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b2I1n+WepPvL9TpCga933cEE+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A0C4C5-5935-43D8-9051-FAE964A250F5}">
  <a:tblStyle styleId="{F3A0C4C5-5935-43D8-9051-FAE964A250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008"/>
        <p:guide orient="horz" pos="53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4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97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1526058" y="3332439"/>
            <a:ext cx="6740611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</a:t>
            </a:r>
            <a:r>
              <a:rPr lang="en-US" sz="17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 Assessment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Retention Analysis</a:t>
            </a:r>
            <a:endParaRPr sz="17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Key Results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716400" y="420919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827903" y="1248029"/>
            <a:ext cx="3700848" cy="1878227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analysis of 6 months customer data to enable business in strategies to retain customers and increase customer wallet share penetration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810200" y="1248028"/>
            <a:ext cx="3700848" cy="1878227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customer attrition in past 6 months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Detail profiling of customers basis activity status to aid in business insights and business decisioning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827903" y="980298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27902" y="3539103"/>
            <a:ext cx="7683145" cy="1166232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</a:rPr>
              <a:t>Perform EDA of data extracted from Datawarehouse of customer details including activity level – active / inactive status across 6 months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</a:rPr>
              <a:t>Perform necessary data cleaning and data enrichment with objective to build detail customer profile analysis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827903" y="3267539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827902" y="984132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27902" y="3271373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79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4672524" y="1038522"/>
            <a:ext cx="1983552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Analysis/ Modeling Methodology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504372" y="1038523"/>
            <a:ext cx="1983552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 &amp; EDA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588448" y="1038523"/>
            <a:ext cx="1983552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Creation and  Selection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756599" y="1038522"/>
            <a:ext cx="1983552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Results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36409" y="1937272"/>
            <a:ext cx="1983552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Review of 6 months of customer extracted </a:t>
            </a:r>
            <a:endParaRPr dirty="0"/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Extensive analysis across all variables 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Correlation analysis across all variables to identify key parameters to aid in customer analysis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No missing data reported during EDA</a:t>
            </a: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2546657" y="1937272"/>
            <a:ext cx="1983552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new variable ‘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New_Activations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 to group customers basis :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Active: inactive at start but active at end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Active: consistently active Existing Inactive: continued to be inactive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Inactive: customer active at start but turned inactive at end of period</a:t>
            </a:r>
          </a:p>
        </p:txBody>
      </p:sp>
      <p:sp>
        <p:nvSpPr>
          <p:cNvPr id="78" name="Google Shape;78;p4"/>
          <p:cNvSpPr/>
          <p:nvPr/>
        </p:nvSpPr>
        <p:spPr>
          <a:xfrm>
            <a:off x="4656905" y="1937272"/>
            <a:ext cx="1983552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model development required as the analysis only required extensive exploratory data analysis across the data for 6 months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6767153" y="1937272"/>
            <a:ext cx="1983552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Extensive customer analysis providing insights on key parameters having direct correlation with customer active status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B4C4-48DA-B99A-BC35-26285316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243012"/>
            <a:ext cx="897255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– New variables created</a:t>
            </a:r>
            <a:endParaRPr/>
          </a:p>
        </p:txBody>
      </p:sp>
      <p:graphicFrame>
        <p:nvGraphicFramePr>
          <p:cNvPr id="96" name="Google Shape;96;p6"/>
          <p:cNvGraphicFramePr/>
          <p:nvPr>
            <p:extLst>
              <p:ext uri="{D42A27DB-BD31-4B8C-83A1-F6EECF244321}">
                <p14:modId xmlns:p14="http://schemas.microsoft.com/office/powerpoint/2010/main" val="2050095942"/>
              </p:ext>
            </p:extLst>
          </p:nvPr>
        </p:nvGraphicFramePr>
        <p:xfrm>
          <a:off x="893805" y="1449697"/>
          <a:ext cx="6019775" cy="944900"/>
        </p:xfrm>
        <a:graphic>
          <a:graphicData uri="http://schemas.openxmlformats.org/drawingml/2006/table">
            <a:tbl>
              <a:tblPr firstRow="1" bandRow="1">
                <a:noFill/>
                <a:tableStyleId>{F3A0C4C5-5935-43D8-9051-FAE964A250F5}</a:tableStyleId>
              </a:tblPr>
              <a:tblGrid>
                <a:gridCol w="5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Type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New_Activations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Bifurcation of customer activity consolidating across 2 features of </a:t>
                      </a:r>
                      <a:r>
                        <a:rPr lang="en-US" sz="1000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active_inactive_start</a:t>
                      </a: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-US" sz="1000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active_inactive_end</a:t>
                      </a: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status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4689011" y="1097109"/>
            <a:ext cx="3791801" cy="294928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Findings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Comparatively high correlation between age of customer and duration as customer with the bank reveals customers tend to stick with the bank with more 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 Moderate correlation between number of products availed and number of credit cards availed with customer active/inactive status reveals product and credit card as key parameters to determine customer activity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behaviour</a:t>
            </a:r>
            <a:endParaRPr dirty="0"/>
          </a:p>
          <a:p>
            <a:pPr marL="324000"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C17FB-906A-3CC8-9AEC-8C9D5D229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0" t="3481" r="8322"/>
          <a:stretch/>
        </p:blipFill>
        <p:spPr>
          <a:xfrm>
            <a:off x="833771" y="1097109"/>
            <a:ext cx="3782963" cy="294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61190" y="481586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New Customer Activation: Gender Analysis</a:t>
            </a:r>
            <a:endParaRPr dirty="0"/>
          </a:p>
        </p:txBody>
      </p:sp>
      <p:sp>
        <p:nvSpPr>
          <p:cNvPr id="105" name="Google Shape;105;p7"/>
          <p:cNvSpPr/>
          <p:nvPr/>
        </p:nvSpPr>
        <p:spPr>
          <a:xfrm>
            <a:off x="4689011" y="1097109"/>
            <a:ext cx="3791801" cy="2464626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Findings :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39 years is the average age of customers activated during the analysis period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Average age of male customers newly activated is between 20-25 years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Average age of female customers newly activated shows 40-42 years of age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8" name="Picture 4" descr="Search in sidebar query">
            <a:extLst>
              <a:ext uri="{FF2B5EF4-FFF2-40B4-BE49-F238E27FC236}">
                <a16:creationId xmlns:a16="http://schemas.microsoft.com/office/drawing/2014/main" id="{F1366141-B9A6-7D49-F320-21A99C9B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0" y="1097109"/>
            <a:ext cx="4093800" cy="28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8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61190" y="481586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New Customer Activation: Gender Analysis</a:t>
            </a:r>
            <a:endParaRPr dirty="0"/>
          </a:p>
        </p:txBody>
      </p:sp>
      <p:sp>
        <p:nvSpPr>
          <p:cNvPr id="105" name="Google Shape;105;p7"/>
          <p:cNvSpPr/>
          <p:nvPr/>
        </p:nvSpPr>
        <p:spPr>
          <a:xfrm>
            <a:off x="4689011" y="1097109"/>
            <a:ext cx="3791801" cy="252362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Findings :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Majority of customers continued to be in inactive status (&gt;25k)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minor fraction of customers (~2k-3k) customers became active during the 6 month under analysis but a little less number of customers became inactive during the period of analysis</a:t>
            </a:r>
          </a:p>
        </p:txBody>
      </p:sp>
      <p:pic>
        <p:nvPicPr>
          <p:cNvPr id="2050" name="Picture 2" descr="Search in sidebar query">
            <a:extLst>
              <a:ext uri="{FF2B5EF4-FFF2-40B4-BE49-F238E27FC236}">
                <a16:creationId xmlns:a16="http://schemas.microsoft.com/office/drawing/2014/main" id="{D18CC6EE-DEC4-95D4-BF7C-6197D418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1" y="1152218"/>
            <a:ext cx="4410144" cy="28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4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440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Courier New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lastModifiedBy>919987294750</cp:lastModifiedBy>
  <cp:revision>4</cp:revision>
  <dcterms:modified xsi:type="dcterms:W3CDTF">2022-10-30T18:07:26Z</dcterms:modified>
</cp:coreProperties>
</file>