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 FLY INDIA</a:t>
            </a:r>
            <a:br>
              <a:rPr lang="en-GB"/>
            </a:br>
            <a:r>
              <a:rPr lang="en-GB"/>
              <a:t> </a:t>
            </a:r>
            <a:r>
              <a:rPr lang="en-GB" sz="3200">
                <a:latin typeface="AngsanaUPC"/>
                <a:ea typeface="AngsanaUPC"/>
                <a:cs typeface="AngsanaUPC"/>
                <a:sym typeface="AngsanaUPC"/>
              </a:rPr>
              <a:t>Airline Reservation Software</a:t>
            </a:r>
            <a:endParaRPr sz="4000">
              <a:latin typeface="AngsanaUPC"/>
              <a:ea typeface="AngsanaUPC"/>
              <a:cs typeface="AngsanaUPC"/>
              <a:sym typeface="AngsanaUP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50575" y="529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Use Case Diagram</a:t>
            </a:r>
            <a:endParaRPr/>
          </a:p>
        </p:txBody>
      </p:sp>
      <p:pic>
        <p:nvPicPr>
          <p:cNvPr descr="Diagram, schematic&#10;&#10;Description automatically generated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993" y="1004207"/>
            <a:ext cx="4667661" cy="390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55900" y="592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High Level Design Diagram</a:t>
            </a:r>
            <a:endParaRPr/>
          </a:p>
        </p:txBody>
      </p:sp>
      <p:pic>
        <p:nvPicPr>
          <p:cNvPr descr="Diagram&#10;&#10;Description automatically generated"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950" y="1232807"/>
            <a:ext cx="3453494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592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Activity Diagram</a:t>
            </a:r>
            <a:endParaRPr/>
          </a:p>
        </p:txBody>
      </p:sp>
      <p:pic>
        <p:nvPicPr>
          <p:cNvPr descr="A picture containing screenshot, text, diagram, design&#10;&#10;Description automatically generated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0" y="1047750"/>
            <a:ext cx="73469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