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4"/>
  </p:notesMasterIdLst>
  <p:sldIdLst>
    <p:sldId id="256" r:id="rId2"/>
    <p:sldId id="257" r:id="rId3"/>
    <p:sldId id="291" r:id="rId4"/>
    <p:sldId id="292" r:id="rId5"/>
    <p:sldId id="294" r:id="rId6"/>
    <p:sldId id="293" r:id="rId7"/>
    <p:sldId id="303" r:id="rId8"/>
    <p:sldId id="258" r:id="rId9"/>
    <p:sldId id="304" r:id="rId10"/>
    <p:sldId id="259" r:id="rId11"/>
    <p:sldId id="260" r:id="rId12"/>
    <p:sldId id="261" r:id="rId13"/>
    <p:sldId id="295" r:id="rId14"/>
    <p:sldId id="262" r:id="rId15"/>
    <p:sldId id="296" r:id="rId16"/>
    <p:sldId id="297" r:id="rId17"/>
    <p:sldId id="298" r:id="rId18"/>
    <p:sldId id="299" r:id="rId19"/>
    <p:sldId id="264" r:id="rId20"/>
    <p:sldId id="300" r:id="rId21"/>
    <p:sldId id="302" r:id="rId22"/>
    <p:sldId id="301" r:id="rId23"/>
  </p:sldIdLst>
  <p:sldSz cx="9144000" cy="5143500" type="screen16x9"/>
  <p:notesSz cx="6858000" cy="9144000"/>
  <p:embeddedFontLst>
    <p:embeddedFont>
      <p:font typeface="Gill Sans Ultra Bold" panose="020B0A02020104020203" pitchFamily="34" charset="0"/>
      <p:regular r:id="rId25"/>
    </p:embeddedFont>
    <p:embeddedFont>
      <p:font typeface="Palanquin Dark" panose="020B0604020202020204" charset="0"/>
      <p:regular r:id="rId26"/>
      <p:bold r:id="rId27"/>
    </p:embeddedFont>
    <p:embeddedFont>
      <p:font typeface="Poppins" panose="00000500000000000000" pitchFamily="2" charset="0"/>
      <p:regular r:id="rId28"/>
      <p:bold r:id="rId29"/>
      <p:italic r:id="rId30"/>
      <p:boldItalic r:id="rId31"/>
    </p:embeddedFont>
    <p:embeddedFont>
      <p:font typeface="Poppins Black" panose="00000A00000000000000" pitchFamily="2" charset="0"/>
      <p:bold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84A37D-5B0F-484D-8973-B51506E7FFDA}">
  <a:tblStyle styleId="{BA84A37D-5B0F-484D-8973-B51506E7FF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38" d="100"/>
          <a:sy n="138" d="100"/>
        </p:scale>
        <p:origin x="792"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e615db37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e615db37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e615db376d_0_1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e615db376d_0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69d1f79c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69d1f79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69d1f79c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69d1f79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251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69d1f79c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69d1f79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083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69d1f79c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69d1f79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991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69d1f79c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69d1f79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295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e69d1f79c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e69d1f79c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73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02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150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95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77b22055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77b22055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77b22055e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77b22055e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77b22055e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77b22055e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36175" y="662150"/>
            <a:ext cx="4494600" cy="2382000"/>
          </a:xfrm>
          <a:prstGeom prst="rect">
            <a:avLst/>
          </a:prstGeom>
        </p:spPr>
        <p:txBody>
          <a:bodyPr spcFirstLastPara="1" wrap="square" lIns="91425" tIns="91425" rIns="91425" bIns="91425" anchor="b" anchorCtr="0">
            <a:noAutofit/>
          </a:bodyPr>
          <a:lstStyle>
            <a:lvl1pPr lvl="0" algn="r">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68575" y="3032950"/>
            <a:ext cx="2962200" cy="686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7947403"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4222" y="1653880"/>
            <a:ext cx="3677100" cy="11073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6000"/>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58" name="Google Shape;58;p11"/>
          <p:cNvSpPr txBox="1">
            <a:spLocks noGrp="1"/>
          </p:cNvSpPr>
          <p:nvPr>
            <p:ph type="subTitle" idx="1"/>
          </p:nvPr>
        </p:nvSpPr>
        <p:spPr>
          <a:xfrm flipH="1">
            <a:off x="4754222" y="2701195"/>
            <a:ext cx="3677100" cy="65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59" name="Google Shape;59;p11"/>
          <p:cNvSpPr/>
          <p:nvPr/>
        </p:nvSpPr>
        <p:spPr>
          <a:xfrm>
            <a:off x="6169150" y="3675629"/>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61"/>
        <p:cNvGrpSpPr/>
        <p:nvPr/>
      </p:nvGrpSpPr>
      <p:grpSpPr>
        <a:xfrm>
          <a:off x="0" y="0"/>
          <a:ext cx="0" cy="0"/>
          <a:chOff x="0" y="0"/>
          <a:chExt cx="0" cy="0"/>
        </a:xfrm>
      </p:grpSpPr>
      <p:sp>
        <p:nvSpPr>
          <p:cNvPr id="62" name="Google Shape;62;p1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Font typeface="Palanquin Dark"/>
              <a:buNone/>
              <a:defRPr b="1">
                <a:latin typeface="Palanquin Dark"/>
                <a:ea typeface="Palanquin Dark"/>
                <a:cs typeface="Palanquin Dark"/>
                <a:sym typeface="Palanquin Dark"/>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64" name="Google Shape;64;p13"/>
          <p:cNvGrpSpPr/>
          <p:nvPr/>
        </p:nvGrpSpPr>
        <p:grpSpPr>
          <a:xfrm>
            <a:off x="-2329162" y="-2117922"/>
            <a:ext cx="13857246" cy="9365219"/>
            <a:chOff x="-2329162" y="-2117922"/>
            <a:chExt cx="13857246" cy="9365219"/>
          </a:xfrm>
        </p:grpSpPr>
        <p:sp>
          <p:nvSpPr>
            <p:cNvPr id="65" name="Google Shape;65;p13"/>
            <p:cNvSpPr/>
            <p:nvPr/>
          </p:nvSpPr>
          <p:spPr>
            <a:xfrm rot="5779024">
              <a:off x="7811280" y="-1430840"/>
              <a:ext cx="4039660" cy="296748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rot="4073489">
              <a:off x="-2214151" y="3333524"/>
              <a:ext cx="4039961" cy="29677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67"/>
        <p:cNvGrpSpPr/>
        <p:nvPr/>
      </p:nvGrpSpPr>
      <p:grpSpPr>
        <a:xfrm>
          <a:off x="0" y="0"/>
          <a:ext cx="0" cy="0"/>
          <a:chOff x="0" y="0"/>
          <a:chExt cx="0" cy="0"/>
        </a:xfrm>
      </p:grpSpPr>
      <p:sp>
        <p:nvSpPr>
          <p:cNvPr id="68" name="Google Shape;68;p1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grpSp>
        <p:nvGrpSpPr>
          <p:cNvPr id="70" name="Google Shape;70;p14"/>
          <p:cNvGrpSpPr/>
          <p:nvPr/>
        </p:nvGrpSpPr>
        <p:grpSpPr>
          <a:xfrm>
            <a:off x="-2938880" y="-466402"/>
            <a:ext cx="14756839" cy="7578150"/>
            <a:chOff x="-2938880" y="-466402"/>
            <a:chExt cx="14756839" cy="7578150"/>
          </a:xfrm>
        </p:grpSpPr>
        <p:sp>
          <p:nvSpPr>
            <p:cNvPr id="71" name="Google Shape;71;p14"/>
            <p:cNvSpPr/>
            <p:nvPr/>
          </p:nvSpPr>
          <p:spPr>
            <a:xfrm rot="5779024">
              <a:off x="8101155" y="3457185"/>
              <a:ext cx="4039660" cy="296748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rot="6705273">
              <a:off x="-2832018" y="475863"/>
              <a:ext cx="4040115" cy="2967815"/>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0" name="Google Shape;20;p4"/>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grpSp>
        <p:nvGrpSpPr>
          <p:cNvPr id="21" name="Google Shape;21;p4"/>
          <p:cNvGrpSpPr/>
          <p:nvPr/>
        </p:nvGrpSpPr>
        <p:grpSpPr>
          <a:xfrm>
            <a:off x="-3196334" y="-1740756"/>
            <a:ext cx="15460242" cy="7074590"/>
            <a:chOff x="-3196334" y="-1740756"/>
            <a:chExt cx="15460242" cy="7074590"/>
          </a:xfrm>
        </p:grpSpPr>
        <p:sp>
          <p:nvSpPr>
            <p:cNvPr id="22" name="Google Shape;22;p4"/>
            <p:cNvSpPr/>
            <p:nvPr/>
          </p:nvSpPr>
          <p:spPr>
            <a:xfrm>
              <a:off x="8224166" y="-1740756"/>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3196334" y="2366294"/>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4179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26" name="Google Shape;26;p5"/>
          <p:cNvSpPr txBox="1">
            <a:spLocks noGrp="1"/>
          </p:cNvSpPr>
          <p:nvPr>
            <p:ph type="subTitle" idx="2"/>
          </p:nvPr>
        </p:nvSpPr>
        <p:spPr>
          <a:xfrm>
            <a:off x="14179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7" name="Google Shape;27;p5"/>
          <p:cNvSpPr txBox="1">
            <a:spLocks noGrp="1"/>
          </p:cNvSpPr>
          <p:nvPr>
            <p:ph type="subTitle" idx="3"/>
          </p:nvPr>
        </p:nvSpPr>
        <p:spPr>
          <a:xfrm>
            <a:off x="53994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28" name="Google Shape;28;p5"/>
          <p:cNvSpPr txBox="1">
            <a:spLocks noGrp="1"/>
          </p:cNvSpPr>
          <p:nvPr>
            <p:ph type="subTitle" idx="4"/>
          </p:nvPr>
        </p:nvSpPr>
        <p:spPr>
          <a:xfrm>
            <a:off x="53994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9" name="Google Shape;29;p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30" name="Google Shape;30;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Font typeface="Poppins"/>
              <a:buNone/>
              <a:defRPr b="1">
                <a:latin typeface="Poppins"/>
                <a:ea typeface="Poppins"/>
                <a:cs typeface="Poppins"/>
                <a:sym typeface="Poppins"/>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sp>
        <p:nvSpPr>
          <p:cNvPr id="31" name="Google Shape;31;p5"/>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sp>
        <p:nvSpPr>
          <p:cNvPr id="35" name="Google Shape;35;p6"/>
          <p:cNvSpPr/>
          <p:nvPr/>
        </p:nvSpPr>
        <p:spPr>
          <a:xfrm rot="-7770059">
            <a:off x="7450550" y="-1397771"/>
            <a:ext cx="4039685" cy="296749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20000" y="2678421"/>
            <a:ext cx="3261300" cy="10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8" name="Google Shape;38;p7"/>
          <p:cNvSpPr txBox="1">
            <a:spLocks noGrp="1"/>
          </p:cNvSpPr>
          <p:nvPr>
            <p:ph type="title"/>
          </p:nvPr>
        </p:nvSpPr>
        <p:spPr>
          <a:xfrm>
            <a:off x="720000" y="1490700"/>
            <a:ext cx="32613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grpSp>
        <p:nvGrpSpPr>
          <p:cNvPr id="39" name="Google Shape;39;p7"/>
          <p:cNvGrpSpPr/>
          <p:nvPr/>
        </p:nvGrpSpPr>
        <p:grpSpPr>
          <a:xfrm>
            <a:off x="-1355539" y="-1959518"/>
            <a:ext cx="12700928" cy="10498023"/>
            <a:chOff x="-1355539" y="-1959518"/>
            <a:chExt cx="12700928" cy="10498023"/>
          </a:xfrm>
        </p:grpSpPr>
        <p:sp>
          <p:nvSpPr>
            <p:cNvPr id="40" name="Google Shape;40;p7"/>
            <p:cNvSpPr/>
            <p:nvPr/>
          </p:nvSpPr>
          <p:spPr>
            <a:xfrm rot="-1099162">
              <a:off x="5134470" y="3563817"/>
              <a:ext cx="5697542" cy="41853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rot="-10443068">
              <a:off x="-1212618" y="-1758140"/>
              <a:ext cx="4040298" cy="296794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5" name="Google Shape;45;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subTitle" idx="1"/>
          </p:nvPr>
        </p:nvSpPr>
        <p:spPr>
          <a:xfrm flipH="1">
            <a:off x="5169810" y="2548727"/>
            <a:ext cx="3261300" cy="122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48" name="Google Shape;48;p9"/>
          <p:cNvSpPr txBox="1">
            <a:spLocks noGrp="1"/>
          </p:cNvSpPr>
          <p:nvPr>
            <p:ph type="title"/>
          </p:nvPr>
        </p:nvSpPr>
        <p:spPr>
          <a:xfrm flipH="1">
            <a:off x="5169810" y="1360990"/>
            <a:ext cx="3261300" cy="1108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r" rtl="0">
              <a:spcBef>
                <a:spcPts val="0"/>
              </a:spcBef>
              <a:spcAft>
                <a:spcPts val="0"/>
              </a:spcAft>
              <a:buSzPts val="3200"/>
              <a:buFont typeface="Poppins"/>
              <a:buNone/>
              <a:defRPr>
                <a:latin typeface="Poppins"/>
                <a:ea typeface="Poppins"/>
                <a:cs typeface="Poppins"/>
                <a:sym typeface="Poppins"/>
              </a:defRPr>
            </a:lvl2pPr>
            <a:lvl3pPr lvl="2" algn="r" rtl="0">
              <a:spcBef>
                <a:spcPts val="0"/>
              </a:spcBef>
              <a:spcAft>
                <a:spcPts val="0"/>
              </a:spcAft>
              <a:buSzPts val="3200"/>
              <a:buFont typeface="Poppins"/>
              <a:buNone/>
              <a:defRPr>
                <a:latin typeface="Poppins"/>
                <a:ea typeface="Poppins"/>
                <a:cs typeface="Poppins"/>
                <a:sym typeface="Poppins"/>
              </a:defRPr>
            </a:lvl3pPr>
            <a:lvl4pPr lvl="3" algn="r" rtl="0">
              <a:spcBef>
                <a:spcPts val="0"/>
              </a:spcBef>
              <a:spcAft>
                <a:spcPts val="0"/>
              </a:spcAft>
              <a:buSzPts val="3200"/>
              <a:buFont typeface="Poppins"/>
              <a:buNone/>
              <a:defRPr>
                <a:latin typeface="Poppins"/>
                <a:ea typeface="Poppins"/>
                <a:cs typeface="Poppins"/>
                <a:sym typeface="Poppins"/>
              </a:defRPr>
            </a:lvl4pPr>
            <a:lvl5pPr lvl="4" algn="r" rtl="0">
              <a:spcBef>
                <a:spcPts val="0"/>
              </a:spcBef>
              <a:spcAft>
                <a:spcPts val="0"/>
              </a:spcAft>
              <a:buSzPts val="3200"/>
              <a:buFont typeface="Poppins"/>
              <a:buNone/>
              <a:defRPr>
                <a:latin typeface="Poppins"/>
                <a:ea typeface="Poppins"/>
                <a:cs typeface="Poppins"/>
                <a:sym typeface="Poppins"/>
              </a:defRPr>
            </a:lvl5pPr>
            <a:lvl6pPr lvl="5" algn="r" rtl="0">
              <a:spcBef>
                <a:spcPts val="0"/>
              </a:spcBef>
              <a:spcAft>
                <a:spcPts val="0"/>
              </a:spcAft>
              <a:buSzPts val="3200"/>
              <a:buFont typeface="Poppins"/>
              <a:buNone/>
              <a:defRPr>
                <a:latin typeface="Poppins"/>
                <a:ea typeface="Poppins"/>
                <a:cs typeface="Poppins"/>
                <a:sym typeface="Poppins"/>
              </a:defRPr>
            </a:lvl6pPr>
            <a:lvl7pPr lvl="6" algn="r" rtl="0">
              <a:spcBef>
                <a:spcPts val="0"/>
              </a:spcBef>
              <a:spcAft>
                <a:spcPts val="0"/>
              </a:spcAft>
              <a:buSzPts val="3200"/>
              <a:buFont typeface="Poppins"/>
              <a:buNone/>
              <a:defRPr>
                <a:latin typeface="Poppins"/>
                <a:ea typeface="Poppins"/>
                <a:cs typeface="Poppins"/>
                <a:sym typeface="Poppins"/>
              </a:defRPr>
            </a:lvl7pPr>
            <a:lvl8pPr lvl="7" algn="r" rtl="0">
              <a:spcBef>
                <a:spcPts val="0"/>
              </a:spcBef>
              <a:spcAft>
                <a:spcPts val="0"/>
              </a:spcAft>
              <a:buSzPts val="3200"/>
              <a:buFont typeface="Poppins"/>
              <a:buNone/>
              <a:defRPr>
                <a:latin typeface="Poppins"/>
                <a:ea typeface="Poppins"/>
                <a:cs typeface="Poppins"/>
                <a:sym typeface="Poppins"/>
              </a:defRPr>
            </a:lvl8pPr>
            <a:lvl9pPr lvl="8" algn="r" rtl="0">
              <a:spcBef>
                <a:spcPts val="0"/>
              </a:spcBef>
              <a:spcAft>
                <a:spcPts val="0"/>
              </a:spcAft>
              <a:buSzPts val="3200"/>
              <a:buFont typeface="Poppins"/>
              <a:buNone/>
              <a:defRPr>
                <a:latin typeface="Poppins"/>
                <a:ea typeface="Poppins"/>
                <a:cs typeface="Poppins"/>
                <a:sym typeface="Poppins"/>
              </a:defRPr>
            </a:lvl9pPr>
          </a:lstStyle>
          <a:p>
            <a:endParaRPr/>
          </a:p>
        </p:txBody>
      </p:sp>
      <p:grpSp>
        <p:nvGrpSpPr>
          <p:cNvPr id="49" name="Google Shape;49;p9"/>
          <p:cNvGrpSpPr/>
          <p:nvPr/>
        </p:nvGrpSpPr>
        <p:grpSpPr>
          <a:xfrm>
            <a:off x="-2098739" y="-2054044"/>
            <a:ext cx="13500989" cy="9856129"/>
            <a:chOff x="-2098739" y="-2054044"/>
            <a:chExt cx="13500989" cy="9856129"/>
          </a:xfrm>
        </p:grpSpPr>
        <p:sp>
          <p:nvSpPr>
            <p:cNvPr id="50" name="Google Shape;50;p9"/>
            <p:cNvSpPr/>
            <p:nvPr/>
          </p:nvSpPr>
          <p:spPr>
            <a:xfrm rot="1956016" flipH="1">
              <a:off x="-1420073"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rot="-8978585" flipH="1">
              <a:off x="6889116"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p:nvPr/>
        </p:nvSpPr>
        <p:spPr>
          <a:xfrm flipH="1">
            <a:off x="4037600" y="727800"/>
            <a:ext cx="4374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10"/>
          <p:cNvSpPr txBox="1">
            <a:spLocks noGrp="1"/>
          </p:cNvSpPr>
          <p:nvPr>
            <p:ph type="title"/>
          </p:nvPr>
        </p:nvSpPr>
        <p:spPr>
          <a:xfrm flipH="1">
            <a:off x="3448700" y="387600"/>
            <a:ext cx="4962900" cy="1836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sp>
        <p:nvSpPr>
          <p:cNvPr id="55" name="Google Shape;55;p10"/>
          <p:cNvSpPr/>
          <p:nvPr/>
        </p:nvSpPr>
        <p:spPr>
          <a:xfrm rot="-2467215" flipH="1">
            <a:off x="6908727" y="3120633"/>
            <a:ext cx="4039721" cy="2967525"/>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2240934" flipH="1">
            <a:off x="-350855" y="773189"/>
            <a:ext cx="4039656" cy="2967477"/>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flipH="1">
            <a:off x="485853" y="4352584"/>
            <a:ext cx="4312894" cy="251839"/>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5179338" y="1130145"/>
            <a:ext cx="33036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ctrTitle"/>
          </p:nvPr>
        </p:nvSpPr>
        <p:spPr>
          <a:xfrm>
            <a:off x="3936175" y="662150"/>
            <a:ext cx="4494600" cy="238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b="0" dirty="0">
                <a:latin typeface="Poppins Black"/>
                <a:ea typeface="Poppins Black"/>
                <a:cs typeface="Poppins Black"/>
                <a:sym typeface="Poppins Black"/>
              </a:rPr>
              <a:t>Artificial</a:t>
            </a:r>
            <a:br>
              <a:rPr lang="en-US" sz="5000" b="0" dirty="0">
                <a:latin typeface="Poppins Black"/>
                <a:ea typeface="Poppins Black"/>
                <a:cs typeface="Poppins Black"/>
                <a:sym typeface="Poppins Black"/>
              </a:rPr>
            </a:br>
            <a:r>
              <a:rPr lang="en-US" sz="5000" b="0" dirty="0">
                <a:latin typeface="Poppins Black"/>
                <a:ea typeface="Poppins Black"/>
                <a:cs typeface="Poppins Black"/>
                <a:sym typeface="Poppins Black"/>
              </a:rPr>
              <a:t>Intelligence</a:t>
            </a:r>
            <a:endParaRPr sz="5000" b="0" dirty="0">
              <a:latin typeface="Poppins Black"/>
              <a:ea typeface="Poppins Black"/>
              <a:cs typeface="Poppins Black"/>
              <a:sym typeface="Poppins Black"/>
            </a:endParaRPr>
          </a:p>
        </p:txBody>
      </p:sp>
      <p:sp>
        <p:nvSpPr>
          <p:cNvPr id="88" name="Google Shape;88;p17"/>
          <p:cNvSpPr txBox="1">
            <a:spLocks noGrp="1"/>
          </p:cNvSpPr>
          <p:nvPr>
            <p:ph type="subTitle" idx="1"/>
          </p:nvPr>
        </p:nvSpPr>
        <p:spPr>
          <a:xfrm>
            <a:off x="5468575" y="3032949"/>
            <a:ext cx="2951405" cy="85264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Here is where your </a:t>
            </a:r>
          </a:p>
          <a:p>
            <a:pPr marL="0" lvl="0" indent="0" algn="r" rtl="0">
              <a:spcBef>
                <a:spcPts val="0"/>
              </a:spcBef>
              <a:spcAft>
                <a:spcPts val="0"/>
              </a:spcAft>
              <a:buNone/>
            </a:pPr>
            <a:r>
              <a:rPr lang="en-IN" dirty="0"/>
              <a:t>J</a:t>
            </a:r>
            <a:r>
              <a:rPr lang="en" dirty="0"/>
              <a:t>ourney to the cyber world begins</a:t>
            </a:r>
            <a:endParaRPr dirty="0"/>
          </a:p>
        </p:txBody>
      </p:sp>
      <p:grpSp>
        <p:nvGrpSpPr>
          <p:cNvPr id="89" name="Google Shape;89;p17"/>
          <p:cNvGrpSpPr/>
          <p:nvPr/>
        </p:nvGrpSpPr>
        <p:grpSpPr>
          <a:xfrm flipH="1">
            <a:off x="485840" y="1657703"/>
            <a:ext cx="3688925" cy="2838646"/>
            <a:chOff x="946975" y="932450"/>
            <a:chExt cx="1304475" cy="1003800"/>
          </a:xfrm>
        </p:grpSpPr>
        <p:sp>
          <p:nvSpPr>
            <p:cNvPr id="90" name="Google Shape;90;p17"/>
            <p:cNvSpPr/>
            <p:nvPr/>
          </p:nvSpPr>
          <p:spPr>
            <a:xfrm>
              <a:off x="1024500" y="1659900"/>
              <a:ext cx="119325" cy="74950"/>
            </a:xfrm>
            <a:custGeom>
              <a:avLst/>
              <a:gdLst/>
              <a:ahLst/>
              <a:cxnLst/>
              <a:rect l="l" t="t" r="r" b="b"/>
              <a:pathLst>
                <a:path w="4773" h="2998" extrusionOk="0">
                  <a:moveTo>
                    <a:pt x="4773" y="0"/>
                  </a:moveTo>
                  <a:lnTo>
                    <a:pt x="4773" y="0"/>
                  </a:lnTo>
                  <a:cubicBezTo>
                    <a:pt x="2986" y="307"/>
                    <a:pt x="2144" y="1149"/>
                    <a:pt x="1736" y="1864"/>
                  </a:cubicBezTo>
                  <a:cubicBezTo>
                    <a:pt x="1429" y="613"/>
                    <a:pt x="0" y="256"/>
                    <a:pt x="0" y="256"/>
                  </a:cubicBezTo>
                  <a:lnTo>
                    <a:pt x="0" y="256"/>
                  </a:lnTo>
                  <a:cubicBezTo>
                    <a:pt x="38" y="1966"/>
                    <a:pt x="906" y="2604"/>
                    <a:pt x="1404" y="2833"/>
                  </a:cubicBezTo>
                  <a:cubicBezTo>
                    <a:pt x="1391" y="2923"/>
                    <a:pt x="1391" y="2986"/>
                    <a:pt x="1391" y="2986"/>
                  </a:cubicBezTo>
                  <a:cubicBezTo>
                    <a:pt x="1492" y="2994"/>
                    <a:pt x="1590" y="2997"/>
                    <a:pt x="1686" y="2997"/>
                  </a:cubicBezTo>
                  <a:cubicBezTo>
                    <a:pt x="4498" y="2997"/>
                    <a:pt x="4773" y="1"/>
                    <a:pt x="4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946975" y="1720275"/>
              <a:ext cx="264800" cy="215975"/>
            </a:xfrm>
            <a:custGeom>
              <a:avLst/>
              <a:gdLst/>
              <a:ahLst/>
              <a:cxnLst/>
              <a:rect l="l" t="t" r="r" b="b"/>
              <a:pathLst>
                <a:path w="10592" h="8639" extrusionOk="0">
                  <a:moveTo>
                    <a:pt x="3366" y="0"/>
                  </a:moveTo>
                  <a:cubicBezTo>
                    <a:pt x="2751" y="0"/>
                    <a:pt x="2020" y="172"/>
                    <a:pt x="1264" y="725"/>
                  </a:cubicBezTo>
                  <a:cubicBezTo>
                    <a:pt x="64" y="1605"/>
                    <a:pt x="0" y="3404"/>
                    <a:pt x="511" y="5050"/>
                  </a:cubicBezTo>
                  <a:cubicBezTo>
                    <a:pt x="945" y="6467"/>
                    <a:pt x="1799" y="7756"/>
                    <a:pt x="2731" y="8241"/>
                  </a:cubicBezTo>
                  <a:cubicBezTo>
                    <a:pt x="3309" y="8544"/>
                    <a:pt x="3788" y="8638"/>
                    <a:pt x="4162" y="8638"/>
                  </a:cubicBezTo>
                  <a:cubicBezTo>
                    <a:pt x="4778" y="8638"/>
                    <a:pt x="5105" y="8381"/>
                    <a:pt x="5105" y="8381"/>
                  </a:cubicBezTo>
                  <a:cubicBezTo>
                    <a:pt x="5105" y="8381"/>
                    <a:pt x="5271" y="8624"/>
                    <a:pt x="5785" y="8624"/>
                  </a:cubicBezTo>
                  <a:cubicBezTo>
                    <a:pt x="6137" y="8624"/>
                    <a:pt x="6652" y="8510"/>
                    <a:pt x="7389" y="8126"/>
                  </a:cubicBezTo>
                  <a:cubicBezTo>
                    <a:pt x="9137" y="7220"/>
                    <a:pt x="10592" y="2128"/>
                    <a:pt x="8741" y="674"/>
                  </a:cubicBezTo>
                  <a:cubicBezTo>
                    <a:pt x="8665" y="610"/>
                    <a:pt x="8588" y="559"/>
                    <a:pt x="8512" y="520"/>
                  </a:cubicBezTo>
                  <a:cubicBezTo>
                    <a:pt x="7920" y="187"/>
                    <a:pt x="7321" y="78"/>
                    <a:pt x="6793" y="78"/>
                  </a:cubicBezTo>
                  <a:cubicBezTo>
                    <a:pt x="5807" y="78"/>
                    <a:pt x="5066" y="457"/>
                    <a:pt x="5066" y="457"/>
                  </a:cubicBezTo>
                  <a:cubicBezTo>
                    <a:pt x="5066" y="457"/>
                    <a:pt x="4370" y="0"/>
                    <a:pt x="3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946975" y="1720275"/>
              <a:ext cx="223650" cy="170900"/>
            </a:xfrm>
            <a:custGeom>
              <a:avLst/>
              <a:gdLst/>
              <a:ahLst/>
              <a:cxnLst/>
              <a:rect l="l" t="t" r="r" b="b"/>
              <a:pathLst>
                <a:path w="8946" h="6836" extrusionOk="0">
                  <a:moveTo>
                    <a:pt x="3366" y="0"/>
                  </a:moveTo>
                  <a:cubicBezTo>
                    <a:pt x="2751" y="0"/>
                    <a:pt x="2020" y="172"/>
                    <a:pt x="1264" y="725"/>
                  </a:cubicBezTo>
                  <a:cubicBezTo>
                    <a:pt x="64" y="1605"/>
                    <a:pt x="0" y="3404"/>
                    <a:pt x="498" y="5050"/>
                  </a:cubicBezTo>
                  <a:cubicBezTo>
                    <a:pt x="906" y="5676"/>
                    <a:pt x="1391" y="6173"/>
                    <a:pt x="1902" y="6441"/>
                  </a:cubicBezTo>
                  <a:cubicBezTo>
                    <a:pt x="2472" y="6741"/>
                    <a:pt x="2947" y="6835"/>
                    <a:pt x="3319" y="6835"/>
                  </a:cubicBezTo>
                  <a:cubicBezTo>
                    <a:pt x="3944" y="6835"/>
                    <a:pt x="4275" y="6569"/>
                    <a:pt x="4275" y="6569"/>
                  </a:cubicBezTo>
                  <a:cubicBezTo>
                    <a:pt x="4275" y="6569"/>
                    <a:pt x="4437" y="6812"/>
                    <a:pt x="4947" y="6812"/>
                  </a:cubicBezTo>
                  <a:cubicBezTo>
                    <a:pt x="5297" y="6812"/>
                    <a:pt x="5810" y="6698"/>
                    <a:pt x="6546" y="6314"/>
                  </a:cubicBezTo>
                  <a:cubicBezTo>
                    <a:pt x="7823" y="5650"/>
                    <a:pt x="8945" y="2754"/>
                    <a:pt x="8741" y="674"/>
                  </a:cubicBezTo>
                  <a:cubicBezTo>
                    <a:pt x="8665" y="610"/>
                    <a:pt x="8588" y="571"/>
                    <a:pt x="8512" y="520"/>
                  </a:cubicBezTo>
                  <a:cubicBezTo>
                    <a:pt x="7915" y="187"/>
                    <a:pt x="7316" y="78"/>
                    <a:pt x="6788" y="78"/>
                  </a:cubicBezTo>
                  <a:cubicBezTo>
                    <a:pt x="5802" y="78"/>
                    <a:pt x="5066" y="457"/>
                    <a:pt x="5066" y="457"/>
                  </a:cubicBezTo>
                  <a:cubicBezTo>
                    <a:pt x="5066" y="457"/>
                    <a:pt x="4370" y="0"/>
                    <a:pt x="3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1279075" y="1787925"/>
              <a:ext cx="48500" cy="13325"/>
            </a:xfrm>
            <a:custGeom>
              <a:avLst/>
              <a:gdLst/>
              <a:ahLst/>
              <a:cxnLst/>
              <a:rect l="l" t="t" r="r" b="b"/>
              <a:pathLst>
                <a:path w="1940" h="533" extrusionOk="0">
                  <a:moveTo>
                    <a:pt x="1282" y="1"/>
                  </a:moveTo>
                  <a:cubicBezTo>
                    <a:pt x="908" y="1"/>
                    <a:pt x="444" y="108"/>
                    <a:pt x="0" y="316"/>
                  </a:cubicBezTo>
                  <a:lnTo>
                    <a:pt x="0" y="532"/>
                  </a:lnTo>
                  <a:cubicBezTo>
                    <a:pt x="391" y="234"/>
                    <a:pt x="763" y="145"/>
                    <a:pt x="1068" y="145"/>
                  </a:cubicBezTo>
                  <a:cubicBezTo>
                    <a:pt x="1520" y="145"/>
                    <a:pt x="1825" y="341"/>
                    <a:pt x="1825" y="341"/>
                  </a:cubicBezTo>
                  <a:lnTo>
                    <a:pt x="1940" y="201"/>
                  </a:lnTo>
                  <a:cubicBezTo>
                    <a:pt x="1811" y="66"/>
                    <a:pt x="1574" y="1"/>
                    <a:pt x="1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1112225" y="1792925"/>
              <a:ext cx="208650" cy="143275"/>
            </a:xfrm>
            <a:custGeom>
              <a:avLst/>
              <a:gdLst/>
              <a:ahLst/>
              <a:cxnLst/>
              <a:rect l="l" t="t" r="r" b="b"/>
              <a:pathLst>
                <a:path w="8346" h="5731" extrusionOk="0">
                  <a:moveTo>
                    <a:pt x="6980" y="1"/>
                  </a:moveTo>
                  <a:lnTo>
                    <a:pt x="0" y="2476"/>
                  </a:lnTo>
                  <a:cubicBezTo>
                    <a:pt x="0" y="2476"/>
                    <a:pt x="434" y="4684"/>
                    <a:pt x="1391" y="5245"/>
                  </a:cubicBezTo>
                  <a:cubicBezTo>
                    <a:pt x="1417" y="5258"/>
                    <a:pt x="1442" y="5271"/>
                    <a:pt x="1468" y="5284"/>
                  </a:cubicBezTo>
                  <a:cubicBezTo>
                    <a:pt x="1863" y="5501"/>
                    <a:pt x="2387" y="5628"/>
                    <a:pt x="2935" y="5679"/>
                  </a:cubicBezTo>
                  <a:cubicBezTo>
                    <a:pt x="3253" y="5716"/>
                    <a:pt x="3579" y="5731"/>
                    <a:pt x="3895" y="5731"/>
                  </a:cubicBezTo>
                  <a:cubicBezTo>
                    <a:pt x="4353" y="5731"/>
                    <a:pt x="4788" y="5699"/>
                    <a:pt x="5143" y="5654"/>
                  </a:cubicBezTo>
                  <a:cubicBezTo>
                    <a:pt x="6751" y="5475"/>
                    <a:pt x="8346" y="3012"/>
                    <a:pt x="7031" y="116"/>
                  </a:cubicBezTo>
                  <a:cubicBezTo>
                    <a:pt x="7019" y="77"/>
                    <a:pt x="6993" y="39"/>
                    <a:pt x="6980" y="13"/>
                  </a:cubicBezTo>
                  <a:cubicBezTo>
                    <a:pt x="6980" y="1"/>
                    <a:pt x="6980" y="1"/>
                    <a:pt x="6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1112225" y="1792925"/>
              <a:ext cx="201650" cy="136575"/>
            </a:xfrm>
            <a:custGeom>
              <a:avLst/>
              <a:gdLst/>
              <a:ahLst/>
              <a:cxnLst/>
              <a:rect l="l" t="t" r="r" b="b"/>
              <a:pathLst>
                <a:path w="8066" h="5463" extrusionOk="0">
                  <a:moveTo>
                    <a:pt x="6980" y="1"/>
                  </a:moveTo>
                  <a:lnTo>
                    <a:pt x="0" y="2489"/>
                  </a:lnTo>
                  <a:cubicBezTo>
                    <a:pt x="0" y="2489"/>
                    <a:pt x="2126" y="5462"/>
                    <a:pt x="4676" y="5462"/>
                  </a:cubicBezTo>
                  <a:cubicBezTo>
                    <a:pt x="4687" y="5462"/>
                    <a:pt x="4698" y="5462"/>
                    <a:pt x="4709" y="5462"/>
                  </a:cubicBezTo>
                  <a:cubicBezTo>
                    <a:pt x="7261" y="5424"/>
                    <a:pt x="8065" y="2234"/>
                    <a:pt x="6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1112225" y="1795800"/>
              <a:ext cx="208650" cy="140400"/>
            </a:xfrm>
            <a:custGeom>
              <a:avLst/>
              <a:gdLst/>
              <a:ahLst/>
              <a:cxnLst/>
              <a:rect l="l" t="t" r="r" b="b"/>
              <a:pathLst>
                <a:path w="8346" h="5616" extrusionOk="0">
                  <a:moveTo>
                    <a:pt x="7031" y="1"/>
                  </a:moveTo>
                  <a:cubicBezTo>
                    <a:pt x="7453" y="958"/>
                    <a:pt x="8103" y="3829"/>
                    <a:pt x="5998" y="5130"/>
                  </a:cubicBezTo>
                  <a:cubicBezTo>
                    <a:pt x="5496" y="5442"/>
                    <a:pt x="4994" y="5572"/>
                    <a:pt x="4506" y="5572"/>
                  </a:cubicBezTo>
                  <a:cubicBezTo>
                    <a:pt x="2079" y="5572"/>
                    <a:pt x="0" y="2361"/>
                    <a:pt x="0" y="2361"/>
                  </a:cubicBezTo>
                  <a:lnTo>
                    <a:pt x="0" y="2361"/>
                  </a:lnTo>
                  <a:cubicBezTo>
                    <a:pt x="0" y="2361"/>
                    <a:pt x="434" y="4569"/>
                    <a:pt x="1391" y="5130"/>
                  </a:cubicBezTo>
                  <a:cubicBezTo>
                    <a:pt x="1417" y="5143"/>
                    <a:pt x="1442" y="5156"/>
                    <a:pt x="1468" y="5169"/>
                  </a:cubicBezTo>
                  <a:cubicBezTo>
                    <a:pt x="1812" y="5347"/>
                    <a:pt x="2348" y="5488"/>
                    <a:pt x="2935" y="5564"/>
                  </a:cubicBezTo>
                  <a:cubicBezTo>
                    <a:pt x="3253" y="5601"/>
                    <a:pt x="3579" y="5616"/>
                    <a:pt x="3895" y="5616"/>
                  </a:cubicBezTo>
                  <a:cubicBezTo>
                    <a:pt x="4353" y="5616"/>
                    <a:pt x="4788" y="5584"/>
                    <a:pt x="5143" y="5539"/>
                  </a:cubicBezTo>
                  <a:cubicBezTo>
                    <a:pt x="6751" y="5360"/>
                    <a:pt x="8346" y="2897"/>
                    <a:pt x="7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1199950" y="1816950"/>
              <a:ext cx="37675" cy="23025"/>
            </a:xfrm>
            <a:custGeom>
              <a:avLst/>
              <a:gdLst/>
              <a:ahLst/>
              <a:cxnLst/>
              <a:rect l="l" t="t" r="r" b="b"/>
              <a:pathLst>
                <a:path w="1507" h="921" extrusionOk="0">
                  <a:moveTo>
                    <a:pt x="1245" y="0"/>
                  </a:moveTo>
                  <a:cubicBezTo>
                    <a:pt x="1092" y="0"/>
                    <a:pt x="953" y="67"/>
                    <a:pt x="804" y="99"/>
                  </a:cubicBezTo>
                  <a:cubicBezTo>
                    <a:pt x="741" y="112"/>
                    <a:pt x="677" y="124"/>
                    <a:pt x="626" y="150"/>
                  </a:cubicBezTo>
                  <a:cubicBezTo>
                    <a:pt x="460" y="214"/>
                    <a:pt x="307" y="303"/>
                    <a:pt x="166" y="380"/>
                  </a:cubicBezTo>
                  <a:cubicBezTo>
                    <a:pt x="128" y="405"/>
                    <a:pt x="77" y="431"/>
                    <a:pt x="52" y="469"/>
                  </a:cubicBezTo>
                  <a:cubicBezTo>
                    <a:pt x="0" y="545"/>
                    <a:pt x="13" y="648"/>
                    <a:pt x="64" y="724"/>
                  </a:cubicBezTo>
                  <a:cubicBezTo>
                    <a:pt x="128" y="788"/>
                    <a:pt x="205" y="826"/>
                    <a:pt x="294" y="864"/>
                  </a:cubicBezTo>
                  <a:cubicBezTo>
                    <a:pt x="403" y="902"/>
                    <a:pt x="519" y="921"/>
                    <a:pt x="636" y="921"/>
                  </a:cubicBezTo>
                  <a:cubicBezTo>
                    <a:pt x="872" y="921"/>
                    <a:pt x="1110" y="844"/>
                    <a:pt x="1289" y="699"/>
                  </a:cubicBezTo>
                  <a:cubicBezTo>
                    <a:pt x="1353" y="648"/>
                    <a:pt x="1404" y="596"/>
                    <a:pt x="1442" y="533"/>
                  </a:cubicBezTo>
                  <a:cubicBezTo>
                    <a:pt x="1493" y="431"/>
                    <a:pt x="1506" y="316"/>
                    <a:pt x="1506" y="214"/>
                  </a:cubicBezTo>
                  <a:cubicBezTo>
                    <a:pt x="1506" y="163"/>
                    <a:pt x="1506" y="112"/>
                    <a:pt x="1481" y="73"/>
                  </a:cubicBezTo>
                  <a:cubicBezTo>
                    <a:pt x="1442" y="35"/>
                    <a:pt x="1391" y="9"/>
                    <a:pt x="1340" y="9"/>
                  </a:cubicBezTo>
                  <a:cubicBezTo>
                    <a:pt x="1308" y="3"/>
                    <a:pt x="1276"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211125" y="1820825"/>
              <a:ext cx="10850" cy="9775"/>
            </a:xfrm>
            <a:custGeom>
              <a:avLst/>
              <a:gdLst/>
              <a:ahLst/>
              <a:cxnLst/>
              <a:rect l="l" t="t" r="r" b="b"/>
              <a:pathLst>
                <a:path w="434" h="391" extrusionOk="0">
                  <a:moveTo>
                    <a:pt x="301" y="1"/>
                  </a:moveTo>
                  <a:cubicBezTo>
                    <a:pt x="210" y="1"/>
                    <a:pt x="100" y="57"/>
                    <a:pt x="64" y="122"/>
                  </a:cubicBezTo>
                  <a:cubicBezTo>
                    <a:pt x="0" y="225"/>
                    <a:pt x="13" y="390"/>
                    <a:pt x="166" y="390"/>
                  </a:cubicBezTo>
                  <a:cubicBezTo>
                    <a:pt x="217" y="378"/>
                    <a:pt x="268" y="365"/>
                    <a:pt x="306" y="327"/>
                  </a:cubicBezTo>
                  <a:cubicBezTo>
                    <a:pt x="357" y="288"/>
                    <a:pt x="408" y="237"/>
                    <a:pt x="421" y="174"/>
                  </a:cubicBezTo>
                  <a:cubicBezTo>
                    <a:pt x="434" y="161"/>
                    <a:pt x="434" y="135"/>
                    <a:pt x="434" y="122"/>
                  </a:cubicBezTo>
                  <a:cubicBezTo>
                    <a:pt x="428" y="34"/>
                    <a:pt x="370"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1444000" y="1563875"/>
              <a:ext cx="200375" cy="195900"/>
            </a:xfrm>
            <a:custGeom>
              <a:avLst/>
              <a:gdLst/>
              <a:ahLst/>
              <a:cxnLst/>
              <a:rect l="l" t="t" r="r" b="b"/>
              <a:pathLst>
                <a:path w="8015" h="7836" fill="none" extrusionOk="0">
                  <a:moveTo>
                    <a:pt x="8014" y="1"/>
                  </a:moveTo>
                  <a:cubicBezTo>
                    <a:pt x="8014" y="1"/>
                    <a:pt x="7478" y="1302"/>
                    <a:pt x="4952" y="2157"/>
                  </a:cubicBezTo>
                  <a:cubicBezTo>
                    <a:pt x="2425" y="3012"/>
                    <a:pt x="0" y="5666"/>
                    <a:pt x="3420" y="7836"/>
                  </a:cubicBezTo>
                </a:path>
              </a:pathLst>
            </a:custGeom>
            <a:noFill/>
            <a:ln w="7975"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1429950" y="1584600"/>
              <a:ext cx="224950" cy="216650"/>
            </a:xfrm>
            <a:custGeom>
              <a:avLst/>
              <a:gdLst/>
              <a:ahLst/>
              <a:cxnLst/>
              <a:rect l="l" t="t" r="r" b="b"/>
              <a:pathLst>
                <a:path w="8998" h="8666" fill="none" extrusionOk="0">
                  <a:moveTo>
                    <a:pt x="8997" y="1"/>
                  </a:moveTo>
                  <a:cubicBezTo>
                    <a:pt x="8997" y="1"/>
                    <a:pt x="7504" y="1417"/>
                    <a:pt x="4084" y="2910"/>
                  </a:cubicBezTo>
                  <a:cubicBezTo>
                    <a:pt x="652" y="4391"/>
                    <a:pt x="1" y="8232"/>
                    <a:pt x="4084" y="8665"/>
                  </a:cubicBezTo>
                </a:path>
              </a:pathLst>
            </a:custGeom>
            <a:noFill/>
            <a:ln w="7975"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1857125" y="1054075"/>
              <a:ext cx="394325" cy="398500"/>
            </a:xfrm>
            <a:custGeom>
              <a:avLst/>
              <a:gdLst/>
              <a:ahLst/>
              <a:cxnLst/>
              <a:rect l="l" t="t" r="r" b="b"/>
              <a:pathLst>
                <a:path w="15773" h="15940" fill="none" extrusionOk="0">
                  <a:moveTo>
                    <a:pt x="12289" y="15939"/>
                  </a:moveTo>
                  <a:cubicBezTo>
                    <a:pt x="12289" y="15939"/>
                    <a:pt x="15773" y="12264"/>
                    <a:pt x="10936" y="7670"/>
                  </a:cubicBezTo>
                  <a:cubicBezTo>
                    <a:pt x="6100" y="3076"/>
                    <a:pt x="4173" y="460"/>
                    <a:pt x="0" y="1"/>
                  </a:cubicBezTo>
                </a:path>
              </a:pathLst>
            </a:custGeom>
            <a:noFill/>
            <a:ln w="7975" cap="flat" cmpd="sng">
              <a:solidFill>
                <a:schemeClr val="accent2"/>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1833825" y="1005600"/>
              <a:ext cx="368500" cy="452700"/>
            </a:xfrm>
            <a:custGeom>
              <a:avLst/>
              <a:gdLst/>
              <a:ahLst/>
              <a:cxnLst/>
              <a:rect l="l" t="t" r="r" b="b"/>
              <a:pathLst>
                <a:path w="14740" h="18108" fill="none" extrusionOk="0">
                  <a:moveTo>
                    <a:pt x="11958" y="18108"/>
                  </a:moveTo>
                  <a:cubicBezTo>
                    <a:pt x="11958" y="18108"/>
                    <a:pt x="14740" y="15773"/>
                    <a:pt x="14102" y="12238"/>
                  </a:cubicBezTo>
                  <a:cubicBezTo>
                    <a:pt x="13476" y="8716"/>
                    <a:pt x="5169" y="0"/>
                    <a:pt x="1" y="1225"/>
                  </a:cubicBezTo>
                </a:path>
              </a:pathLst>
            </a:custGeom>
            <a:noFill/>
            <a:ln w="159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1984725" y="1346575"/>
              <a:ext cx="232600" cy="183975"/>
            </a:xfrm>
            <a:custGeom>
              <a:avLst/>
              <a:gdLst/>
              <a:ahLst/>
              <a:cxnLst/>
              <a:rect l="l" t="t" r="r" b="b"/>
              <a:pathLst>
                <a:path w="9304" h="7359" extrusionOk="0">
                  <a:moveTo>
                    <a:pt x="2904" y="1"/>
                  </a:moveTo>
                  <a:cubicBezTo>
                    <a:pt x="2738" y="1"/>
                    <a:pt x="2567" y="65"/>
                    <a:pt x="2438" y="194"/>
                  </a:cubicBezTo>
                  <a:lnTo>
                    <a:pt x="281" y="2210"/>
                  </a:lnTo>
                  <a:cubicBezTo>
                    <a:pt x="14" y="2478"/>
                    <a:pt x="1" y="2899"/>
                    <a:pt x="256" y="3167"/>
                  </a:cubicBezTo>
                  <a:lnTo>
                    <a:pt x="3982" y="7136"/>
                  </a:lnTo>
                  <a:cubicBezTo>
                    <a:pt x="4110" y="7276"/>
                    <a:pt x="4288" y="7353"/>
                    <a:pt x="4467" y="7353"/>
                  </a:cubicBezTo>
                  <a:cubicBezTo>
                    <a:pt x="4522" y="7357"/>
                    <a:pt x="4734" y="7358"/>
                    <a:pt x="4997" y="7358"/>
                  </a:cubicBezTo>
                  <a:cubicBezTo>
                    <a:pt x="5525" y="7358"/>
                    <a:pt x="6262" y="7353"/>
                    <a:pt x="6381" y="7353"/>
                  </a:cubicBezTo>
                  <a:cubicBezTo>
                    <a:pt x="6395" y="7354"/>
                    <a:pt x="6409" y="7354"/>
                    <a:pt x="6423" y="7354"/>
                  </a:cubicBezTo>
                  <a:cubicBezTo>
                    <a:pt x="6577" y="7354"/>
                    <a:pt x="6737" y="7291"/>
                    <a:pt x="6866" y="7174"/>
                  </a:cubicBezTo>
                  <a:lnTo>
                    <a:pt x="9023" y="5145"/>
                  </a:lnTo>
                  <a:cubicBezTo>
                    <a:pt x="9291" y="4890"/>
                    <a:pt x="9303" y="4456"/>
                    <a:pt x="9048" y="4188"/>
                  </a:cubicBezTo>
                  <a:lnTo>
                    <a:pt x="5309" y="219"/>
                  </a:lnTo>
                  <a:cubicBezTo>
                    <a:pt x="5182" y="79"/>
                    <a:pt x="5016" y="15"/>
                    <a:pt x="4837" y="3"/>
                  </a:cubicBezTo>
                  <a:lnTo>
                    <a:pt x="2948" y="3"/>
                  </a:lnTo>
                  <a:cubicBezTo>
                    <a:pt x="2934" y="1"/>
                    <a:pt x="2919" y="1"/>
                    <a:pt x="2904"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1984725" y="1346575"/>
              <a:ext cx="232600" cy="183975"/>
            </a:xfrm>
            <a:custGeom>
              <a:avLst/>
              <a:gdLst/>
              <a:ahLst/>
              <a:cxnLst/>
              <a:rect l="l" t="t" r="r" b="b"/>
              <a:pathLst>
                <a:path w="9304" h="7359" extrusionOk="0">
                  <a:moveTo>
                    <a:pt x="2904" y="1"/>
                  </a:moveTo>
                  <a:cubicBezTo>
                    <a:pt x="2738" y="1"/>
                    <a:pt x="2567" y="65"/>
                    <a:pt x="2438" y="194"/>
                  </a:cubicBezTo>
                  <a:lnTo>
                    <a:pt x="281" y="2210"/>
                  </a:lnTo>
                  <a:cubicBezTo>
                    <a:pt x="14" y="2478"/>
                    <a:pt x="1" y="2899"/>
                    <a:pt x="256" y="3167"/>
                  </a:cubicBezTo>
                  <a:lnTo>
                    <a:pt x="3982" y="7136"/>
                  </a:lnTo>
                  <a:cubicBezTo>
                    <a:pt x="4110" y="7276"/>
                    <a:pt x="4288" y="7353"/>
                    <a:pt x="4467" y="7353"/>
                  </a:cubicBezTo>
                  <a:cubicBezTo>
                    <a:pt x="4522" y="7357"/>
                    <a:pt x="4734" y="7358"/>
                    <a:pt x="4997" y="7358"/>
                  </a:cubicBezTo>
                  <a:cubicBezTo>
                    <a:pt x="5525" y="7358"/>
                    <a:pt x="6262" y="7353"/>
                    <a:pt x="6381" y="7353"/>
                  </a:cubicBezTo>
                  <a:cubicBezTo>
                    <a:pt x="6395" y="7354"/>
                    <a:pt x="6409" y="7354"/>
                    <a:pt x="6423" y="7354"/>
                  </a:cubicBezTo>
                  <a:cubicBezTo>
                    <a:pt x="6577" y="7354"/>
                    <a:pt x="6737" y="7291"/>
                    <a:pt x="6866" y="7174"/>
                  </a:cubicBezTo>
                  <a:lnTo>
                    <a:pt x="9023" y="5145"/>
                  </a:lnTo>
                  <a:cubicBezTo>
                    <a:pt x="9291" y="4890"/>
                    <a:pt x="9303" y="4456"/>
                    <a:pt x="9048" y="4188"/>
                  </a:cubicBezTo>
                  <a:lnTo>
                    <a:pt x="5309" y="219"/>
                  </a:lnTo>
                  <a:cubicBezTo>
                    <a:pt x="5182" y="79"/>
                    <a:pt x="5016" y="15"/>
                    <a:pt x="4837" y="3"/>
                  </a:cubicBezTo>
                  <a:lnTo>
                    <a:pt x="2948" y="3"/>
                  </a:lnTo>
                  <a:cubicBezTo>
                    <a:pt x="2934" y="1"/>
                    <a:pt x="2919" y="1"/>
                    <a:pt x="2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2032575" y="1346825"/>
              <a:ext cx="184750" cy="183700"/>
            </a:xfrm>
            <a:custGeom>
              <a:avLst/>
              <a:gdLst/>
              <a:ahLst/>
              <a:cxnLst/>
              <a:rect l="l" t="t" r="r" b="b"/>
              <a:pathLst>
                <a:path w="7390" h="7348" extrusionOk="0">
                  <a:moveTo>
                    <a:pt x="2911" y="0"/>
                  </a:moveTo>
                  <a:cubicBezTo>
                    <a:pt x="2745" y="0"/>
                    <a:pt x="2580" y="61"/>
                    <a:pt x="2451" y="184"/>
                  </a:cubicBezTo>
                  <a:lnTo>
                    <a:pt x="294" y="2213"/>
                  </a:lnTo>
                  <a:cubicBezTo>
                    <a:pt x="14" y="2468"/>
                    <a:pt x="1" y="2889"/>
                    <a:pt x="256" y="3170"/>
                  </a:cubicBezTo>
                  <a:lnTo>
                    <a:pt x="3995" y="7138"/>
                  </a:lnTo>
                  <a:cubicBezTo>
                    <a:pt x="4127" y="7277"/>
                    <a:pt x="4304" y="7348"/>
                    <a:pt x="4483" y="7348"/>
                  </a:cubicBezTo>
                  <a:cubicBezTo>
                    <a:pt x="4649" y="7348"/>
                    <a:pt x="4817" y="7287"/>
                    <a:pt x="4952" y="7164"/>
                  </a:cubicBezTo>
                  <a:lnTo>
                    <a:pt x="7109" y="5135"/>
                  </a:lnTo>
                  <a:cubicBezTo>
                    <a:pt x="7377" y="4880"/>
                    <a:pt x="7389" y="4459"/>
                    <a:pt x="7134" y="4178"/>
                  </a:cubicBezTo>
                  <a:lnTo>
                    <a:pt x="3408" y="209"/>
                  </a:lnTo>
                  <a:cubicBezTo>
                    <a:pt x="3269" y="71"/>
                    <a:pt x="3089" y="0"/>
                    <a:pt x="2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1976425" y="1484500"/>
              <a:ext cx="124450" cy="115825"/>
            </a:xfrm>
            <a:custGeom>
              <a:avLst/>
              <a:gdLst/>
              <a:ahLst/>
              <a:cxnLst/>
              <a:rect l="l" t="t" r="r" b="b"/>
              <a:pathLst>
                <a:path w="4978" h="4633" extrusionOk="0">
                  <a:moveTo>
                    <a:pt x="3417" y="1"/>
                  </a:moveTo>
                  <a:cubicBezTo>
                    <a:pt x="3262" y="1"/>
                    <a:pt x="3166" y="24"/>
                    <a:pt x="3166" y="24"/>
                  </a:cubicBezTo>
                  <a:lnTo>
                    <a:pt x="205" y="3150"/>
                  </a:lnTo>
                  <a:cubicBezTo>
                    <a:pt x="1" y="3367"/>
                    <a:pt x="192" y="3775"/>
                    <a:pt x="728" y="4209"/>
                  </a:cubicBezTo>
                  <a:cubicBezTo>
                    <a:pt x="1108" y="4527"/>
                    <a:pt x="1440" y="4633"/>
                    <a:pt x="1677" y="4633"/>
                  </a:cubicBezTo>
                  <a:cubicBezTo>
                    <a:pt x="1831" y="4633"/>
                    <a:pt x="1944" y="4588"/>
                    <a:pt x="2004" y="4528"/>
                  </a:cubicBezTo>
                  <a:lnTo>
                    <a:pt x="4978" y="1351"/>
                  </a:lnTo>
                  <a:cubicBezTo>
                    <a:pt x="4978" y="1351"/>
                    <a:pt x="4978" y="853"/>
                    <a:pt x="4505" y="419"/>
                  </a:cubicBezTo>
                  <a:cubicBezTo>
                    <a:pt x="4104" y="66"/>
                    <a:pt x="3678" y="1"/>
                    <a:pt x="34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1976425" y="1560550"/>
              <a:ext cx="60150" cy="39775"/>
            </a:xfrm>
            <a:custGeom>
              <a:avLst/>
              <a:gdLst/>
              <a:ahLst/>
              <a:cxnLst/>
              <a:rect l="l" t="t" r="r" b="b"/>
              <a:pathLst>
                <a:path w="2406" h="1591" extrusionOk="0">
                  <a:moveTo>
                    <a:pt x="491" y="1"/>
                  </a:moveTo>
                  <a:cubicBezTo>
                    <a:pt x="373" y="1"/>
                    <a:pt x="274" y="33"/>
                    <a:pt x="205" y="108"/>
                  </a:cubicBezTo>
                  <a:cubicBezTo>
                    <a:pt x="1" y="325"/>
                    <a:pt x="192" y="733"/>
                    <a:pt x="728" y="1167"/>
                  </a:cubicBezTo>
                  <a:cubicBezTo>
                    <a:pt x="1108" y="1485"/>
                    <a:pt x="1440" y="1591"/>
                    <a:pt x="1677" y="1591"/>
                  </a:cubicBezTo>
                  <a:cubicBezTo>
                    <a:pt x="1831" y="1591"/>
                    <a:pt x="1944" y="1546"/>
                    <a:pt x="2004" y="1486"/>
                  </a:cubicBezTo>
                  <a:cubicBezTo>
                    <a:pt x="2406" y="1052"/>
                    <a:pt x="1157" y="1"/>
                    <a:pt x="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765250" y="1759750"/>
              <a:ext cx="102425" cy="82650"/>
            </a:xfrm>
            <a:custGeom>
              <a:avLst/>
              <a:gdLst/>
              <a:ahLst/>
              <a:cxnLst/>
              <a:rect l="l" t="t" r="r" b="b"/>
              <a:pathLst>
                <a:path w="4097" h="3306" extrusionOk="0">
                  <a:moveTo>
                    <a:pt x="1468" y="1"/>
                  </a:moveTo>
                  <a:cubicBezTo>
                    <a:pt x="664" y="1"/>
                    <a:pt x="0" y="664"/>
                    <a:pt x="0" y="1481"/>
                  </a:cubicBezTo>
                  <a:lnTo>
                    <a:pt x="0" y="3306"/>
                  </a:lnTo>
                  <a:lnTo>
                    <a:pt x="4097" y="3306"/>
                  </a:lnTo>
                  <a:lnTo>
                    <a:pt x="4097" y="1481"/>
                  </a:lnTo>
                  <a:cubicBezTo>
                    <a:pt x="4097" y="664"/>
                    <a:pt x="3433" y="1"/>
                    <a:pt x="2629"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1765250" y="1759750"/>
              <a:ext cx="102425" cy="82650"/>
            </a:xfrm>
            <a:custGeom>
              <a:avLst/>
              <a:gdLst/>
              <a:ahLst/>
              <a:cxnLst/>
              <a:rect l="l" t="t" r="r" b="b"/>
              <a:pathLst>
                <a:path w="4097" h="3306" extrusionOk="0">
                  <a:moveTo>
                    <a:pt x="1468" y="1"/>
                  </a:moveTo>
                  <a:cubicBezTo>
                    <a:pt x="664" y="1"/>
                    <a:pt x="0" y="664"/>
                    <a:pt x="0" y="1481"/>
                  </a:cubicBezTo>
                  <a:lnTo>
                    <a:pt x="0" y="3306"/>
                  </a:lnTo>
                  <a:lnTo>
                    <a:pt x="4097" y="3306"/>
                  </a:lnTo>
                  <a:lnTo>
                    <a:pt x="4097" y="1481"/>
                  </a:lnTo>
                  <a:cubicBezTo>
                    <a:pt x="4097" y="664"/>
                    <a:pt x="3433" y="1"/>
                    <a:pt x="2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1785025" y="1759750"/>
              <a:ext cx="82650" cy="82650"/>
            </a:xfrm>
            <a:custGeom>
              <a:avLst/>
              <a:gdLst/>
              <a:ahLst/>
              <a:cxnLst/>
              <a:rect l="l" t="t" r="r" b="b"/>
              <a:pathLst>
                <a:path w="3306" h="3306" extrusionOk="0">
                  <a:moveTo>
                    <a:pt x="1481" y="1"/>
                  </a:moveTo>
                  <a:cubicBezTo>
                    <a:pt x="664" y="1"/>
                    <a:pt x="1" y="664"/>
                    <a:pt x="1" y="1481"/>
                  </a:cubicBezTo>
                  <a:lnTo>
                    <a:pt x="1" y="3306"/>
                  </a:lnTo>
                  <a:lnTo>
                    <a:pt x="3306" y="3306"/>
                  </a:lnTo>
                  <a:lnTo>
                    <a:pt x="3306" y="1481"/>
                  </a:lnTo>
                  <a:cubicBezTo>
                    <a:pt x="3306" y="664"/>
                    <a:pt x="2642" y="1"/>
                    <a:pt x="1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799075" y="1569075"/>
              <a:ext cx="223600" cy="228475"/>
            </a:xfrm>
            <a:custGeom>
              <a:avLst/>
              <a:gdLst/>
              <a:ahLst/>
              <a:cxnLst/>
              <a:rect l="l" t="t" r="r" b="b"/>
              <a:pathLst>
                <a:path w="8944" h="9139" extrusionOk="0">
                  <a:moveTo>
                    <a:pt x="7572" y="1"/>
                  </a:moveTo>
                  <a:cubicBezTo>
                    <a:pt x="7524" y="1"/>
                    <a:pt x="7479" y="7"/>
                    <a:pt x="7440" y="22"/>
                  </a:cubicBezTo>
                  <a:lnTo>
                    <a:pt x="7286" y="188"/>
                  </a:lnTo>
                  <a:lnTo>
                    <a:pt x="230" y="7691"/>
                  </a:lnTo>
                  <a:cubicBezTo>
                    <a:pt x="77" y="7857"/>
                    <a:pt x="0" y="8061"/>
                    <a:pt x="0" y="8278"/>
                  </a:cubicBezTo>
                  <a:cubicBezTo>
                    <a:pt x="0" y="8508"/>
                    <a:pt x="89" y="8738"/>
                    <a:pt x="268" y="8904"/>
                  </a:cubicBezTo>
                  <a:cubicBezTo>
                    <a:pt x="432" y="9062"/>
                    <a:pt x="643" y="9139"/>
                    <a:pt x="853" y="9139"/>
                  </a:cubicBezTo>
                  <a:cubicBezTo>
                    <a:pt x="1083" y="9139"/>
                    <a:pt x="1313" y="9046"/>
                    <a:pt x="1480" y="8865"/>
                  </a:cubicBezTo>
                  <a:lnTo>
                    <a:pt x="8690" y="1196"/>
                  </a:lnTo>
                  <a:lnTo>
                    <a:pt x="8792" y="1094"/>
                  </a:lnTo>
                  <a:cubicBezTo>
                    <a:pt x="8943" y="722"/>
                    <a:pt x="8067" y="1"/>
                    <a:pt x="7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1805125" y="1759750"/>
              <a:ext cx="102425" cy="82650"/>
            </a:xfrm>
            <a:custGeom>
              <a:avLst/>
              <a:gdLst/>
              <a:ahLst/>
              <a:cxnLst/>
              <a:rect l="l" t="t" r="r" b="b"/>
              <a:pathLst>
                <a:path w="4097" h="3306" extrusionOk="0">
                  <a:moveTo>
                    <a:pt x="1481" y="1"/>
                  </a:moveTo>
                  <a:cubicBezTo>
                    <a:pt x="664" y="1"/>
                    <a:pt x="0" y="664"/>
                    <a:pt x="0" y="1481"/>
                  </a:cubicBezTo>
                  <a:lnTo>
                    <a:pt x="0" y="3306"/>
                  </a:lnTo>
                  <a:lnTo>
                    <a:pt x="4097" y="3306"/>
                  </a:lnTo>
                  <a:lnTo>
                    <a:pt x="4097" y="1481"/>
                  </a:lnTo>
                  <a:cubicBezTo>
                    <a:pt x="4097" y="664"/>
                    <a:pt x="3433" y="1"/>
                    <a:pt x="2629"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1805125" y="1759750"/>
              <a:ext cx="102425" cy="82650"/>
            </a:xfrm>
            <a:custGeom>
              <a:avLst/>
              <a:gdLst/>
              <a:ahLst/>
              <a:cxnLst/>
              <a:rect l="l" t="t" r="r" b="b"/>
              <a:pathLst>
                <a:path w="4097" h="3306" extrusionOk="0">
                  <a:moveTo>
                    <a:pt x="1481" y="1"/>
                  </a:moveTo>
                  <a:cubicBezTo>
                    <a:pt x="664" y="1"/>
                    <a:pt x="0" y="664"/>
                    <a:pt x="0" y="1481"/>
                  </a:cubicBezTo>
                  <a:lnTo>
                    <a:pt x="0" y="3306"/>
                  </a:lnTo>
                  <a:lnTo>
                    <a:pt x="4097" y="3306"/>
                  </a:lnTo>
                  <a:lnTo>
                    <a:pt x="4097" y="1481"/>
                  </a:lnTo>
                  <a:cubicBezTo>
                    <a:pt x="4097" y="664"/>
                    <a:pt x="3433" y="1"/>
                    <a:pt x="2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1825225" y="1759750"/>
              <a:ext cx="82325" cy="82650"/>
            </a:xfrm>
            <a:custGeom>
              <a:avLst/>
              <a:gdLst/>
              <a:ahLst/>
              <a:cxnLst/>
              <a:rect l="l" t="t" r="r" b="b"/>
              <a:pathLst>
                <a:path w="3293" h="3306" extrusionOk="0">
                  <a:moveTo>
                    <a:pt x="1468" y="1"/>
                  </a:moveTo>
                  <a:cubicBezTo>
                    <a:pt x="651" y="1"/>
                    <a:pt x="0" y="664"/>
                    <a:pt x="0" y="1481"/>
                  </a:cubicBezTo>
                  <a:lnTo>
                    <a:pt x="0" y="3306"/>
                  </a:lnTo>
                  <a:lnTo>
                    <a:pt x="3293" y="3306"/>
                  </a:lnTo>
                  <a:lnTo>
                    <a:pt x="3293" y="1481"/>
                  </a:lnTo>
                  <a:cubicBezTo>
                    <a:pt x="3293" y="664"/>
                    <a:pt x="2629" y="1"/>
                    <a:pt x="1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1733975" y="1805375"/>
              <a:ext cx="205800" cy="114225"/>
            </a:xfrm>
            <a:custGeom>
              <a:avLst/>
              <a:gdLst/>
              <a:ahLst/>
              <a:cxnLst/>
              <a:rect l="l" t="t" r="r" b="b"/>
              <a:pathLst>
                <a:path w="8232" h="4569" extrusionOk="0">
                  <a:moveTo>
                    <a:pt x="473" y="0"/>
                  </a:moveTo>
                  <a:cubicBezTo>
                    <a:pt x="218" y="0"/>
                    <a:pt x="1" y="205"/>
                    <a:pt x="1" y="472"/>
                  </a:cubicBezTo>
                  <a:lnTo>
                    <a:pt x="1" y="4569"/>
                  </a:lnTo>
                  <a:lnTo>
                    <a:pt x="8231" y="4569"/>
                  </a:lnTo>
                  <a:lnTo>
                    <a:pt x="8231" y="472"/>
                  </a:lnTo>
                  <a:cubicBezTo>
                    <a:pt x="8231" y="205"/>
                    <a:pt x="8027" y="0"/>
                    <a:pt x="7759"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1733975" y="1805375"/>
              <a:ext cx="205800" cy="114225"/>
            </a:xfrm>
            <a:custGeom>
              <a:avLst/>
              <a:gdLst/>
              <a:ahLst/>
              <a:cxnLst/>
              <a:rect l="l" t="t" r="r" b="b"/>
              <a:pathLst>
                <a:path w="8232" h="4569" extrusionOk="0">
                  <a:moveTo>
                    <a:pt x="473" y="0"/>
                  </a:moveTo>
                  <a:cubicBezTo>
                    <a:pt x="218" y="0"/>
                    <a:pt x="1" y="205"/>
                    <a:pt x="1" y="472"/>
                  </a:cubicBezTo>
                  <a:lnTo>
                    <a:pt x="1" y="4569"/>
                  </a:lnTo>
                  <a:lnTo>
                    <a:pt x="8231" y="4569"/>
                  </a:lnTo>
                  <a:lnTo>
                    <a:pt x="8231" y="472"/>
                  </a:lnTo>
                  <a:cubicBezTo>
                    <a:pt x="8231" y="205"/>
                    <a:pt x="8027" y="0"/>
                    <a:pt x="7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1733975" y="1805375"/>
              <a:ext cx="134025" cy="114225"/>
            </a:xfrm>
            <a:custGeom>
              <a:avLst/>
              <a:gdLst/>
              <a:ahLst/>
              <a:cxnLst/>
              <a:rect l="l" t="t" r="r" b="b"/>
              <a:pathLst>
                <a:path w="5361" h="4569" extrusionOk="0">
                  <a:moveTo>
                    <a:pt x="473" y="0"/>
                  </a:moveTo>
                  <a:cubicBezTo>
                    <a:pt x="218" y="0"/>
                    <a:pt x="1" y="205"/>
                    <a:pt x="1" y="472"/>
                  </a:cubicBezTo>
                  <a:lnTo>
                    <a:pt x="1" y="4569"/>
                  </a:lnTo>
                  <a:lnTo>
                    <a:pt x="5360" y="4569"/>
                  </a:lnTo>
                  <a:lnTo>
                    <a:pt x="5360" y="472"/>
                  </a:lnTo>
                  <a:cubicBezTo>
                    <a:pt x="5360" y="205"/>
                    <a:pt x="5156"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1481650" y="1684475"/>
              <a:ext cx="204825" cy="164950"/>
            </a:xfrm>
            <a:custGeom>
              <a:avLst/>
              <a:gdLst/>
              <a:ahLst/>
              <a:cxnLst/>
              <a:rect l="l" t="t" r="r" b="b"/>
              <a:pathLst>
                <a:path w="8193" h="6598" extrusionOk="0">
                  <a:moveTo>
                    <a:pt x="2948" y="0"/>
                  </a:moveTo>
                  <a:cubicBezTo>
                    <a:pt x="1327" y="0"/>
                    <a:pt x="0" y="1314"/>
                    <a:pt x="0" y="2948"/>
                  </a:cubicBezTo>
                  <a:lnTo>
                    <a:pt x="0" y="6597"/>
                  </a:lnTo>
                  <a:lnTo>
                    <a:pt x="8193" y="6597"/>
                  </a:lnTo>
                  <a:lnTo>
                    <a:pt x="8193" y="2948"/>
                  </a:lnTo>
                  <a:cubicBezTo>
                    <a:pt x="8193" y="1314"/>
                    <a:pt x="6878" y="0"/>
                    <a:pt x="5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1521525" y="1684475"/>
              <a:ext cx="164950" cy="164950"/>
            </a:xfrm>
            <a:custGeom>
              <a:avLst/>
              <a:gdLst/>
              <a:ahLst/>
              <a:cxnLst/>
              <a:rect l="l" t="t" r="r" b="b"/>
              <a:pathLst>
                <a:path w="6598" h="6598" extrusionOk="0">
                  <a:moveTo>
                    <a:pt x="2948" y="0"/>
                  </a:moveTo>
                  <a:cubicBezTo>
                    <a:pt x="1327" y="0"/>
                    <a:pt x="0" y="1314"/>
                    <a:pt x="0" y="2948"/>
                  </a:cubicBezTo>
                  <a:lnTo>
                    <a:pt x="0" y="6597"/>
                  </a:lnTo>
                  <a:lnTo>
                    <a:pt x="6598" y="6597"/>
                  </a:lnTo>
                  <a:lnTo>
                    <a:pt x="6598" y="2948"/>
                  </a:lnTo>
                  <a:cubicBezTo>
                    <a:pt x="6598" y="1314"/>
                    <a:pt x="5283" y="0"/>
                    <a:pt x="3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1619775" y="1392250"/>
              <a:ext cx="278525" cy="245650"/>
            </a:xfrm>
            <a:custGeom>
              <a:avLst/>
              <a:gdLst/>
              <a:ahLst/>
              <a:cxnLst/>
              <a:rect l="l" t="t" r="r" b="b"/>
              <a:pathLst>
                <a:path w="11141" h="9826" extrusionOk="0">
                  <a:moveTo>
                    <a:pt x="5845" y="0"/>
                  </a:moveTo>
                  <a:cubicBezTo>
                    <a:pt x="5730" y="0"/>
                    <a:pt x="5615" y="51"/>
                    <a:pt x="5526" y="141"/>
                  </a:cubicBezTo>
                  <a:lnTo>
                    <a:pt x="128" y="5870"/>
                  </a:lnTo>
                  <a:cubicBezTo>
                    <a:pt x="39" y="5972"/>
                    <a:pt x="1" y="6100"/>
                    <a:pt x="13" y="6227"/>
                  </a:cubicBezTo>
                  <a:cubicBezTo>
                    <a:pt x="26" y="6330"/>
                    <a:pt x="64" y="6432"/>
                    <a:pt x="154" y="6521"/>
                  </a:cubicBezTo>
                  <a:lnTo>
                    <a:pt x="3548" y="9711"/>
                  </a:lnTo>
                  <a:cubicBezTo>
                    <a:pt x="3625" y="9788"/>
                    <a:pt x="3739" y="9826"/>
                    <a:pt x="3854" y="9826"/>
                  </a:cubicBezTo>
                  <a:lnTo>
                    <a:pt x="5245" y="9826"/>
                  </a:lnTo>
                  <a:cubicBezTo>
                    <a:pt x="5373" y="9826"/>
                    <a:pt x="5488" y="9788"/>
                    <a:pt x="5590" y="9686"/>
                  </a:cubicBezTo>
                  <a:lnTo>
                    <a:pt x="8844" y="6227"/>
                  </a:lnTo>
                  <a:lnTo>
                    <a:pt x="10056" y="4939"/>
                  </a:lnTo>
                  <a:lnTo>
                    <a:pt x="10975" y="3956"/>
                  </a:lnTo>
                  <a:cubicBezTo>
                    <a:pt x="11141" y="3777"/>
                    <a:pt x="11141" y="3484"/>
                    <a:pt x="10949" y="3305"/>
                  </a:cubicBezTo>
                  <a:lnTo>
                    <a:pt x="10056" y="2463"/>
                  </a:lnTo>
                  <a:lnTo>
                    <a:pt x="7568" y="115"/>
                  </a:lnTo>
                  <a:cubicBezTo>
                    <a:pt x="7478" y="39"/>
                    <a:pt x="7363" y="0"/>
                    <a:pt x="7249"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1619775" y="1392250"/>
              <a:ext cx="278525" cy="245650"/>
            </a:xfrm>
            <a:custGeom>
              <a:avLst/>
              <a:gdLst/>
              <a:ahLst/>
              <a:cxnLst/>
              <a:rect l="l" t="t" r="r" b="b"/>
              <a:pathLst>
                <a:path w="11141" h="9826" extrusionOk="0">
                  <a:moveTo>
                    <a:pt x="5845" y="0"/>
                  </a:moveTo>
                  <a:cubicBezTo>
                    <a:pt x="5730" y="0"/>
                    <a:pt x="5615" y="51"/>
                    <a:pt x="5526" y="141"/>
                  </a:cubicBezTo>
                  <a:lnTo>
                    <a:pt x="128" y="5870"/>
                  </a:lnTo>
                  <a:cubicBezTo>
                    <a:pt x="39" y="5972"/>
                    <a:pt x="1" y="6100"/>
                    <a:pt x="13" y="6227"/>
                  </a:cubicBezTo>
                  <a:cubicBezTo>
                    <a:pt x="26" y="6330"/>
                    <a:pt x="64" y="6432"/>
                    <a:pt x="154" y="6521"/>
                  </a:cubicBezTo>
                  <a:lnTo>
                    <a:pt x="3548" y="9711"/>
                  </a:lnTo>
                  <a:cubicBezTo>
                    <a:pt x="3625" y="9788"/>
                    <a:pt x="3739" y="9826"/>
                    <a:pt x="3854" y="9826"/>
                  </a:cubicBezTo>
                  <a:lnTo>
                    <a:pt x="5245" y="9826"/>
                  </a:lnTo>
                  <a:cubicBezTo>
                    <a:pt x="5373" y="9826"/>
                    <a:pt x="5488" y="9788"/>
                    <a:pt x="5590" y="9686"/>
                  </a:cubicBezTo>
                  <a:lnTo>
                    <a:pt x="8844" y="6227"/>
                  </a:lnTo>
                  <a:lnTo>
                    <a:pt x="10056" y="4939"/>
                  </a:lnTo>
                  <a:lnTo>
                    <a:pt x="10975" y="3956"/>
                  </a:lnTo>
                  <a:cubicBezTo>
                    <a:pt x="11141" y="3777"/>
                    <a:pt x="11141" y="3484"/>
                    <a:pt x="10949" y="3305"/>
                  </a:cubicBezTo>
                  <a:lnTo>
                    <a:pt x="10056" y="2463"/>
                  </a:lnTo>
                  <a:lnTo>
                    <a:pt x="7568" y="115"/>
                  </a:lnTo>
                  <a:cubicBezTo>
                    <a:pt x="7478" y="39"/>
                    <a:pt x="7363" y="0"/>
                    <a:pt x="7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620100" y="1392250"/>
              <a:ext cx="251075" cy="155700"/>
            </a:xfrm>
            <a:custGeom>
              <a:avLst/>
              <a:gdLst/>
              <a:ahLst/>
              <a:cxnLst/>
              <a:rect l="l" t="t" r="r" b="b"/>
              <a:pathLst>
                <a:path w="10043" h="6228" extrusionOk="0">
                  <a:moveTo>
                    <a:pt x="5832" y="0"/>
                  </a:moveTo>
                  <a:cubicBezTo>
                    <a:pt x="5717" y="0"/>
                    <a:pt x="5602" y="51"/>
                    <a:pt x="5513" y="141"/>
                  </a:cubicBezTo>
                  <a:lnTo>
                    <a:pt x="115" y="5870"/>
                  </a:lnTo>
                  <a:cubicBezTo>
                    <a:pt x="0" y="6011"/>
                    <a:pt x="102" y="6227"/>
                    <a:pt x="281" y="6227"/>
                  </a:cubicBezTo>
                  <a:lnTo>
                    <a:pt x="8831" y="6227"/>
                  </a:lnTo>
                  <a:lnTo>
                    <a:pt x="10043" y="4939"/>
                  </a:lnTo>
                  <a:lnTo>
                    <a:pt x="10043" y="2463"/>
                  </a:lnTo>
                  <a:lnTo>
                    <a:pt x="7555" y="115"/>
                  </a:lnTo>
                  <a:cubicBezTo>
                    <a:pt x="7465" y="39"/>
                    <a:pt x="7350" y="0"/>
                    <a:pt x="7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1670175" y="1311525"/>
              <a:ext cx="393050" cy="242175"/>
            </a:xfrm>
            <a:custGeom>
              <a:avLst/>
              <a:gdLst/>
              <a:ahLst/>
              <a:cxnLst/>
              <a:rect l="l" t="t" r="r" b="b"/>
              <a:pathLst>
                <a:path w="15722" h="9687" extrusionOk="0">
                  <a:moveTo>
                    <a:pt x="10490" y="1"/>
                  </a:moveTo>
                  <a:cubicBezTo>
                    <a:pt x="9648" y="1"/>
                    <a:pt x="8806" y="320"/>
                    <a:pt x="8180" y="996"/>
                  </a:cubicBezTo>
                  <a:lnTo>
                    <a:pt x="1" y="9686"/>
                  </a:lnTo>
                  <a:lnTo>
                    <a:pt x="10452" y="9686"/>
                  </a:lnTo>
                  <a:lnTo>
                    <a:pt x="14586" y="5284"/>
                  </a:lnTo>
                  <a:cubicBezTo>
                    <a:pt x="15645" y="4161"/>
                    <a:pt x="15722" y="2425"/>
                    <a:pt x="14765" y="1213"/>
                  </a:cubicBezTo>
                  <a:cubicBezTo>
                    <a:pt x="14152" y="409"/>
                    <a:pt x="13234" y="14"/>
                    <a:pt x="12302" y="1"/>
                  </a:cubicBezTo>
                  <a:cubicBezTo>
                    <a:pt x="12098" y="1"/>
                    <a:pt x="11491" y="7"/>
                    <a:pt x="11022" y="7"/>
                  </a:cubicBezTo>
                  <a:cubicBezTo>
                    <a:pt x="10788" y="7"/>
                    <a:pt x="10588" y="5"/>
                    <a:pt x="1049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1670175" y="1311525"/>
              <a:ext cx="393050" cy="242175"/>
            </a:xfrm>
            <a:custGeom>
              <a:avLst/>
              <a:gdLst/>
              <a:ahLst/>
              <a:cxnLst/>
              <a:rect l="l" t="t" r="r" b="b"/>
              <a:pathLst>
                <a:path w="15722" h="9687" extrusionOk="0">
                  <a:moveTo>
                    <a:pt x="10490" y="1"/>
                  </a:moveTo>
                  <a:cubicBezTo>
                    <a:pt x="9648" y="1"/>
                    <a:pt x="8806" y="320"/>
                    <a:pt x="8180" y="996"/>
                  </a:cubicBezTo>
                  <a:lnTo>
                    <a:pt x="1" y="9686"/>
                  </a:lnTo>
                  <a:lnTo>
                    <a:pt x="10452" y="9686"/>
                  </a:lnTo>
                  <a:lnTo>
                    <a:pt x="14586" y="5284"/>
                  </a:lnTo>
                  <a:cubicBezTo>
                    <a:pt x="15645" y="4161"/>
                    <a:pt x="15722" y="2425"/>
                    <a:pt x="14765" y="1213"/>
                  </a:cubicBezTo>
                  <a:cubicBezTo>
                    <a:pt x="14152" y="409"/>
                    <a:pt x="13234" y="14"/>
                    <a:pt x="12302" y="1"/>
                  </a:cubicBezTo>
                  <a:cubicBezTo>
                    <a:pt x="12098" y="1"/>
                    <a:pt x="11491" y="7"/>
                    <a:pt x="11022" y="7"/>
                  </a:cubicBezTo>
                  <a:cubicBezTo>
                    <a:pt x="10788" y="7"/>
                    <a:pt x="10588" y="5"/>
                    <a:pt x="10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1716125" y="1311650"/>
              <a:ext cx="347100" cy="242050"/>
            </a:xfrm>
            <a:custGeom>
              <a:avLst/>
              <a:gdLst/>
              <a:ahLst/>
              <a:cxnLst/>
              <a:rect l="l" t="t" r="r" b="b"/>
              <a:pathLst>
                <a:path w="13884" h="9682" extrusionOk="0">
                  <a:moveTo>
                    <a:pt x="10463" y="1"/>
                  </a:moveTo>
                  <a:cubicBezTo>
                    <a:pt x="9634" y="1"/>
                    <a:pt x="8801" y="328"/>
                    <a:pt x="8180" y="991"/>
                  </a:cubicBezTo>
                  <a:lnTo>
                    <a:pt x="0" y="9681"/>
                  </a:lnTo>
                  <a:lnTo>
                    <a:pt x="8614" y="9681"/>
                  </a:lnTo>
                  <a:lnTo>
                    <a:pt x="12748" y="5279"/>
                  </a:lnTo>
                  <a:cubicBezTo>
                    <a:pt x="13807" y="4156"/>
                    <a:pt x="13884" y="2420"/>
                    <a:pt x="12927" y="1208"/>
                  </a:cubicBezTo>
                  <a:cubicBezTo>
                    <a:pt x="12308" y="407"/>
                    <a:pt x="11387" y="1"/>
                    <a:pt x="10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1624550" y="1368950"/>
              <a:ext cx="384450" cy="338200"/>
            </a:xfrm>
            <a:custGeom>
              <a:avLst/>
              <a:gdLst/>
              <a:ahLst/>
              <a:cxnLst/>
              <a:rect l="l" t="t" r="r" b="b"/>
              <a:pathLst>
                <a:path w="15378" h="13528" extrusionOk="0">
                  <a:moveTo>
                    <a:pt x="8091" y="1"/>
                  </a:moveTo>
                  <a:cubicBezTo>
                    <a:pt x="7925" y="14"/>
                    <a:pt x="7759" y="77"/>
                    <a:pt x="7645" y="205"/>
                  </a:cubicBezTo>
                  <a:lnTo>
                    <a:pt x="231" y="8078"/>
                  </a:lnTo>
                  <a:cubicBezTo>
                    <a:pt x="1" y="8333"/>
                    <a:pt x="14" y="8742"/>
                    <a:pt x="269" y="8972"/>
                  </a:cubicBezTo>
                  <a:lnTo>
                    <a:pt x="4927" y="13361"/>
                  </a:lnTo>
                  <a:cubicBezTo>
                    <a:pt x="5041" y="13476"/>
                    <a:pt x="5195" y="13527"/>
                    <a:pt x="5360" y="13527"/>
                  </a:cubicBezTo>
                  <a:lnTo>
                    <a:pt x="7275" y="13527"/>
                  </a:lnTo>
                  <a:cubicBezTo>
                    <a:pt x="7440" y="13527"/>
                    <a:pt x="7606" y="13463"/>
                    <a:pt x="7734" y="13336"/>
                  </a:cubicBezTo>
                  <a:lnTo>
                    <a:pt x="15135" y="5450"/>
                  </a:lnTo>
                  <a:cubicBezTo>
                    <a:pt x="15378" y="5194"/>
                    <a:pt x="15365" y="4799"/>
                    <a:pt x="15110" y="4556"/>
                  </a:cubicBezTo>
                  <a:lnTo>
                    <a:pt x="10452" y="179"/>
                  </a:lnTo>
                  <a:cubicBezTo>
                    <a:pt x="10324" y="65"/>
                    <a:pt x="10171" y="14"/>
                    <a:pt x="100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672425" y="1369075"/>
              <a:ext cx="336575" cy="338275"/>
            </a:xfrm>
            <a:custGeom>
              <a:avLst/>
              <a:gdLst/>
              <a:ahLst/>
              <a:cxnLst/>
              <a:rect l="l" t="t" r="r" b="b"/>
              <a:pathLst>
                <a:path w="13463" h="13531" extrusionOk="0">
                  <a:moveTo>
                    <a:pt x="8104" y="0"/>
                  </a:moveTo>
                  <a:cubicBezTo>
                    <a:pt x="7937" y="0"/>
                    <a:pt x="7770" y="67"/>
                    <a:pt x="7644" y="200"/>
                  </a:cubicBezTo>
                  <a:lnTo>
                    <a:pt x="230" y="8073"/>
                  </a:lnTo>
                  <a:cubicBezTo>
                    <a:pt x="0" y="8328"/>
                    <a:pt x="13" y="8737"/>
                    <a:pt x="268" y="8967"/>
                  </a:cubicBezTo>
                  <a:lnTo>
                    <a:pt x="4926" y="13356"/>
                  </a:lnTo>
                  <a:cubicBezTo>
                    <a:pt x="5048" y="13473"/>
                    <a:pt x="5204" y="13530"/>
                    <a:pt x="5358" y="13530"/>
                  </a:cubicBezTo>
                  <a:cubicBezTo>
                    <a:pt x="5526" y="13530"/>
                    <a:pt x="5693" y="13463"/>
                    <a:pt x="5819" y="13331"/>
                  </a:cubicBezTo>
                  <a:lnTo>
                    <a:pt x="13220" y="5445"/>
                  </a:lnTo>
                  <a:cubicBezTo>
                    <a:pt x="13463" y="5189"/>
                    <a:pt x="13450" y="4794"/>
                    <a:pt x="13195" y="4551"/>
                  </a:cubicBezTo>
                  <a:lnTo>
                    <a:pt x="8537" y="174"/>
                  </a:lnTo>
                  <a:cubicBezTo>
                    <a:pt x="8414" y="58"/>
                    <a:pt x="8259" y="0"/>
                    <a:pt x="8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1519275" y="1594175"/>
              <a:ext cx="273750" cy="221900"/>
            </a:xfrm>
            <a:custGeom>
              <a:avLst/>
              <a:gdLst/>
              <a:ahLst/>
              <a:cxnLst/>
              <a:rect l="l" t="t" r="r" b="b"/>
              <a:pathLst>
                <a:path w="10950" h="8876" extrusionOk="0">
                  <a:moveTo>
                    <a:pt x="4518" y="1"/>
                  </a:moveTo>
                  <a:lnTo>
                    <a:pt x="1137" y="3587"/>
                  </a:lnTo>
                  <a:cubicBezTo>
                    <a:pt x="77" y="4722"/>
                    <a:pt x="1" y="6445"/>
                    <a:pt x="945" y="7670"/>
                  </a:cubicBezTo>
                  <a:cubicBezTo>
                    <a:pt x="1570" y="8474"/>
                    <a:pt x="2489" y="8869"/>
                    <a:pt x="3421" y="8869"/>
                  </a:cubicBezTo>
                  <a:cubicBezTo>
                    <a:pt x="3616" y="8869"/>
                    <a:pt x="4169" y="8875"/>
                    <a:pt x="4634" y="8875"/>
                  </a:cubicBezTo>
                  <a:cubicBezTo>
                    <a:pt x="4866" y="8875"/>
                    <a:pt x="5075" y="8874"/>
                    <a:pt x="5207" y="8869"/>
                  </a:cubicBezTo>
                  <a:lnTo>
                    <a:pt x="5424" y="8869"/>
                  </a:lnTo>
                  <a:cubicBezTo>
                    <a:pt x="5603" y="8869"/>
                    <a:pt x="5769" y="8844"/>
                    <a:pt x="5935" y="8806"/>
                  </a:cubicBezTo>
                  <a:cubicBezTo>
                    <a:pt x="5973" y="8793"/>
                    <a:pt x="6011" y="8793"/>
                    <a:pt x="6037" y="8780"/>
                  </a:cubicBezTo>
                  <a:cubicBezTo>
                    <a:pt x="6598" y="8640"/>
                    <a:pt x="7121" y="8346"/>
                    <a:pt x="7542" y="7887"/>
                  </a:cubicBezTo>
                  <a:lnTo>
                    <a:pt x="10950" y="4276"/>
                  </a:lnTo>
                  <a:lnTo>
                    <a:pt x="10924" y="4276"/>
                  </a:lnTo>
                  <a:lnTo>
                    <a:pt x="6356"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1519275" y="1594175"/>
              <a:ext cx="273750" cy="221900"/>
            </a:xfrm>
            <a:custGeom>
              <a:avLst/>
              <a:gdLst/>
              <a:ahLst/>
              <a:cxnLst/>
              <a:rect l="l" t="t" r="r" b="b"/>
              <a:pathLst>
                <a:path w="10950" h="8876" extrusionOk="0">
                  <a:moveTo>
                    <a:pt x="4518" y="1"/>
                  </a:moveTo>
                  <a:lnTo>
                    <a:pt x="1137" y="3587"/>
                  </a:lnTo>
                  <a:cubicBezTo>
                    <a:pt x="77" y="4722"/>
                    <a:pt x="1" y="6445"/>
                    <a:pt x="945" y="7670"/>
                  </a:cubicBezTo>
                  <a:cubicBezTo>
                    <a:pt x="1570" y="8474"/>
                    <a:pt x="2489" y="8869"/>
                    <a:pt x="3421" y="8869"/>
                  </a:cubicBezTo>
                  <a:cubicBezTo>
                    <a:pt x="3616" y="8869"/>
                    <a:pt x="4169" y="8875"/>
                    <a:pt x="4634" y="8875"/>
                  </a:cubicBezTo>
                  <a:cubicBezTo>
                    <a:pt x="4866" y="8875"/>
                    <a:pt x="5075" y="8874"/>
                    <a:pt x="5207" y="8869"/>
                  </a:cubicBezTo>
                  <a:lnTo>
                    <a:pt x="5424" y="8869"/>
                  </a:lnTo>
                  <a:cubicBezTo>
                    <a:pt x="5603" y="8869"/>
                    <a:pt x="5769" y="8844"/>
                    <a:pt x="5935" y="8806"/>
                  </a:cubicBezTo>
                  <a:cubicBezTo>
                    <a:pt x="5973" y="8793"/>
                    <a:pt x="6011" y="8793"/>
                    <a:pt x="6037" y="8780"/>
                  </a:cubicBezTo>
                  <a:cubicBezTo>
                    <a:pt x="6598" y="8640"/>
                    <a:pt x="7121" y="8346"/>
                    <a:pt x="7542" y="7887"/>
                  </a:cubicBezTo>
                  <a:lnTo>
                    <a:pt x="10950" y="4276"/>
                  </a:lnTo>
                  <a:lnTo>
                    <a:pt x="10924" y="4276"/>
                  </a:lnTo>
                  <a:lnTo>
                    <a:pt x="6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1565225" y="1594175"/>
              <a:ext cx="227800" cy="221750"/>
            </a:xfrm>
            <a:custGeom>
              <a:avLst/>
              <a:gdLst/>
              <a:ahLst/>
              <a:cxnLst/>
              <a:rect l="l" t="t" r="r" b="b"/>
              <a:pathLst>
                <a:path w="9112" h="8870" extrusionOk="0">
                  <a:moveTo>
                    <a:pt x="4518" y="1"/>
                  </a:moveTo>
                  <a:lnTo>
                    <a:pt x="1136" y="3587"/>
                  </a:lnTo>
                  <a:cubicBezTo>
                    <a:pt x="77" y="4722"/>
                    <a:pt x="0" y="6445"/>
                    <a:pt x="945" y="7670"/>
                  </a:cubicBezTo>
                  <a:cubicBezTo>
                    <a:pt x="1557" y="8461"/>
                    <a:pt x="2463" y="8857"/>
                    <a:pt x="3369" y="8869"/>
                  </a:cubicBezTo>
                  <a:lnTo>
                    <a:pt x="3586" y="8869"/>
                  </a:lnTo>
                  <a:cubicBezTo>
                    <a:pt x="3765" y="8869"/>
                    <a:pt x="3931" y="8844"/>
                    <a:pt x="4097" y="8806"/>
                  </a:cubicBezTo>
                  <a:cubicBezTo>
                    <a:pt x="4135" y="8793"/>
                    <a:pt x="4173" y="8793"/>
                    <a:pt x="4199" y="8780"/>
                  </a:cubicBezTo>
                  <a:cubicBezTo>
                    <a:pt x="4760" y="8640"/>
                    <a:pt x="5283" y="8346"/>
                    <a:pt x="5704" y="7887"/>
                  </a:cubicBezTo>
                  <a:lnTo>
                    <a:pt x="9112" y="4276"/>
                  </a:lnTo>
                  <a:lnTo>
                    <a:pt x="9086" y="4276"/>
                  </a:lnTo>
                  <a:lnTo>
                    <a:pt x="4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1623275" y="957725"/>
              <a:ext cx="543950" cy="504400"/>
            </a:xfrm>
            <a:custGeom>
              <a:avLst/>
              <a:gdLst/>
              <a:ahLst/>
              <a:cxnLst/>
              <a:rect l="l" t="t" r="r" b="b"/>
              <a:pathLst>
                <a:path w="21758" h="20176" extrusionOk="0">
                  <a:moveTo>
                    <a:pt x="5280" y="1"/>
                  </a:moveTo>
                  <a:cubicBezTo>
                    <a:pt x="5264" y="1"/>
                    <a:pt x="5248" y="1"/>
                    <a:pt x="5233" y="1"/>
                  </a:cubicBezTo>
                  <a:lnTo>
                    <a:pt x="3421" y="1"/>
                  </a:lnTo>
                  <a:cubicBezTo>
                    <a:pt x="2489" y="1"/>
                    <a:pt x="1570" y="410"/>
                    <a:pt x="945" y="1201"/>
                  </a:cubicBezTo>
                  <a:cubicBezTo>
                    <a:pt x="1" y="2426"/>
                    <a:pt x="77" y="4148"/>
                    <a:pt x="1137" y="5284"/>
                  </a:cubicBezTo>
                  <a:lnTo>
                    <a:pt x="14216" y="19193"/>
                  </a:lnTo>
                  <a:cubicBezTo>
                    <a:pt x="14829" y="19844"/>
                    <a:pt x="15658" y="20176"/>
                    <a:pt x="16488" y="20176"/>
                  </a:cubicBezTo>
                  <a:lnTo>
                    <a:pt x="18338" y="20176"/>
                  </a:lnTo>
                  <a:cubicBezTo>
                    <a:pt x="19257" y="20176"/>
                    <a:pt x="20176" y="19768"/>
                    <a:pt x="20801" y="18964"/>
                  </a:cubicBezTo>
                  <a:cubicBezTo>
                    <a:pt x="21758" y="17751"/>
                    <a:pt x="21681" y="16016"/>
                    <a:pt x="20622" y="14893"/>
                  </a:cubicBezTo>
                  <a:lnTo>
                    <a:pt x="7542" y="984"/>
                  </a:lnTo>
                  <a:cubicBezTo>
                    <a:pt x="6929" y="333"/>
                    <a:pt x="6106" y="1"/>
                    <a:pt x="528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1623275" y="957725"/>
              <a:ext cx="543950" cy="504400"/>
            </a:xfrm>
            <a:custGeom>
              <a:avLst/>
              <a:gdLst/>
              <a:ahLst/>
              <a:cxnLst/>
              <a:rect l="l" t="t" r="r" b="b"/>
              <a:pathLst>
                <a:path w="21758" h="20176" extrusionOk="0">
                  <a:moveTo>
                    <a:pt x="5280" y="1"/>
                  </a:moveTo>
                  <a:cubicBezTo>
                    <a:pt x="5264" y="1"/>
                    <a:pt x="5248" y="1"/>
                    <a:pt x="5233" y="1"/>
                  </a:cubicBezTo>
                  <a:lnTo>
                    <a:pt x="3421" y="1"/>
                  </a:lnTo>
                  <a:cubicBezTo>
                    <a:pt x="2489" y="1"/>
                    <a:pt x="1570" y="410"/>
                    <a:pt x="945" y="1201"/>
                  </a:cubicBezTo>
                  <a:cubicBezTo>
                    <a:pt x="1" y="2426"/>
                    <a:pt x="77" y="4148"/>
                    <a:pt x="1137" y="5284"/>
                  </a:cubicBezTo>
                  <a:lnTo>
                    <a:pt x="14216" y="19193"/>
                  </a:lnTo>
                  <a:cubicBezTo>
                    <a:pt x="14829" y="19844"/>
                    <a:pt x="15658" y="20176"/>
                    <a:pt x="16488" y="20176"/>
                  </a:cubicBezTo>
                  <a:lnTo>
                    <a:pt x="18338" y="20176"/>
                  </a:lnTo>
                  <a:cubicBezTo>
                    <a:pt x="19257" y="20176"/>
                    <a:pt x="20176" y="19768"/>
                    <a:pt x="20801" y="18964"/>
                  </a:cubicBezTo>
                  <a:cubicBezTo>
                    <a:pt x="21758" y="17751"/>
                    <a:pt x="21681" y="16016"/>
                    <a:pt x="20622" y="14893"/>
                  </a:cubicBezTo>
                  <a:lnTo>
                    <a:pt x="7542" y="984"/>
                  </a:lnTo>
                  <a:cubicBezTo>
                    <a:pt x="6929" y="333"/>
                    <a:pt x="6106" y="1"/>
                    <a:pt x="5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1669225" y="957550"/>
              <a:ext cx="498000" cy="504550"/>
            </a:xfrm>
            <a:custGeom>
              <a:avLst/>
              <a:gdLst/>
              <a:ahLst/>
              <a:cxnLst/>
              <a:rect l="l" t="t" r="r" b="b"/>
              <a:pathLst>
                <a:path w="19920" h="20182" extrusionOk="0">
                  <a:moveTo>
                    <a:pt x="3420" y="0"/>
                  </a:moveTo>
                  <a:cubicBezTo>
                    <a:pt x="2494" y="0"/>
                    <a:pt x="1570" y="407"/>
                    <a:pt x="945" y="1208"/>
                  </a:cubicBezTo>
                  <a:cubicBezTo>
                    <a:pt x="0" y="2433"/>
                    <a:pt x="77" y="4155"/>
                    <a:pt x="1136" y="5291"/>
                  </a:cubicBezTo>
                  <a:lnTo>
                    <a:pt x="14216" y="19200"/>
                  </a:lnTo>
                  <a:cubicBezTo>
                    <a:pt x="14837" y="19857"/>
                    <a:pt x="15669" y="20181"/>
                    <a:pt x="16499" y="20181"/>
                  </a:cubicBezTo>
                  <a:cubicBezTo>
                    <a:pt x="17425" y="20181"/>
                    <a:pt x="18350" y="19778"/>
                    <a:pt x="18976" y="18983"/>
                  </a:cubicBezTo>
                  <a:cubicBezTo>
                    <a:pt x="19920" y="17758"/>
                    <a:pt x="19843" y="16023"/>
                    <a:pt x="18784" y="14900"/>
                  </a:cubicBezTo>
                  <a:lnTo>
                    <a:pt x="5704" y="991"/>
                  </a:lnTo>
                  <a:cubicBezTo>
                    <a:pt x="5083" y="327"/>
                    <a:pt x="4251" y="0"/>
                    <a:pt x="3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1558200" y="1684475"/>
              <a:ext cx="204850" cy="164950"/>
            </a:xfrm>
            <a:custGeom>
              <a:avLst/>
              <a:gdLst/>
              <a:ahLst/>
              <a:cxnLst/>
              <a:rect l="l" t="t" r="r" b="b"/>
              <a:pathLst>
                <a:path w="8194" h="6598" extrusionOk="0">
                  <a:moveTo>
                    <a:pt x="2936" y="0"/>
                  </a:moveTo>
                  <a:cubicBezTo>
                    <a:pt x="1315" y="0"/>
                    <a:pt x="1" y="1314"/>
                    <a:pt x="1" y="2948"/>
                  </a:cubicBezTo>
                  <a:lnTo>
                    <a:pt x="1" y="6597"/>
                  </a:lnTo>
                  <a:lnTo>
                    <a:pt x="8193" y="6597"/>
                  </a:lnTo>
                  <a:lnTo>
                    <a:pt x="8193" y="2948"/>
                  </a:lnTo>
                  <a:cubicBezTo>
                    <a:pt x="8193" y="1314"/>
                    <a:pt x="6866" y="0"/>
                    <a:pt x="5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1598075" y="1684475"/>
              <a:ext cx="164975" cy="164950"/>
            </a:xfrm>
            <a:custGeom>
              <a:avLst/>
              <a:gdLst/>
              <a:ahLst/>
              <a:cxnLst/>
              <a:rect l="l" t="t" r="r" b="b"/>
              <a:pathLst>
                <a:path w="6599" h="6598" extrusionOk="0">
                  <a:moveTo>
                    <a:pt x="2936" y="0"/>
                  </a:moveTo>
                  <a:cubicBezTo>
                    <a:pt x="1315" y="0"/>
                    <a:pt x="1" y="1314"/>
                    <a:pt x="1" y="2948"/>
                  </a:cubicBezTo>
                  <a:lnTo>
                    <a:pt x="1" y="6597"/>
                  </a:lnTo>
                  <a:lnTo>
                    <a:pt x="6598" y="6597"/>
                  </a:lnTo>
                  <a:lnTo>
                    <a:pt x="6598" y="2948"/>
                  </a:lnTo>
                  <a:cubicBezTo>
                    <a:pt x="6598" y="1314"/>
                    <a:pt x="5271" y="0"/>
                    <a:pt x="3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1391675" y="1829625"/>
              <a:ext cx="457175" cy="90625"/>
            </a:xfrm>
            <a:custGeom>
              <a:avLst/>
              <a:gdLst/>
              <a:ahLst/>
              <a:cxnLst/>
              <a:rect l="l" t="t" r="r" b="b"/>
              <a:pathLst>
                <a:path w="18287" h="3625" extrusionOk="0">
                  <a:moveTo>
                    <a:pt x="473" y="0"/>
                  </a:moveTo>
                  <a:cubicBezTo>
                    <a:pt x="218" y="0"/>
                    <a:pt x="1" y="217"/>
                    <a:pt x="1" y="472"/>
                  </a:cubicBezTo>
                  <a:lnTo>
                    <a:pt x="1" y="3624"/>
                  </a:lnTo>
                  <a:lnTo>
                    <a:pt x="18287" y="3624"/>
                  </a:lnTo>
                  <a:lnTo>
                    <a:pt x="18287" y="472"/>
                  </a:lnTo>
                  <a:cubicBezTo>
                    <a:pt x="18287" y="217"/>
                    <a:pt x="18083" y="0"/>
                    <a:pt x="17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591075" y="1829625"/>
              <a:ext cx="257775" cy="90625"/>
            </a:xfrm>
            <a:custGeom>
              <a:avLst/>
              <a:gdLst/>
              <a:ahLst/>
              <a:cxnLst/>
              <a:rect l="l" t="t" r="r" b="b"/>
              <a:pathLst>
                <a:path w="10311" h="3625" extrusionOk="0">
                  <a:moveTo>
                    <a:pt x="472" y="0"/>
                  </a:moveTo>
                  <a:cubicBezTo>
                    <a:pt x="217" y="0"/>
                    <a:pt x="0" y="217"/>
                    <a:pt x="0" y="472"/>
                  </a:cubicBezTo>
                  <a:lnTo>
                    <a:pt x="0" y="3624"/>
                  </a:lnTo>
                  <a:lnTo>
                    <a:pt x="10311" y="3624"/>
                  </a:lnTo>
                  <a:lnTo>
                    <a:pt x="10311" y="472"/>
                  </a:lnTo>
                  <a:cubicBezTo>
                    <a:pt x="10311" y="217"/>
                    <a:pt x="10107" y="0"/>
                    <a:pt x="9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1359150" y="1906175"/>
              <a:ext cx="611250" cy="30025"/>
            </a:xfrm>
            <a:custGeom>
              <a:avLst/>
              <a:gdLst/>
              <a:ahLst/>
              <a:cxnLst/>
              <a:rect l="l" t="t" r="r" b="b"/>
              <a:pathLst>
                <a:path w="24450" h="1201" extrusionOk="0">
                  <a:moveTo>
                    <a:pt x="740" y="1"/>
                  </a:moveTo>
                  <a:cubicBezTo>
                    <a:pt x="332" y="1"/>
                    <a:pt x="0" y="332"/>
                    <a:pt x="0" y="728"/>
                  </a:cubicBezTo>
                  <a:lnTo>
                    <a:pt x="0" y="1200"/>
                  </a:lnTo>
                  <a:lnTo>
                    <a:pt x="24450" y="1200"/>
                  </a:lnTo>
                  <a:lnTo>
                    <a:pt x="24450" y="728"/>
                  </a:lnTo>
                  <a:cubicBezTo>
                    <a:pt x="24450" y="332"/>
                    <a:pt x="24118" y="1"/>
                    <a:pt x="23709"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1359150" y="1906175"/>
              <a:ext cx="611250" cy="30025"/>
            </a:xfrm>
            <a:custGeom>
              <a:avLst/>
              <a:gdLst/>
              <a:ahLst/>
              <a:cxnLst/>
              <a:rect l="l" t="t" r="r" b="b"/>
              <a:pathLst>
                <a:path w="24450" h="1201" extrusionOk="0">
                  <a:moveTo>
                    <a:pt x="740" y="1"/>
                  </a:moveTo>
                  <a:cubicBezTo>
                    <a:pt x="332" y="1"/>
                    <a:pt x="0" y="332"/>
                    <a:pt x="0" y="728"/>
                  </a:cubicBezTo>
                  <a:lnTo>
                    <a:pt x="0" y="1200"/>
                  </a:lnTo>
                  <a:lnTo>
                    <a:pt x="24450" y="1200"/>
                  </a:lnTo>
                  <a:lnTo>
                    <a:pt x="24450" y="728"/>
                  </a:lnTo>
                  <a:cubicBezTo>
                    <a:pt x="24450" y="332"/>
                    <a:pt x="24118" y="1"/>
                    <a:pt x="23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1558525" y="1906175"/>
              <a:ext cx="411875" cy="30025"/>
            </a:xfrm>
            <a:custGeom>
              <a:avLst/>
              <a:gdLst/>
              <a:ahLst/>
              <a:cxnLst/>
              <a:rect l="l" t="t" r="r" b="b"/>
              <a:pathLst>
                <a:path w="16475" h="1201" extrusionOk="0">
                  <a:moveTo>
                    <a:pt x="741" y="1"/>
                  </a:moveTo>
                  <a:cubicBezTo>
                    <a:pt x="332" y="1"/>
                    <a:pt x="0" y="332"/>
                    <a:pt x="0" y="728"/>
                  </a:cubicBezTo>
                  <a:lnTo>
                    <a:pt x="0" y="1200"/>
                  </a:lnTo>
                  <a:lnTo>
                    <a:pt x="16475" y="1200"/>
                  </a:lnTo>
                  <a:lnTo>
                    <a:pt x="16475" y="728"/>
                  </a:lnTo>
                  <a:cubicBezTo>
                    <a:pt x="16475" y="332"/>
                    <a:pt x="16143" y="1"/>
                    <a:pt x="15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1635400" y="1710950"/>
              <a:ext cx="107550" cy="113275"/>
            </a:xfrm>
            <a:custGeom>
              <a:avLst/>
              <a:gdLst/>
              <a:ahLst/>
              <a:cxnLst/>
              <a:rect l="l" t="t" r="r" b="b"/>
              <a:pathLst>
                <a:path w="4302" h="4531" extrusionOk="0">
                  <a:moveTo>
                    <a:pt x="1915" y="0"/>
                  </a:moveTo>
                  <a:cubicBezTo>
                    <a:pt x="869" y="0"/>
                    <a:pt x="1" y="1008"/>
                    <a:pt x="1" y="2259"/>
                  </a:cubicBezTo>
                  <a:cubicBezTo>
                    <a:pt x="1" y="3509"/>
                    <a:pt x="869" y="4530"/>
                    <a:pt x="1915" y="4530"/>
                  </a:cubicBezTo>
                  <a:lnTo>
                    <a:pt x="2387" y="4530"/>
                  </a:lnTo>
                  <a:cubicBezTo>
                    <a:pt x="3446" y="4530"/>
                    <a:pt x="4301" y="3509"/>
                    <a:pt x="4301" y="2259"/>
                  </a:cubicBezTo>
                  <a:cubicBezTo>
                    <a:pt x="4301" y="1008"/>
                    <a:pt x="3446" y="0"/>
                    <a:pt x="238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1635400" y="1710950"/>
              <a:ext cx="107550" cy="113275"/>
            </a:xfrm>
            <a:custGeom>
              <a:avLst/>
              <a:gdLst/>
              <a:ahLst/>
              <a:cxnLst/>
              <a:rect l="l" t="t" r="r" b="b"/>
              <a:pathLst>
                <a:path w="4302" h="4531" extrusionOk="0">
                  <a:moveTo>
                    <a:pt x="1915" y="0"/>
                  </a:moveTo>
                  <a:cubicBezTo>
                    <a:pt x="869" y="0"/>
                    <a:pt x="1" y="1008"/>
                    <a:pt x="1" y="2259"/>
                  </a:cubicBezTo>
                  <a:cubicBezTo>
                    <a:pt x="1" y="3509"/>
                    <a:pt x="869" y="4530"/>
                    <a:pt x="1915" y="4530"/>
                  </a:cubicBezTo>
                  <a:lnTo>
                    <a:pt x="2387" y="4530"/>
                  </a:lnTo>
                  <a:cubicBezTo>
                    <a:pt x="3446" y="4530"/>
                    <a:pt x="4301" y="3509"/>
                    <a:pt x="4301" y="2259"/>
                  </a:cubicBezTo>
                  <a:cubicBezTo>
                    <a:pt x="4301" y="1008"/>
                    <a:pt x="3446" y="0"/>
                    <a:pt x="2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1647200" y="1710950"/>
              <a:ext cx="95750" cy="113275"/>
            </a:xfrm>
            <a:custGeom>
              <a:avLst/>
              <a:gdLst/>
              <a:ahLst/>
              <a:cxnLst/>
              <a:rect l="l" t="t" r="r" b="b"/>
              <a:pathLst>
                <a:path w="3830" h="4531" extrusionOk="0">
                  <a:moveTo>
                    <a:pt x="1915" y="0"/>
                  </a:moveTo>
                  <a:cubicBezTo>
                    <a:pt x="856" y="0"/>
                    <a:pt x="1" y="1008"/>
                    <a:pt x="1" y="2259"/>
                  </a:cubicBezTo>
                  <a:cubicBezTo>
                    <a:pt x="1" y="3509"/>
                    <a:pt x="856" y="4530"/>
                    <a:pt x="1915" y="4530"/>
                  </a:cubicBezTo>
                  <a:cubicBezTo>
                    <a:pt x="2961" y="4530"/>
                    <a:pt x="3829" y="3509"/>
                    <a:pt x="3829" y="2259"/>
                  </a:cubicBezTo>
                  <a:cubicBezTo>
                    <a:pt x="3829" y="1008"/>
                    <a:pt x="2961" y="0"/>
                    <a:pt x="1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674000" y="1733900"/>
              <a:ext cx="63825" cy="67350"/>
            </a:xfrm>
            <a:custGeom>
              <a:avLst/>
              <a:gdLst/>
              <a:ahLst/>
              <a:cxnLst/>
              <a:rect l="l" t="t" r="r" b="b"/>
              <a:pathLst>
                <a:path w="2553" h="2694" extrusionOk="0">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1674000" y="1733900"/>
              <a:ext cx="63825" cy="67350"/>
            </a:xfrm>
            <a:custGeom>
              <a:avLst/>
              <a:gdLst/>
              <a:ahLst/>
              <a:cxnLst/>
              <a:rect l="l" t="t" r="r" b="b"/>
              <a:pathLst>
                <a:path w="2553" h="2694" extrusionOk="0">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681025" y="1733900"/>
              <a:ext cx="56800" cy="67350"/>
            </a:xfrm>
            <a:custGeom>
              <a:avLst/>
              <a:gdLst/>
              <a:ahLst/>
              <a:cxnLst/>
              <a:rect l="l" t="t" r="r" b="b"/>
              <a:pathLst>
                <a:path w="2272" h="2694" extrusionOk="0">
                  <a:moveTo>
                    <a:pt x="1136" y="1"/>
                  </a:moveTo>
                  <a:cubicBezTo>
                    <a:pt x="511" y="1"/>
                    <a:pt x="1" y="601"/>
                    <a:pt x="1" y="1341"/>
                  </a:cubicBezTo>
                  <a:cubicBezTo>
                    <a:pt x="1" y="2081"/>
                    <a:pt x="511" y="2693"/>
                    <a:pt x="1136" y="2693"/>
                  </a:cubicBezTo>
                  <a:cubicBezTo>
                    <a:pt x="1762" y="2693"/>
                    <a:pt x="2272" y="2081"/>
                    <a:pt x="2272" y="1341"/>
                  </a:cubicBezTo>
                  <a:cubicBezTo>
                    <a:pt x="2272" y="601"/>
                    <a:pt x="1762"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2046300" y="1323650"/>
              <a:ext cx="107225" cy="113275"/>
            </a:xfrm>
            <a:custGeom>
              <a:avLst/>
              <a:gdLst/>
              <a:ahLst/>
              <a:cxnLst/>
              <a:rect l="l" t="t" r="r" b="b"/>
              <a:pathLst>
                <a:path w="4289" h="4531" extrusionOk="0">
                  <a:moveTo>
                    <a:pt x="1915" y="1"/>
                  </a:moveTo>
                  <a:cubicBezTo>
                    <a:pt x="856" y="1"/>
                    <a:pt x="1" y="1022"/>
                    <a:pt x="1" y="2272"/>
                  </a:cubicBezTo>
                  <a:cubicBezTo>
                    <a:pt x="1" y="3523"/>
                    <a:pt x="856" y="4531"/>
                    <a:pt x="1915" y="4531"/>
                  </a:cubicBezTo>
                  <a:lnTo>
                    <a:pt x="2374" y="4531"/>
                  </a:lnTo>
                  <a:cubicBezTo>
                    <a:pt x="3433" y="4531"/>
                    <a:pt x="4288" y="3523"/>
                    <a:pt x="4288" y="2272"/>
                  </a:cubicBezTo>
                  <a:cubicBezTo>
                    <a:pt x="4288" y="1022"/>
                    <a:pt x="3433" y="1"/>
                    <a:pt x="2374"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046300" y="1323650"/>
              <a:ext cx="107225" cy="113275"/>
            </a:xfrm>
            <a:custGeom>
              <a:avLst/>
              <a:gdLst/>
              <a:ahLst/>
              <a:cxnLst/>
              <a:rect l="l" t="t" r="r" b="b"/>
              <a:pathLst>
                <a:path w="4289" h="4531" extrusionOk="0">
                  <a:moveTo>
                    <a:pt x="1915" y="1"/>
                  </a:moveTo>
                  <a:cubicBezTo>
                    <a:pt x="856" y="1"/>
                    <a:pt x="1" y="1022"/>
                    <a:pt x="1" y="2272"/>
                  </a:cubicBezTo>
                  <a:cubicBezTo>
                    <a:pt x="1" y="3523"/>
                    <a:pt x="856" y="4531"/>
                    <a:pt x="1915" y="4531"/>
                  </a:cubicBezTo>
                  <a:lnTo>
                    <a:pt x="2374" y="4531"/>
                  </a:lnTo>
                  <a:cubicBezTo>
                    <a:pt x="3433" y="4531"/>
                    <a:pt x="4288" y="3523"/>
                    <a:pt x="4288" y="2272"/>
                  </a:cubicBezTo>
                  <a:cubicBezTo>
                    <a:pt x="4288" y="1022"/>
                    <a:pt x="3433" y="1"/>
                    <a:pt x="2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2057775" y="1323650"/>
              <a:ext cx="95750" cy="113275"/>
            </a:xfrm>
            <a:custGeom>
              <a:avLst/>
              <a:gdLst/>
              <a:ahLst/>
              <a:cxnLst/>
              <a:rect l="l" t="t" r="r" b="b"/>
              <a:pathLst>
                <a:path w="3830" h="4531" extrusionOk="0">
                  <a:moveTo>
                    <a:pt x="1915" y="1"/>
                  </a:moveTo>
                  <a:cubicBezTo>
                    <a:pt x="856" y="1"/>
                    <a:pt x="1" y="1022"/>
                    <a:pt x="1" y="2272"/>
                  </a:cubicBezTo>
                  <a:cubicBezTo>
                    <a:pt x="1" y="3510"/>
                    <a:pt x="856" y="4531"/>
                    <a:pt x="1915" y="4531"/>
                  </a:cubicBezTo>
                  <a:cubicBezTo>
                    <a:pt x="2974" y="4531"/>
                    <a:pt x="3829" y="3510"/>
                    <a:pt x="3829" y="2272"/>
                  </a:cubicBezTo>
                  <a:cubicBezTo>
                    <a:pt x="3829" y="1022"/>
                    <a:pt x="2974" y="1"/>
                    <a:pt x="1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2084900" y="1346625"/>
              <a:ext cx="63500" cy="67350"/>
            </a:xfrm>
            <a:custGeom>
              <a:avLst/>
              <a:gdLst/>
              <a:ahLst/>
              <a:cxnLst/>
              <a:rect l="l" t="t" r="r" b="b"/>
              <a:pathLst>
                <a:path w="2540" h="2694" extrusionOk="0">
                  <a:moveTo>
                    <a:pt x="1136" y="1"/>
                  </a:moveTo>
                  <a:cubicBezTo>
                    <a:pt x="498" y="1"/>
                    <a:pt x="1" y="600"/>
                    <a:pt x="1" y="1340"/>
                  </a:cubicBezTo>
                  <a:cubicBezTo>
                    <a:pt x="1" y="2093"/>
                    <a:pt x="498" y="2693"/>
                    <a:pt x="1136" y="2693"/>
                  </a:cubicBezTo>
                  <a:lnTo>
                    <a:pt x="1404" y="2693"/>
                  </a:lnTo>
                  <a:cubicBezTo>
                    <a:pt x="2030" y="2693"/>
                    <a:pt x="2540" y="2093"/>
                    <a:pt x="2540" y="1340"/>
                  </a:cubicBezTo>
                  <a:cubicBezTo>
                    <a:pt x="2540" y="600"/>
                    <a:pt x="2030" y="1"/>
                    <a:pt x="1404"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2084900" y="1346625"/>
              <a:ext cx="63500" cy="67350"/>
            </a:xfrm>
            <a:custGeom>
              <a:avLst/>
              <a:gdLst/>
              <a:ahLst/>
              <a:cxnLst/>
              <a:rect l="l" t="t" r="r" b="b"/>
              <a:pathLst>
                <a:path w="2540" h="2694" extrusionOk="0">
                  <a:moveTo>
                    <a:pt x="1136" y="1"/>
                  </a:moveTo>
                  <a:cubicBezTo>
                    <a:pt x="498" y="1"/>
                    <a:pt x="1" y="600"/>
                    <a:pt x="1" y="1340"/>
                  </a:cubicBezTo>
                  <a:cubicBezTo>
                    <a:pt x="1" y="2093"/>
                    <a:pt x="498" y="2693"/>
                    <a:pt x="1136" y="2693"/>
                  </a:cubicBezTo>
                  <a:lnTo>
                    <a:pt x="1404" y="2693"/>
                  </a:lnTo>
                  <a:cubicBezTo>
                    <a:pt x="2030" y="2693"/>
                    <a:pt x="2540" y="2093"/>
                    <a:pt x="2540" y="1340"/>
                  </a:cubicBezTo>
                  <a:cubicBezTo>
                    <a:pt x="2540" y="600"/>
                    <a:pt x="2030" y="1"/>
                    <a:pt x="1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2091600" y="1346625"/>
              <a:ext cx="56800" cy="67350"/>
            </a:xfrm>
            <a:custGeom>
              <a:avLst/>
              <a:gdLst/>
              <a:ahLst/>
              <a:cxnLst/>
              <a:rect l="l" t="t" r="r" b="b"/>
              <a:pathLst>
                <a:path w="2272" h="2694" extrusionOk="0">
                  <a:moveTo>
                    <a:pt x="1136" y="1"/>
                  </a:moveTo>
                  <a:cubicBezTo>
                    <a:pt x="511" y="1"/>
                    <a:pt x="1" y="600"/>
                    <a:pt x="1" y="1340"/>
                  </a:cubicBezTo>
                  <a:cubicBezTo>
                    <a:pt x="1" y="2093"/>
                    <a:pt x="511" y="2693"/>
                    <a:pt x="1136" y="2693"/>
                  </a:cubicBezTo>
                  <a:cubicBezTo>
                    <a:pt x="1762" y="2693"/>
                    <a:pt x="2272" y="2093"/>
                    <a:pt x="2272" y="1340"/>
                  </a:cubicBezTo>
                  <a:cubicBezTo>
                    <a:pt x="2272" y="600"/>
                    <a:pt x="1762"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1531725" y="938775"/>
              <a:ext cx="354450" cy="220750"/>
            </a:xfrm>
            <a:custGeom>
              <a:avLst/>
              <a:gdLst/>
              <a:ahLst/>
              <a:cxnLst/>
              <a:rect l="l" t="t" r="r" b="b"/>
              <a:pathLst>
                <a:path w="14178" h="8830" extrusionOk="0">
                  <a:moveTo>
                    <a:pt x="6200" y="1"/>
                  </a:moveTo>
                  <a:cubicBezTo>
                    <a:pt x="5370" y="1"/>
                    <a:pt x="4645" y="2"/>
                    <a:pt x="4339" y="6"/>
                  </a:cubicBezTo>
                  <a:cubicBezTo>
                    <a:pt x="3931" y="6"/>
                    <a:pt x="3510" y="70"/>
                    <a:pt x="3101" y="211"/>
                  </a:cubicBezTo>
                  <a:lnTo>
                    <a:pt x="1" y="1436"/>
                  </a:lnTo>
                  <a:lnTo>
                    <a:pt x="1" y="7382"/>
                  </a:lnTo>
                  <a:lnTo>
                    <a:pt x="3101" y="8620"/>
                  </a:lnTo>
                  <a:cubicBezTo>
                    <a:pt x="3528" y="8750"/>
                    <a:pt x="3954" y="8825"/>
                    <a:pt x="4380" y="8825"/>
                  </a:cubicBezTo>
                  <a:cubicBezTo>
                    <a:pt x="4413" y="8825"/>
                    <a:pt x="4446" y="8825"/>
                    <a:pt x="4480" y="8824"/>
                  </a:cubicBezTo>
                  <a:cubicBezTo>
                    <a:pt x="4480" y="8824"/>
                    <a:pt x="6759" y="8830"/>
                    <a:pt x="8416" y="8830"/>
                  </a:cubicBezTo>
                  <a:cubicBezTo>
                    <a:pt x="9244" y="8830"/>
                    <a:pt x="9916" y="8828"/>
                    <a:pt x="10069" y="8824"/>
                  </a:cubicBezTo>
                  <a:cubicBezTo>
                    <a:pt x="12187" y="8786"/>
                    <a:pt x="14178" y="7140"/>
                    <a:pt x="14178" y="4409"/>
                  </a:cubicBezTo>
                  <a:cubicBezTo>
                    <a:pt x="14178" y="1720"/>
                    <a:pt x="12155" y="6"/>
                    <a:pt x="10012" y="6"/>
                  </a:cubicBezTo>
                  <a:cubicBezTo>
                    <a:pt x="9988" y="6"/>
                    <a:pt x="9965" y="6"/>
                    <a:pt x="9941" y="6"/>
                  </a:cubicBezTo>
                  <a:cubicBezTo>
                    <a:pt x="9941" y="6"/>
                    <a:pt x="7860" y="1"/>
                    <a:pt x="6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1655175" y="938875"/>
              <a:ext cx="231000" cy="220575"/>
            </a:xfrm>
            <a:custGeom>
              <a:avLst/>
              <a:gdLst/>
              <a:ahLst/>
              <a:cxnLst/>
              <a:rect l="l" t="t" r="r" b="b"/>
              <a:pathLst>
                <a:path w="9240" h="8823" extrusionOk="0">
                  <a:moveTo>
                    <a:pt x="5050" y="0"/>
                  </a:moveTo>
                  <a:cubicBezTo>
                    <a:pt x="4617" y="0"/>
                    <a:pt x="4179" y="67"/>
                    <a:pt x="3753" y="207"/>
                  </a:cubicBezTo>
                  <a:lnTo>
                    <a:pt x="1" y="1432"/>
                  </a:lnTo>
                  <a:lnTo>
                    <a:pt x="1" y="7378"/>
                  </a:lnTo>
                  <a:lnTo>
                    <a:pt x="3753" y="8616"/>
                  </a:lnTo>
                  <a:cubicBezTo>
                    <a:pt x="4179" y="8755"/>
                    <a:pt x="4616" y="8822"/>
                    <a:pt x="5049" y="8822"/>
                  </a:cubicBezTo>
                  <a:cubicBezTo>
                    <a:pt x="7198" y="8822"/>
                    <a:pt x="9240" y="7166"/>
                    <a:pt x="9240" y="4405"/>
                  </a:cubicBezTo>
                  <a:cubicBezTo>
                    <a:pt x="9240" y="1655"/>
                    <a:pt x="7198" y="0"/>
                    <a:pt x="5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1763325" y="992525"/>
              <a:ext cx="107550" cy="113275"/>
            </a:xfrm>
            <a:custGeom>
              <a:avLst/>
              <a:gdLst/>
              <a:ahLst/>
              <a:cxnLst/>
              <a:rect l="l" t="t" r="r" b="b"/>
              <a:pathLst>
                <a:path w="4302" h="4531" extrusionOk="0">
                  <a:moveTo>
                    <a:pt x="1915" y="0"/>
                  </a:moveTo>
                  <a:cubicBezTo>
                    <a:pt x="856" y="0"/>
                    <a:pt x="1" y="1008"/>
                    <a:pt x="1" y="2259"/>
                  </a:cubicBezTo>
                  <a:cubicBezTo>
                    <a:pt x="1" y="3509"/>
                    <a:pt x="856" y="4530"/>
                    <a:pt x="1915" y="4530"/>
                  </a:cubicBezTo>
                  <a:lnTo>
                    <a:pt x="2387" y="4530"/>
                  </a:lnTo>
                  <a:cubicBezTo>
                    <a:pt x="3433" y="4530"/>
                    <a:pt x="4301" y="3509"/>
                    <a:pt x="4301" y="2259"/>
                  </a:cubicBezTo>
                  <a:cubicBezTo>
                    <a:pt x="4301" y="1008"/>
                    <a:pt x="3433" y="0"/>
                    <a:pt x="238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1763325" y="992525"/>
              <a:ext cx="107550" cy="113275"/>
            </a:xfrm>
            <a:custGeom>
              <a:avLst/>
              <a:gdLst/>
              <a:ahLst/>
              <a:cxnLst/>
              <a:rect l="l" t="t" r="r" b="b"/>
              <a:pathLst>
                <a:path w="4302" h="4531" extrusionOk="0">
                  <a:moveTo>
                    <a:pt x="1915" y="0"/>
                  </a:moveTo>
                  <a:cubicBezTo>
                    <a:pt x="856" y="0"/>
                    <a:pt x="1" y="1008"/>
                    <a:pt x="1" y="2259"/>
                  </a:cubicBezTo>
                  <a:cubicBezTo>
                    <a:pt x="1" y="3509"/>
                    <a:pt x="856" y="4530"/>
                    <a:pt x="1915" y="4530"/>
                  </a:cubicBezTo>
                  <a:lnTo>
                    <a:pt x="2387" y="4530"/>
                  </a:lnTo>
                  <a:cubicBezTo>
                    <a:pt x="3433" y="4530"/>
                    <a:pt x="4301" y="3509"/>
                    <a:pt x="4301" y="2259"/>
                  </a:cubicBezTo>
                  <a:cubicBezTo>
                    <a:pt x="4301" y="1008"/>
                    <a:pt x="3433" y="0"/>
                    <a:pt x="2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1774825" y="992525"/>
              <a:ext cx="95725" cy="112950"/>
            </a:xfrm>
            <a:custGeom>
              <a:avLst/>
              <a:gdLst/>
              <a:ahLst/>
              <a:cxnLst/>
              <a:rect l="l" t="t" r="r" b="b"/>
              <a:pathLst>
                <a:path w="3829" h="4518" extrusionOk="0">
                  <a:moveTo>
                    <a:pt x="1914" y="0"/>
                  </a:moveTo>
                  <a:cubicBezTo>
                    <a:pt x="868" y="0"/>
                    <a:pt x="0" y="1008"/>
                    <a:pt x="0" y="2259"/>
                  </a:cubicBezTo>
                  <a:cubicBezTo>
                    <a:pt x="0" y="3509"/>
                    <a:pt x="868" y="4517"/>
                    <a:pt x="1914" y="4517"/>
                  </a:cubicBezTo>
                  <a:cubicBezTo>
                    <a:pt x="2973" y="4517"/>
                    <a:pt x="3828" y="3509"/>
                    <a:pt x="3828" y="2259"/>
                  </a:cubicBezTo>
                  <a:cubicBezTo>
                    <a:pt x="3828" y="1008"/>
                    <a:pt x="2973" y="0"/>
                    <a:pt x="1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1801925" y="1015475"/>
              <a:ext cx="63850" cy="67350"/>
            </a:xfrm>
            <a:custGeom>
              <a:avLst/>
              <a:gdLst/>
              <a:ahLst/>
              <a:cxnLst/>
              <a:rect l="l" t="t" r="r" b="b"/>
              <a:pathLst>
                <a:path w="2554" h="2694" extrusionOk="0">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1801925" y="1015475"/>
              <a:ext cx="63850" cy="67350"/>
            </a:xfrm>
            <a:custGeom>
              <a:avLst/>
              <a:gdLst/>
              <a:ahLst/>
              <a:cxnLst/>
              <a:rect l="l" t="t" r="r" b="b"/>
              <a:pathLst>
                <a:path w="2554" h="2694" extrusionOk="0">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1808950" y="1015475"/>
              <a:ext cx="56825" cy="67350"/>
            </a:xfrm>
            <a:custGeom>
              <a:avLst/>
              <a:gdLst/>
              <a:ahLst/>
              <a:cxnLst/>
              <a:rect l="l" t="t" r="r" b="b"/>
              <a:pathLst>
                <a:path w="2273" h="2694" extrusionOk="0">
                  <a:moveTo>
                    <a:pt x="1136" y="1"/>
                  </a:moveTo>
                  <a:cubicBezTo>
                    <a:pt x="511" y="1"/>
                    <a:pt x="1" y="601"/>
                    <a:pt x="1" y="1341"/>
                  </a:cubicBezTo>
                  <a:cubicBezTo>
                    <a:pt x="1" y="2081"/>
                    <a:pt x="511" y="2693"/>
                    <a:pt x="1136" y="2693"/>
                  </a:cubicBezTo>
                  <a:cubicBezTo>
                    <a:pt x="1762" y="2693"/>
                    <a:pt x="2272" y="2081"/>
                    <a:pt x="2272" y="1341"/>
                  </a:cubicBezTo>
                  <a:cubicBezTo>
                    <a:pt x="2272" y="601"/>
                    <a:pt x="1762"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1493775" y="947525"/>
              <a:ext cx="192375" cy="202925"/>
            </a:xfrm>
            <a:custGeom>
              <a:avLst/>
              <a:gdLst/>
              <a:ahLst/>
              <a:cxnLst/>
              <a:rect l="l" t="t" r="r" b="b"/>
              <a:pathLst>
                <a:path w="7695" h="8117" extrusionOk="0">
                  <a:moveTo>
                    <a:pt x="3433" y="1"/>
                  </a:moveTo>
                  <a:cubicBezTo>
                    <a:pt x="1531" y="1"/>
                    <a:pt x="0" y="1826"/>
                    <a:pt x="0" y="4059"/>
                  </a:cubicBezTo>
                  <a:cubicBezTo>
                    <a:pt x="0" y="6305"/>
                    <a:pt x="1531" y="8117"/>
                    <a:pt x="3433" y="8117"/>
                  </a:cubicBezTo>
                  <a:lnTo>
                    <a:pt x="4262" y="8117"/>
                  </a:lnTo>
                  <a:cubicBezTo>
                    <a:pt x="6151" y="8117"/>
                    <a:pt x="7695" y="6305"/>
                    <a:pt x="7695" y="4059"/>
                  </a:cubicBezTo>
                  <a:cubicBezTo>
                    <a:pt x="7695" y="1826"/>
                    <a:pt x="6151" y="1"/>
                    <a:pt x="426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1493775" y="947525"/>
              <a:ext cx="192375" cy="202925"/>
            </a:xfrm>
            <a:custGeom>
              <a:avLst/>
              <a:gdLst/>
              <a:ahLst/>
              <a:cxnLst/>
              <a:rect l="l" t="t" r="r" b="b"/>
              <a:pathLst>
                <a:path w="7695" h="8117" extrusionOk="0">
                  <a:moveTo>
                    <a:pt x="3433" y="1"/>
                  </a:moveTo>
                  <a:cubicBezTo>
                    <a:pt x="1531" y="1"/>
                    <a:pt x="0" y="1826"/>
                    <a:pt x="0" y="4059"/>
                  </a:cubicBezTo>
                  <a:cubicBezTo>
                    <a:pt x="0" y="6305"/>
                    <a:pt x="1531" y="8117"/>
                    <a:pt x="3433" y="8117"/>
                  </a:cubicBezTo>
                  <a:lnTo>
                    <a:pt x="4262" y="8117"/>
                  </a:lnTo>
                  <a:cubicBezTo>
                    <a:pt x="6151" y="8117"/>
                    <a:pt x="7695" y="6305"/>
                    <a:pt x="7695" y="4059"/>
                  </a:cubicBezTo>
                  <a:cubicBezTo>
                    <a:pt x="7695" y="1826"/>
                    <a:pt x="6151" y="1"/>
                    <a:pt x="4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1493775" y="947525"/>
              <a:ext cx="171650" cy="202925"/>
            </a:xfrm>
            <a:custGeom>
              <a:avLst/>
              <a:gdLst/>
              <a:ahLst/>
              <a:cxnLst/>
              <a:rect l="l" t="t" r="r" b="b"/>
              <a:pathLst>
                <a:path w="6866" h="8117" extrusionOk="0">
                  <a:moveTo>
                    <a:pt x="3433" y="1"/>
                  </a:moveTo>
                  <a:cubicBezTo>
                    <a:pt x="1531" y="1"/>
                    <a:pt x="0" y="1813"/>
                    <a:pt x="0" y="4059"/>
                  </a:cubicBezTo>
                  <a:cubicBezTo>
                    <a:pt x="0" y="6305"/>
                    <a:pt x="1531" y="8117"/>
                    <a:pt x="3433" y="8117"/>
                  </a:cubicBezTo>
                  <a:cubicBezTo>
                    <a:pt x="5321" y="8117"/>
                    <a:pt x="6865" y="6305"/>
                    <a:pt x="6865" y="4059"/>
                  </a:cubicBezTo>
                  <a:cubicBezTo>
                    <a:pt x="6865" y="1813"/>
                    <a:pt x="5321" y="1"/>
                    <a:pt x="3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1374125" y="967625"/>
              <a:ext cx="247600" cy="162725"/>
            </a:xfrm>
            <a:custGeom>
              <a:avLst/>
              <a:gdLst/>
              <a:ahLst/>
              <a:cxnLst/>
              <a:rect l="l" t="t" r="r" b="b"/>
              <a:pathLst>
                <a:path w="9904" h="6509" extrusionOk="0">
                  <a:moveTo>
                    <a:pt x="2770" y="1"/>
                  </a:moveTo>
                  <a:cubicBezTo>
                    <a:pt x="1239" y="1"/>
                    <a:pt x="1" y="1456"/>
                    <a:pt x="1" y="3255"/>
                  </a:cubicBezTo>
                  <a:cubicBezTo>
                    <a:pt x="1" y="5054"/>
                    <a:pt x="1239" y="6509"/>
                    <a:pt x="2770" y="6509"/>
                  </a:cubicBezTo>
                  <a:lnTo>
                    <a:pt x="7121" y="6509"/>
                  </a:lnTo>
                  <a:cubicBezTo>
                    <a:pt x="8665" y="6509"/>
                    <a:pt x="9903" y="5054"/>
                    <a:pt x="9903" y="3255"/>
                  </a:cubicBezTo>
                  <a:cubicBezTo>
                    <a:pt x="9903" y="1456"/>
                    <a:pt x="8665" y="1"/>
                    <a:pt x="7121"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1374125" y="967625"/>
              <a:ext cx="247600" cy="162725"/>
            </a:xfrm>
            <a:custGeom>
              <a:avLst/>
              <a:gdLst/>
              <a:ahLst/>
              <a:cxnLst/>
              <a:rect l="l" t="t" r="r" b="b"/>
              <a:pathLst>
                <a:path w="9904" h="6509" extrusionOk="0">
                  <a:moveTo>
                    <a:pt x="2770" y="1"/>
                  </a:moveTo>
                  <a:cubicBezTo>
                    <a:pt x="1239" y="1"/>
                    <a:pt x="1" y="1456"/>
                    <a:pt x="1" y="3255"/>
                  </a:cubicBezTo>
                  <a:cubicBezTo>
                    <a:pt x="1" y="5054"/>
                    <a:pt x="1239" y="6509"/>
                    <a:pt x="2770" y="6509"/>
                  </a:cubicBezTo>
                  <a:lnTo>
                    <a:pt x="7121" y="6509"/>
                  </a:lnTo>
                  <a:cubicBezTo>
                    <a:pt x="8665" y="6509"/>
                    <a:pt x="9903" y="5054"/>
                    <a:pt x="9903" y="3255"/>
                  </a:cubicBezTo>
                  <a:cubicBezTo>
                    <a:pt x="9903" y="1456"/>
                    <a:pt x="8665" y="1"/>
                    <a:pt x="7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1334250" y="947525"/>
              <a:ext cx="192400" cy="202925"/>
            </a:xfrm>
            <a:custGeom>
              <a:avLst/>
              <a:gdLst/>
              <a:ahLst/>
              <a:cxnLst/>
              <a:rect l="l" t="t" r="r" b="b"/>
              <a:pathLst>
                <a:path w="7696" h="8117" extrusionOk="0">
                  <a:moveTo>
                    <a:pt x="3433" y="1"/>
                  </a:moveTo>
                  <a:cubicBezTo>
                    <a:pt x="1532" y="1"/>
                    <a:pt x="1" y="1826"/>
                    <a:pt x="1" y="4059"/>
                  </a:cubicBezTo>
                  <a:cubicBezTo>
                    <a:pt x="1" y="6305"/>
                    <a:pt x="1532" y="8117"/>
                    <a:pt x="3433" y="8117"/>
                  </a:cubicBezTo>
                  <a:lnTo>
                    <a:pt x="4263" y="8117"/>
                  </a:lnTo>
                  <a:cubicBezTo>
                    <a:pt x="6151" y="8117"/>
                    <a:pt x="7695" y="6305"/>
                    <a:pt x="7695" y="4059"/>
                  </a:cubicBezTo>
                  <a:cubicBezTo>
                    <a:pt x="7695" y="1826"/>
                    <a:pt x="6151" y="1"/>
                    <a:pt x="4263"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1334250" y="947525"/>
              <a:ext cx="192400" cy="202925"/>
            </a:xfrm>
            <a:custGeom>
              <a:avLst/>
              <a:gdLst/>
              <a:ahLst/>
              <a:cxnLst/>
              <a:rect l="l" t="t" r="r" b="b"/>
              <a:pathLst>
                <a:path w="7696" h="8117" extrusionOk="0">
                  <a:moveTo>
                    <a:pt x="3433" y="1"/>
                  </a:moveTo>
                  <a:cubicBezTo>
                    <a:pt x="1532" y="1"/>
                    <a:pt x="1" y="1826"/>
                    <a:pt x="1" y="4059"/>
                  </a:cubicBezTo>
                  <a:cubicBezTo>
                    <a:pt x="1" y="6305"/>
                    <a:pt x="1532" y="8117"/>
                    <a:pt x="3433" y="8117"/>
                  </a:cubicBezTo>
                  <a:lnTo>
                    <a:pt x="4263" y="8117"/>
                  </a:lnTo>
                  <a:cubicBezTo>
                    <a:pt x="6151" y="8117"/>
                    <a:pt x="7695" y="6305"/>
                    <a:pt x="7695" y="4059"/>
                  </a:cubicBezTo>
                  <a:cubicBezTo>
                    <a:pt x="7695" y="1826"/>
                    <a:pt x="6151" y="1"/>
                    <a:pt x="4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1333925" y="947525"/>
              <a:ext cx="171675" cy="202925"/>
            </a:xfrm>
            <a:custGeom>
              <a:avLst/>
              <a:gdLst/>
              <a:ahLst/>
              <a:cxnLst/>
              <a:rect l="l" t="t" r="r" b="b"/>
              <a:pathLst>
                <a:path w="6867" h="8117" extrusionOk="0">
                  <a:moveTo>
                    <a:pt x="3434" y="1"/>
                  </a:moveTo>
                  <a:cubicBezTo>
                    <a:pt x="1545" y="1"/>
                    <a:pt x="1" y="1813"/>
                    <a:pt x="1" y="4059"/>
                  </a:cubicBezTo>
                  <a:cubicBezTo>
                    <a:pt x="1" y="6305"/>
                    <a:pt x="1545" y="8117"/>
                    <a:pt x="3434" y="8117"/>
                  </a:cubicBezTo>
                  <a:cubicBezTo>
                    <a:pt x="5335" y="8117"/>
                    <a:pt x="6866" y="6305"/>
                    <a:pt x="6866" y="4059"/>
                  </a:cubicBezTo>
                  <a:cubicBezTo>
                    <a:pt x="6866" y="1813"/>
                    <a:pt x="5335" y="1"/>
                    <a:pt x="3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1229625" y="948800"/>
              <a:ext cx="259050" cy="207400"/>
            </a:xfrm>
            <a:custGeom>
              <a:avLst/>
              <a:gdLst/>
              <a:ahLst/>
              <a:cxnLst/>
              <a:rect l="l" t="t" r="r" b="b"/>
              <a:pathLst>
                <a:path w="10362" h="8296" extrusionOk="0">
                  <a:moveTo>
                    <a:pt x="7159" y="1"/>
                  </a:moveTo>
                  <a:lnTo>
                    <a:pt x="3905" y="333"/>
                  </a:lnTo>
                  <a:lnTo>
                    <a:pt x="1136" y="282"/>
                  </a:lnTo>
                  <a:lnTo>
                    <a:pt x="141" y="958"/>
                  </a:lnTo>
                  <a:lnTo>
                    <a:pt x="0" y="3127"/>
                  </a:lnTo>
                  <a:lnTo>
                    <a:pt x="3088" y="5692"/>
                  </a:lnTo>
                  <a:lnTo>
                    <a:pt x="4530" y="8078"/>
                  </a:lnTo>
                  <a:lnTo>
                    <a:pt x="6738" y="8295"/>
                  </a:lnTo>
                  <a:lnTo>
                    <a:pt x="8639" y="8206"/>
                  </a:lnTo>
                  <a:lnTo>
                    <a:pt x="9864" y="6330"/>
                  </a:lnTo>
                  <a:cubicBezTo>
                    <a:pt x="10362" y="3268"/>
                    <a:pt x="9367" y="1468"/>
                    <a:pt x="9367" y="1468"/>
                  </a:cubicBezTo>
                  <a:cubicBezTo>
                    <a:pt x="8473" y="626"/>
                    <a:pt x="7159" y="1"/>
                    <a:pt x="7159"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229625" y="948800"/>
              <a:ext cx="259050" cy="207400"/>
            </a:xfrm>
            <a:custGeom>
              <a:avLst/>
              <a:gdLst/>
              <a:ahLst/>
              <a:cxnLst/>
              <a:rect l="l" t="t" r="r" b="b"/>
              <a:pathLst>
                <a:path w="10362" h="8296" extrusionOk="0">
                  <a:moveTo>
                    <a:pt x="7159" y="1"/>
                  </a:moveTo>
                  <a:lnTo>
                    <a:pt x="3905" y="333"/>
                  </a:lnTo>
                  <a:lnTo>
                    <a:pt x="1136" y="282"/>
                  </a:lnTo>
                  <a:lnTo>
                    <a:pt x="141" y="958"/>
                  </a:lnTo>
                  <a:lnTo>
                    <a:pt x="0" y="3127"/>
                  </a:lnTo>
                  <a:lnTo>
                    <a:pt x="3088" y="5692"/>
                  </a:lnTo>
                  <a:lnTo>
                    <a:pt x="4543" y="8078"/>
                  </a:lnTo>
                  <a:lnTo>
                    <a:pt x="6751" y="8295"/>
                  </a:lnTo>
                  <a:lnTo>
                    <a:pt x="8639" y="8206"/>
                  </a:lnTo>
                  <a:lnTo>
                    <a:pt x="9864" y="6330"/>
                  </a:lnTo>
                  <a:cubicBezTo>
                    <a:pt x="10362" y="3268"/>
                    <a:pt x="9367" y="1468"/>
                    <a:pt x="9367" y="1468"/>
                  </a:cubicBezTo>
                  <a:cubicBezTo>
                    <a:pt x="8473" y="626"/>
                    <a:pt x="7159" y="1"/>
                    <a:pt x="7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235350" y="949125"/>
              <a:ext cx="253325" cy="204850"/>
            </a:xfrm>
            <a:custGeom>
              <a:avLst/>
              <a:gdLst/>
              <a:ahLst/>
              <a:cxnLst/>
              <a:rect l="l" t="t" r="r" b="b"/>
              <a:pathLst>
                <a:path w="10133" h="8194" extrusionOk="0">
                  <a:moveTo>
                    <a:pt x="6930" y="1"/>
                  </a:moveTo>
                  <a:lnTo>
                    <a:pt x="6407" y="2732"/>
                  </a:lnTo>
                  <a:lnTo>
                    <a:pt x="7683" y="4352"/>
                  </a:lnTo>
                  <a:lnTo>
                    <a:pt x="5143" y="4352"/>
                  </a:lnTo>
                  <a:lnTo>
                    <a:pt x="2464" y="2732"/>
                  </a:lnTo>
                  <a:lnTo>
                    <a:pt x="1" y="3331"/>
                  </a:lnTo>
                  <a:lnTo>
                    <a:pt x="2859" y="5679"/>
                  </a:lnTo>
                  <a:lnTo>
                    <a:pt x="4314" y="8065"/>
                  </a:lnTo>
                  <a:lnTo>
                    <a:pt x="8410" y="8193"/>
                  </a:lnTo>
                  <a:lnTo>
                    <a:pt x="8410" y="8193"/>
                  </a:lnTo>
                  <a:lnTo>
                    <a:pt x="5220" y="6955"/>
                  </a:lnTo>
                  <a:lnTo>
                    <a:pt x="4021" y="7147"/>
                  </a:lnTo>
                  <a:lnTo>
                    <a:pt x="3434" y="5590"/>
                  </a:lnTo>
                  <a:lnTo>
                    <a:pt x="4773" y="4965"/>
                  </a:lnTo>
                  <a:lnTo>
                    <a:pt x="7581" y="4709"/>
                  </a:lnTo>
                  <a:lnTo>
                    <a:pt x="7491" y="6649"/>
                  </a:lnTo>
                  <a:lnTo>
                    <a:pt x="8410" y="8193"/>
                  </a:lnTo>
                  <a:lnTo>
                    <a:pt x="9635" y="6317"/>
                  </a:lnTo>
                  <a:cubicBezTo>
                    <a:pt x="10133" y="3255"/>
                    <a:pt x="9138" y="1455"/>
                    <a:pt x="9138" y="1455"/>
                  </a:cubicBezTo>
                  <a:cubicBezTo>
                    <a:pt x="8244" y="613"/>
                    <a:pt x="6930" y="1"/>
                    <a:pt x="6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147950" y="954550"/>
              <a:ext cx="119025" cy="74675"/>
            </a:xfrm>
            <a:custGeom>
              <a:avLst/>
              <a:gdLst/>
              <a:ahLst/>
              <a:cxnLst/>
              <a:rect l="l" t="t" r="r" b="b"/>
              <a:pathLst>
                <a:path w="4761" h="2987" extrusionOk="0">
                  <a:moveTo>
                    <a:pt x="3315" y="1"/>
                  </a:moveTo>
                  <a:cubicBezTo>
                    <a:pt x="1742" y="1"/>
                    <a:pt x="190" y="670"/>
                    <a:pt x="103" y="779"/>
                  </a:cubicBezTo>
                  <a:cubicBezTo>
                    <a:pt x="0" y="907"/>
                    <a:pt x="26" y="1928"/>
                    <a:pt x="115" y="2106"/>
                  </a:cubicBezTo>
                  <a:lnTo>
                    <a:pt x="1736" y="2987"/>
                  </a:lnTo>
                  <a:lnTo>
                    <a:pt x="3586" y="2770"/>
                  </a:lnTo>
                  <a:lnTo>
                    <a:pt x="4760" y="1889"/>
                  </a:lnTo>
                  <a:lnTo>
                    <a:pt x="4109" y="64"/>
                  </a:lnTo>
                  <a:cubicBezTo>
                    <a:pt x="3849" y="20"/>
                    <a:pt x="3582" y="1"/>
                    <a:pt x="3315"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147950" y="954550"/>
              <a:ext cx="119025" cy="74675"/>
            </a:xfrm>
            <a:custGeom>
              <a:avLst/>
              <a:gdLst/>
              <a:ahLst/>
              <a:cxnLst/>
              <a:rect l="l" t="t" r="r" b="b"/>
              <a:pathLst>
                <a:path w="4761" h="2987" extrusionOk="0">
                  <a:moveTo>
                    <a:pt x="3315" y="1"/>
                  </a:moveTo>
                  <a:cubicBezTo>
                    <a:pt x="1742" y="1"/>
                    <a:pt x="190" y="670"/>
                    <a:pt x="103" y="779"/>
                  </a:cubicBezTo>
                  <a:cubicBezTo>
                    <a:pt x="0" y="907"/>
                    <a:pt x="26" y="1928"/>
                    <a:pt x="115" y="2106"/>
                  </a:cubicBezTo>
                  <a:lnTo>
                    <a:pt x="1736" y="2987"/>
                  </a:lnTo>
                  <a:lnTo>
                    <a:pt x="3586" y="2770"/>
                  </a:lnTo>
                  <a:lnTo>
                    <a:pt x="4760" y="1889"/>
                  </a:lnTo>
                  <a:lnTo>
                    <a:pt x="4109" y="64"/>
                  </a:lnTo>
                  <a:cubicBezTo>
                    <a:pt x="3849" y="20"/>
                    <a:pt x="3582" y="1"/>
                    <a:pt x="3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147950" y="972825"/>
              <a:ext cx="119025" cy="56400"/>
            </a:xfrm>
            <a:custGeom>
              <a:avLst/>
              <a:gdLst/>
              <a:ahLst/>
              <a:cxnLst/>
              <a:rect l="l" t="t" r="r" b="b"/>
              <a:pathLst>
                <a:path w="4761" h="2256" extrusionOk="0">
                  <a:moveTo>
                    <a:pt x="1141" y="1"/>
                  </a:moveTo>
                  <a:cubicBezTo>
                    <a:pt x="667" y="1"/>
                    <a:pt x="103" y="48"/>
                    <a:pt x="103" y="48"/>
                  </a:cubicBezTo>
                  <a:cubicBezTo>
                    <a:pt x="0" y="176"/>
                    <a:pt x="26" y="1197"/>
                    <a:pt x="115" y="1375"/>
                  </a:cubicBezTo>
                  <a:lnTo>
                    <a:pt x="1749" y="2256"/>
                  </a:lnTo>
                  <a:lnTo>
                    <a:pt x="3586" y="2039"/>
                  </a:lnTo>
                  <a:lnTo>
                    <a:pt x="4760" y="1158"/>
                  </a:lnTo>
                  <a:lnTo>
                    <a:pt x="3267" y="1643"/>
                  </a:lnTo>
                  <a:cubicBezTo>
                    <a:pt x="3267" y="1643"/>
                    <a:pt x="2004" y="176"/>
                    <a:pt x="1736" y="61"/>
                  </a:cubicBezTo>
                  <a:cubicBezTo>
                    <a:pt x="1640" y="15"/>
                    <a:pt x="1405"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1127850" y="978150"/>
              <a:ext cx="83925" cy="155725"/>
            </a:xfrm>
            <a:custGeom>
              <a:avLst/>
              <a:gdLst/>
              <a:ahLst/>
              <a:cxnLst/>
              <a:rect l="l" t="t" r="r" b="b"/>
              <a:pathLst>
                <a:path w="3357" h="6229" extrusionOk="0">
                  <a:moveTo>
                    <a:pt x="2017" y="1"/>
                  </a:moveTo>
                  <a:lnTo>
                    <a:pt x="1" y="1086"/>
                  </a:lnTo>
                  <a:lnTo>
                    <a:pt x="205" y="6228"/>
                  </a:lnTo>
                  <a:cubicBezTo>
                    <a:pt x="205" y="6228"/>
                    <a:pt x="1404" y="6177"/>
                    <a:pt x="1825" y="5858"/>
                  </a:cubicBezTo>
                  <a:cubicBezTo>
                    <a:pt x="2246" y="5539"/>
                    <a:pt x="3357" y="1430"/>
                    <a:pt x="3357" y="1430"/>
                  </a:cubicBezTo>
                  <a:lnTo>
                    <a:pt x="201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127850" y="978150"/>
              <a:ext cx="83925" cy="155725"/>
            </a:xfrm>
            <a:custGeom>
              <a:avLst/>
              <a:gdLst/>
              <a:ahLst/>
              <a:cxnLst/>
              <a:rect l="l" t="t" r="r" b="b"/>
              <a:pathLst>
                <a:path w="3357" h="6229" extrusionOk="0">
                  <a:moveTo>
                    <a:pt x="2017" y="1"/>
                  </a:moveTo>
                  <a:lnTo>
                    <a:pt x="1" y="1086"/>
                  </a:lnTo>
                  <a:lnTo>
                    <a:pt x="205" y="6228"/>
                  </a:lnTo>
                  <a:cubicBezTo>
                    <a:pt x="269" y="6228"/>
                    <a:pt x="1417" y="6164"/>
                    <a:pt x="1825" y="5858"/>
                  </a:cubicBezTo>
                  <a:cubicBezTo>
                    <a:pt x="2246" y="5539"/>
                    <a:pt x="3357" y="1430"/>
                    <a:pt x="3357" y="1430"/>
                  </a:cubicBezTo>
                  <a:lnTo>
                    <a:pt x="20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1132950" y="978150"/>
              <a:ext cx="78825" cy="155725"/>
            </a:xfrm>
            <a:custGeom>
              <a:avLst/>
              <a:gdLst/>
              <a:ahLst/>
              <a:cxnLst/>
              <a:rect l="l" t="t" r="r" b="b"/>
              <a:pathLst>
                <a:path w="3153" h="6229" extrusionOk="0">
                  <a:moveTo>
                    <a:pt x="1813" y="1"/>
                  </a:moveTo>
                  <a:lnTo>
                    <a:pt x="1149" y="5411"/>
                  </a:lnTo>
                  <a:cubicBezTo>
                    <a:pt x="1149" y="5411"/>
                    <a:pt x="945" y="5935"/>
                    <a:pt x="1" y="6228"/>
                  </a:cubicBezTo>
                  <a:cubicBezTo>
                    <a:pt x="65" y="6228"/>
                    <a:pt x="1213" y="6164"/>
                    <a:pt x="1621" y="5858"/>
                  </a:cubicBezTo>
                  <a:cubicBezTo>
                    <a:pt x="2042" y="5539"/>
                    <a:pt x="3153" y="1430"/>
                    <a:pt x="3153" y="1430"/>
                  </a:cubicBezTo>
                  <a:lnTo>
                    <a:pt x="18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1313850" y="1121075"/>
              <a:ext cx="126350" cy="104975"/>
            </a:xfrm>
            <a:custGeom>
              <a:avLst/>
              <a:gdLst/>
              <a:ahLst/>
              <a:cxnLst/>
              <a:rect l="l" t="t" r="r" b="b"/>
              <a:pathLst>
                <a:path w="5054" h="4199" extrusionOk="0">
                  <a:moveTo>
                    <a:pt x="3701" y="1"/>
                  </a:moveTo>
                  <a:lnTo>
                    <a:pt x="1748" y="294"/>
                  </a:lnTo>
                  <a:lnTo>
                    <a:pt x="0" y="2387"/>
                  </a:lnTo>
                  <a:lnTo>
                    <a:pt x="38" y="2999"/>
                  </a:lnTo>
                  <a:lnTo>
                    <a:pt x="1212" y="4199"/>
                  </a:lnTo>
                  <a:lnTo>
                    <a:pt x="2667" y="3714"/>
                  </a:lnTo>
                  <a:lnTo>
                    <a:pt x="5053" y="1519"/>
                  </a:lnTo>
                  <a:lnTo>
                    <a:pt x="3701"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1313525" y="1120750"/>
              <a:ext cx="126675" cy="105300"/>
            </a:xfrm>
            <a:custGeom>
              <a:avLst/>
              <a:gdLst/>
              <a:ahLst/>
              <a:cxnLst/>
              <a:rect l="l" t="t" r="r" b="b"/>
              <a:pathLst>
                <a:path w="5067" h="4212" extrusionOk="0">
                  <a:moveTo>
                    <a:pt x="3714" y="1"/>
                  </a:moveTo>
                  <a:lnTo>
                    <a:pt x="1761" y="307"/>
                  </a:lnTo>
                  <a:lnTo>
                    <a:pt x="0" y="2400"/>
                  </a:lnTo>
                  <a:lnTo>
                    <a:pt x="51" y="3012"/>
                  </a:lnTo>
                  <a:lnTo>
                    <a:pt x="1225" y="4212"/>
                  </a:lnTo>
                  <a:lnTo>
                    <a:pt x="2680" y="3727"/>
                  </a:lnTo>
                  <a:lnTo>
                    <a:pt x="5066" y="1532"/>
                  </a:lnTo>
                  <a:lnTo>
                    <a:pt x="3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1313525" y="1120750"/>
              <a:ext cx="126675" cy="105300"/>
            </a:xfrm>
            <a:custGeom>
              <a:avLst/>
              <a:gdLst/>
              <a:ahLst/>
              <a:cxnLst/>
              <a:rect l="l" t="t" r="r" b="b"/>
              <a:pathLst>
                <a:path w="5067" h="4212" extrusionOk="0">
                  <a:moveTo>
                    <a:pt x="3714" y="1"/>
                  </a:moveTo>
                  <a:lnTo>
                    <a:pt x="1851" y="2158"/>
                  </a:lnTo>
                  <a:lnTo>
                    <a:pt x="0" y="2400"/>
                  </a:lnTo>
                  <a:lnTo>
                    <a:pt x="51" y="3012"/>
                  </a:lnTo>
                  <a:lnTo>
                    <a:pt x="1225" y="4212"/>
                  </a:lnTo>
                  <a:lnTo>
                    <a:pt x="2680" y="3727"/>
                  </a:lnTo>
                  <a:lnTo>
                    <a:pt x="5066" y="1532"/>
                  </a:lnTo>
                  <a:lnTo>
                    <a:pt x="37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1240475" y="1186800"/>
              <a:ext cx="132075" cy="72750"/>
            </a:xfrm>
            <a:custGeom>
              <a:avLst/>
              <a:gdLst/>
              <a:ahLst/>
              <a:cxnLst/>
              <a:rect l="l" t="t" r="r" b="b"/>
              <a:pathLst>
                <a:path w="5283" h="2910" extrusionOk="0">
                  <a:moveTo>
                    <a:pt x="4683" y="0"/>
                  </a:moveTo>
                  <a:lnTo>
                    <a:pt x="2642" y="154"/>
                  </a:lnTo>
                  <a:cubicBezTo>
                    <a:pt x="2642" y="154"/>
                    <a:pt x="0" y="1659"/>
                    <a:pt x="38" y="2693"/>
                  </a:cubicBezTo>
                  <a:lnTo>
                    <a:pt x="1710" y="2910"/>
                  </a:lnTo>
                  <a:lnTo>
                    <a:pt x="5283" y="1481"/>
                  </a:lnTo>
                  <a:lnTo>
                    <a:pt x="468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1240475" y="1186800"/>
              <a:ext cx="132075" cy="72750"/>
            </a:xfrm>
            <a:custGeom>
              <a:avLst/>
              <a:gdLst/>
              <a:ahLst/>
              <a:cxnLst/>
              <a:rect l="l" t="t" r="r" b="b"/>
              <a:pathLst>
                <a:path w="5283" h="2910" extrusionOk="0">
                  <a:moveTo>
                    <a:pt x="4683" y="0"/>
                  </a:moveTo>
                  <a:lnTo>
                    <a:pt x="2642" y="154"/>
                  </a:lnTo>
                  <a:cubicBezTo>
                    <a:pt x="2642" y="154"/>
                    <a:pt x="0" y="1659"/>
                    <a:pt x="38" y="2693"/>
                  </a:cubicBezTo>
                  <a:lnTo>
                    <a:pt x="1710" y="2910"/>
                  </a:lnTo>
                  <a:lnTo>
                    <a:pt x="5283" y="1481"/>
                  </a:lnTo>
                  <a:lnTo>
                    <a:pt x="4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1241425" y="1186800"/>
              <a:ext cx="131125" cy="72750"/>
            </a:xfrm>
            <a:custGeom>
              <a:avLst/>
              <a:gdLst/>
              <a:ahLst/>
              <a:cxnLst/>
              <a:rect l="l" t="t" r="r" b="b"/>
              <a:pathLst>
                <a:path w="5245" h="2910" extrusionOk="0">
                  <a:moveTo>
                    <a:pt x="4645" y="0"/>
                  </a:moveTo>
                  <a:cubicBezTo>
                    <a:pt x="2106" y="996"/>
                    <a:pt x="1621" y="2680"/>
                    <a:pt x="1621" y="2680"/>
                  </a:cubicBezTo>
                  <a:lnTo>
                    <a:pt x="0" y="2693"/>
                  </a:lnTo>
                  <a:lnTo>
                    <a:pt x="1672" y="2910"/>
                  </a:lnTo>
                  <a:lnTo>
                    <a:pt x="5245" y="1481"/>
                  </a:lnTo>
                  <a:lnTo>
                    <a:pt x="4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1093400" y="1007500"/>
              <a:ext cx="122525" cy="72625"/>
            </a:xfrm>
            <a:custGeom>
              <a:avLst/>
              <a:gdLst/>
              <a:ahLst/>
              <a:cxnLst/>
              <a:rect l="l" t="t" r="r" b="b"/>
              <a:pathLst>
                <a:path w="4901" h="2905" extrusionOk="0">
                  <a:moveTo>
                    <a:pt x="4773" y="1"/>
                  </a:moveTo>
                  <a:cubicBezTo>
                    <a:pt x="4773" y="1"/>
                    <a:pt x="3382" y="499"/>
                    <a:pt x="3203" y="1762"/>
                  </a:cubicBezTo>
                  <a:cubicBezTo>
                    <a:pt x="2731" y="1098"/>
                    <a:pt x="1812" y="333"/>
                    <a:pt x="0" y="205"/>
                  </a:cubicBezTo>
                  <a:lnTo>
                    <a:pt x="0" y="205"/>
                  </a:lnTo>
                  <a:cubicBezTo>
                    <a:pt x="0" y="205"/>
                    <a:pt x="523" y="2905"/>
                    <a:pt x="3006" y="2905"/>
                  </a:cubicBezTo>
                  <a:cubicBezTo>
                    <a:pt x="3211" y="2905"/>
                    <a:pt x="3430" y="2887"/>
                    <a:pt x="3663" y="2847"/>
                  </a:cubicBezTo>
                  <a:cubicBezTo>
                    <a:pt x="3663" y="2847"/>
                    <a:pt x="3650" y="2796"/>
                    <a:pt x="3637" y="2693"/>
                  </a:cubicBezTo>
                  <a:cubicBezTo>
                    <a:pt x="4097" y="2425"/>
                    <a:pt x="4900" y="1711"/>
                    <a:pt x="4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1068525" y="1046450"/>
              <a:ext cx="260650" cy="232625"/>
            </a:xfrm>
            <a:custGeom>
              <a:avLst/>
              <a:gdLst/>
              <a:ahLst/>
              <a:cxnLst/>
              <a:rect l="l" t="t" r="r" b="b"/>
              <a:pathLst>
                <a:path w="10426" h="9305" extrusionOk="0">
                  <a:moveTo>
                    <a:pt x="7020" y="0"/>
                  </a:moveTo>
                  <a:cubicBezTo>
                    <a:pt x="5412" y="0"/>
                    <a:pt x="4339" y="1135"/>
                    <a:pt x="4339" y="1135"/>
                  </a:cubicBezTo>
                  <a:cubicBezTo>
                    <a:pt x="4339" y="1135"/>
                    <a:pt x="4105" y="1079"/>
                    <a:pt x="3741" y="1079"/>
                  </a:cubicBezTo>
                  <a:cubicBezTo>
                    <a:pt x="3014" y="1079"/>
                    <a:pt x="1770" y="1306"/>
                    <a:pt x="842" y="2667"/>
                  </a:cubicBezTo>
                  <a:cubicBezTo>
                    <a:pt x="0" y="3879"/>
                    <a:pt x="536" y="5602"/>
                    <a:pt x="1570" y="6993"/>
                  </a:cubicBezTo>
                  <a:cubicBezTo>
                    <a:pt x="2450" y="8179"/>
                    <a:pt x="3688" y="9111"/>
                    <a:pt x="4734" y="9264"/>
                  </a:cubicBezTo>
                  <a:cubicBezTo>
                    <a:pt x="4934" y="9292"/>
                    <a:pt x="5117" y="9305"/>
                    <a:pt x="5287" y="9305"/>
                  </a:cubicBezTo>
                  <a:cubicBezTo>
                    <a:pt x="6570" y="9305"/>
                    <a:pt x="7018" y="8588"/>
                    <a:pt x="7018" y="8588"/>
                  </a:cubicBezTo>
                  <a:cubicBezTo>
                    <a:pt x="7018" y="8588"/>
                    <a:pt x="7127" y="8671"/>
                    <a:pt x="7348" y="8671"/>
                  </a:cubicBezTo>
                  <a:cubicBezTo>
                    <a:pt x="7673" y="8671"/>
                    <a:pt x="8244" y="8490"/>
                    <a:pt x="9073" y="7592"/>
                  </a:cubicBezTo>
                  <a:lnTo>
                    <a:pt x="9073" y="7605"/>
                  </a:lnTo>
                  <a:cubicBezTo>
                    <a:pt x="10426" y="6163"/>
                    <a:pt x="10094" y="880"/>
                    <a:pt x="7873" y="115"/>
                  </a:cubicBezTo>
                  <a:cubicBezTo>
                    <a:pt x="7784" y="89"/>
                    <a:pt x="7695" y="64"/>
                    <a:pt x="7605" y="51"/>
                  </a:cubicBezTo>
                  <a:cubicBezTo>
                    <a:pt x="7403" y="16"/>
                    <a:pt x="7208" y="0"/>
                    <a:pt x="7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1068525" y="1046375"/>
              <a:ext cx="219175" cy="196975"/>
            </a:xfrm>
            <a:custGeom>
              <a:avLst/>
              <a:gdLst/>
              <a:ahLst/>
              <a:cxnLst/>
              <a:rect l="l" t="t" r="r" b="b"/>
              <a:pathLst>
                <a:path w="8767" h="7879" extrusionOk="0">
                  <a:moveTo>
                    <a:pt x="7005" y="0"/>
                  </a:moveTo>
                  <a:cubicBezTo>
                    <a:pt x="5406" y="0"/>
                    <a:pt x="4339" y="1138"/>
                    <a:pt x="4339" y="1138"/>
                  </a:cubicBezTo>
                  <a:cubicBezTo>
                    <a:pt x="4339" y="1138"/>
                    <a:pt x="4105" y="1082"/>
                    <a:pt x="3741" y="1082"/>
                  </a:cubicBezTo>
                  <a:cubicBezTo>
                    <a:pt x="3014" y="1082"/>
                    <a:pt x="1770" y="1309"/>
                    <a:pt x="842" y="2670"/>
                  </a:cubicBezTo>
                  <a:cubicBezTo>
                    <a:pt x="0" y="3882"/>
                    <a:pt x="536" y="5605"/>
                    <a:pt x="1570" y="6983"/>
                  </a:cubicBezTo>
                  <a:cubicBezTo>
                    <a:pt x="2157" y="7442"/>
                    <a:pt x="2782" y="7761"/>
                    <a:pt x="3343" y="7838"/>
                  </a:cubicBezTo>
                  <a:cubicBezTo>
                    <a:pt x="3543" y="7866"/>
                    <a:pt x="3727" y="7879"/>
                    <a:pt x="3896" y="7879"/>
                  </a:cubicBezTo>
                  <a:cubicBezTo>
                    <a:pt x="5179" y="7879"/>
                    <a:pt x="5628" y="7161"/>
                    <a:pt x="5628" y="7161"/>
                  </a:cubicBezTo>
                  <a:cubicBezTo>
                    <a:pt x="5628" y="7161"/>
                    <a:pt x="5737" y="7246"/>
                    <a:pt x="5960" y="7246"/>
                  </a:cubicBezTo>
                  <a:cubicBezTo>
                    <a:pt x="6286" y="7246"/>
                    <a:pt x="6856" y="7066"/>
                    <a:pt x="7682" y="6179"/>
                  </a:cubicBezTo>
                  <a:cubicBezTo>
                    <a:pt x="8677" y="5120"/>
                    <a:pt x="8767" y="2006"/>
                    <a:pt x="7873" y="118"/>
                  </a:cubicBezTo>
                  <a:cubicBezTo>
                    <a:pt x="7784" y="92"/>
                    <a:pt x="7695" y="67"/>
                    <a:pt x="7605" y="54"/>
                  </a:cubicBezTo>
                  <a:cubicBezTo>
                    <a:pt x="7398" y="17"/>
                    <a:pt x="7198" y="0"/>
                    <a:pt x="7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1280650" y="932450"/>
              <a:ext cx="117750" cy="84875"/>
            </a:xfrm>
            <a:custGeom>
              <a:avLst/>
              <a:gdLst/>
              <a:ahLst/>
              <a:cxnLst/>
              <a:rect l="l" t="t" r="r" b="b"/>
              <a:pathLst>
                <a:path w="4710" h="3395" extrusionOk="0">
                  <a:moveTo>
                    <a:pt x="3011" y="1"/>
                  </a:moveTo>
                  <a:cubicBezTo>
                    <a:pt x="2091" y="1"/>
                    <a:pt x="499" y="438"/>
                    <a:pt x="499" y="438"/>
                  </a:cubicBezTo>
                  <a:lnTo>
                    <a:pt x="1" y="987"/>
                  </a:lnTo>
                  <a:cubicBezTo>
                    <a:pt x="1" y="987"/>
                    <a:pt x="971" y="3105"/>
                    <a:pt x="1417" y="3335"/>
                  </a:cubicBezTo>
                  <a:cubicBezTo>
                    <a:pt x="1499" y="3377"/>
                    <a:pt x="1652" y="3394"/>
                    <a:pt x="1848" y="3394"/>
                  </a:cubicBezTo>
                  <a:cubicBezTo>
                    <a:pt x="2715" y="3394"/>
                    <a:pt x="4416" y="3054"/>
                    <a:pt x="4416" y="3054"/>
                  </a:cubicBezTo>
                  <a:lnTo>
                    <a:pt x="4710" y="502"/>
                  </a:lnTo>
                  <a:cubicBezTo>
                    <a:pt x="4710" y="502"/>
                    <a:pt x="4123" y="132"/>
                    <a:pt x="3280" y="17"/>
                  </a:cubicBezTo>
                  <a:cubicBezTo>
                    <a:pt x="3200" y="6"/>
                    <a:pt x="3109" y="1"/>
                    <a:pt x="3011"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280650" y="932525"/>
              <a:ext cx="117750" cy="84800"/>
            </a:xfrm>
            <a:custGeom>
              <a:avLst/>
              <a:gdLst/>
              <a:ahLst/>
              <a:cxnLst/>
              <a:rect l="l" t="t" r="r" b="b"/>
              <a:pathLst>
                <a:path w="4710" h="3392" extrusionOk="0">
                  <a:moveTo>
                    <a:pt x="3035" y="1"/>
                  </a:moveTo>
                  <a:cubicBezTo>
                    <a:pt x="2119" y="1"/>
                    <a:pt x="499" y="435"/>
                    <a:pt x="499" y="435"/>
                  </a:cubicBezTo>
                  <a:lnTo>
                    <a:pt x="1" y="984"/>
                  </a:lnTo>
                  <a:cubicBezTo>
                    <a:pt x="1" y="984"/>
                    <a:pt x="971" y="3102"/>
                    <a:pt x="1417" y="3332"/>
                  </a:cubicBezTo>
                  <a:cubicBezTo>
                    <a:pt x="1499" y="3374"/>
                    <a:pt x="1652" y="3391"/>
                    <a:pt x="1848" y="3391"/>
                  </a:cubicBezTo>
                  <a:cubicBezTo>
                    <a:pt x="2715" y="3391"/>
                    <a:pt x="4416" y="3051"/>
                    <a:pt x="4416" y="3051"/>
                  </a:cubicBezTo>
                  <a:lnTo>
                    <a:pt x="4710" y="499"/>
                  </a:lnTo>
                  <a:cubicBezTo>
                    <a:pt x="4710" y="499"/>
                    <a:pt x="4123" y="129"/>
                    <a:pt x="3280" y="14"/>
                  </a:cubicBezTo>
                  <a:cubicBezTo>
                    <a:pt x="3207" y="5"/>
                    <a:pt x="3124" y="1"/>
                    <a:pt x="3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280650" y="953975"/>
              <a:ext cx="110425" cy="63350"/>
            </a:xfrm>
            <a:custGeom>
              <a:avLst/>
              <a:gdLst/>
              <a:ahLst/>
              <a:cxnLst/>
              <a:rect l="l" t="t" r="r" b="b"/>
              <a:pathLst>
                <a:path w="4417" h="2534" extrusionOk="0">
                  <a:moveTo>
                    <a:pt x="1510" y="0"/>
                  </a:moveTo>
                  <a:cubicBezTo>
                    <a:pt x="849" y="0"/>
                    <a:pt x="1" y="126"/>
                    <a:pt x="1" y="126"/>
                  </a:cubicBezTo>
                  <a:cubicBezTo>
                    <a:pt x="1" y="126"/>
                    <a:pt x="971" y="2244"/>
                    <a:pt x="1417" y="2474"/>
                  </a:cubicBezTo>
                  <a:cubicBezTo>
                    <a:pt x="1499" y="2516"/>
                    <a:pt x="1652" y="2533"/>
                    <a:pt x="1848" y="2533"/>
                  </a:cubicBezTo>
                  <a:cubicBezTo>
                    <a:pt x="2715" y="2533"/>
                    <a:pt x="4416" y="2193"/>
                    <a:pt x="4416" y="2193"/>
                  </a:cubicBezTo>
                  <a:lnTo>
                    <a:pt x="3166" y="1976"/>
                  </a:lnTo>
                  <a:cubicBezTo>
                    <a:pt x="3166" y="1976"/>
                    <a:pt x="2617" y="304"/>
                    <a:pt x="2170" y="87"/>
                  </a:cubicBezTo>
                  <a:cubicBezTo>
                    <a:pt x="2037" y="23"/>
                    <a:pt x="1790"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1225800" y="957100"/>
              <a:ext cx="117425" cy="158500"/>
            </a:xfrm>
            <a:custGeom>
              <a:avLst/>
              <a:gdLst/>
              <a:ahLst/>
              <a:cxnLst/>
              <a:rect l="l" t="t" r="r" b="b"/>
              <a:pathLst>
                <a:path w="4697" h="6340" extrusionOk="0">
                  <a:moveTo>
                    <a:pt x="1646" y="1"/>
                  </a:moveTo>
                  <a:lnTo>
                    <a:pt x="13" y="6164"/>
                  </a:lnTo>
                  <a:lnTo>
                    <a:pt x="0" y="6164"/>
                  </a:lnTo>
                  <a:cubicBezTo>
                    <a:pt x="0" y="6164"/>
                    <a:pt x="511" y="6340"/>
                    <a:pt x="1074" y="6340"/>
                  </a:cubicBezTo>
                  <a:cubicBezTo>
                    <a:pt x="1356" y="6340"/>
                    <a:pt x="1650" y="6296"/>
                    <a:pt x="1901" y="6164"/>
                  </a:cubicBezTo>
                  <a:cubicBezTo>
                    <a:pt x="2642" y="5769"/>
                    <a:pt x="4696" y="1774"/>
                    <a:pt x="4696" y="1774"/>
                  </a:cubicBezTo>
                  <a:lnTo>
                    <a:pt x="4058"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1225800" y="957100"/>
              <a:ext cx="117425" cy="158500"/>
            </a:xfrm>
            <a:custGeom>
              <a:avLst/>
              <a:gdLst/>
              <a:ahLst/>
              <a:cxnLst/>
              <a:rect l="l" t="t" r="r" b="b"/>
              <a:pathLst>
                <a:path w="4697" h="6340" extrusionOk="0">
                  <a:moveTo>
                    <a:pt x="1646" y="1"/>
                  </a:moveTo>
                  <a:lnTo>
                    <a:pt x="0" y="6164"/>
                  </a:lnTo>
                  <a:cubicBezTo>
                    <a:pt x="0" y="6164"/>
                    <a:pt x="516" y="6340"/>
                    <a:pt x="1080" y="6340"/>
                  </a:cubicBezTo>
                  <a:cubicBezTo>
                    <a:pt x="1361" y="6340"/>
                    <a:pt x="1655" y="6296"/>
                    <a:pt x="1901" y="6164"/>
                  </a:cubicBezTo>
                  <a:cubicBezTo>
                    <a:pt x="2642" y="5769"/>
                    <a:pt x="4696" y="1774"/>
                    <a:pt x="4696" y="1774"/>
                  </a:cubicBezTo>
                  <a:lnTo>
                    <a:pt x="40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1225800" y="957100"/>
              <a:ext cx="117425" cy="158500"/>
            </a:xfrm>
            <a:custGeom>
              <a:avLst/>
              <a:gdLst/>
              <a:ahLst/>
              <a:cxnLst/>
              <a:rect l="l" t="t" r="r" b="b"/>
              <a:pathLst>
                <a:path w="4697" h="6340" extrusionOk="0">
                  <a:moveTo>
                    <a:pt x="4058" y="1"/>
                  </a:moveTo>
                  <a:lnTo>
                    <a:pt x="1659" y="5666"/>
                  </a:lnTo>
                  <a:cubicBezTo>
                    <a:pt x="1659" y="5666"/>
                    <a:pt x="1438" y="6168"/>
                    <a:pt x="182" y="6168"/>
                  </a:cubicBezTo>
                  <a:cubicBezTo>
                    <a:pt x="124" y="6168"/>
                    <a:pt x="63" y="6166"/>
                    <a:pt x="0" y="6164"/>
                  </a:cubicBezTo>
                  <a:lnTo>
                    <a:pt x="0" y="6164"/>
                  </a:lnTo>
                  <a:cubicBezTo>
                    <a:pt x="0" y="6164"/>
                    <a:pt x="516" y="6340"/>
                    <a:pt x="1080" y="6340"/>
                  </a:cubicBezTo>
                  <a:cubicBezTo>
                    <a:pt x="1361" y="6340"/>
                    <a:pt x="1655" y="6296"/>
                    <a:pt x="1901" y="6164"/>
                  </a:cubicBezTo>
                  <a:cubicBezTo>
                    <a:pt x="2642" y="5769"/>
                    <a:pt x="4696" y="1774"/>
                    <a:pt x="4696" y="1774"/>
                  </a:cubicBezTo>
                  <a:lnTo>
                    <a:pt x="4683" y="1774"/>
                  </a:lnTo>
                  <a:lnTo>
                    <a:pt x="40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RECENT AI TECH</a:t>
            </a:r>
            <a:endParaRPr dirty="0"/>
          </a:p>
        </p:txBody>
      </p:sp>
      <p:sp>
        <p:nvSpPr>
          <p:cNvPr id="284" name="Google Shape;284;p20"/>
          <p:cNvSpPr txBox="1"/>
          <p:nvPr/>
        </p:nvSpPr>
        <p:spPr>
          <a:xfrm>
            <a:off x="417158" y="1065337"/>
            <a:ext cx="2350200" cy="371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dk1"/>
                </a:solidFill>
                <a:latin typeface="Poppins Black"/>
                <a:ea typeface="Poppins Black"/>
                <a:cs typeface="Poppins Black"/>
                <a:sym typeface="Poppins Black"/>
              </a:rPr>
              <a:t>Generative ai</a:t>
            </a:r>
            <a:endParaRPr sz="1800" dirty="0">
              <a:solidFill>
                <a:schemeClr val="dk1"/>
              </a:solidFill>
              <a:latin typeface="Poppins Black"/>
              <a:ea typeface="Poppins Black"/>
              <a:cs typeface="Poppins Black"/>
              <a:sym typeface="Poppins Black"/>
            </a:endParaRPr>
          </a:p>
        </p:txBody>
      </p:sp>
      <p:sp>
        <p:nvSpPr>
          <p:cNvPr id="285" name="Google Shape;285;p20"/>
          <p:cNvSpPr txBox="1"/>
          <p:nvPr/>
        </p:nvSpPr>
        <p:spPr>
          <a:xfrm>
            <a:off x="523838" y="1436736"/>
            <a:ext cx="2350200" cy="322670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dk1"/>
                </a:solidFill>
                <a:latin typeface="Poppins"/>
                <a:ea typeface="Poppins"/>
                <a:cs typeface="Poppins"/>
                <a:sym typeface="Poppins"/>
              </a:rPr>
              <a:t>Artificial intelligence technology that can produce various types of content, including text, imagery, audio and synthetic data. The recent buzz around generative AI has been driven by the simplicity of new user interfaces for creating high-quality text, graphics and videos in a matter of seconds.</a:t>
            </a:r>
          </a:p>
        </p:txBody>
      </p:sp>
      <p:pic>
        <p:nvPicPr>
          <p:cNvPr id="7170" name="Picture 2" descr="Generative AI Tools in all domains">
            <a:extLst>
              <a:ext uri="{FF2B5EF4-FFF2-40B4-BE49-F238E27FC236}">
                <a16:creationId xmlns:a16="http://schemas.microsoft.com/office/drawing/2014/main" id="{27339DB8-BA37-5F33-B637-EE2ADABBA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138" y="0"/>
            <a:ext cx="5282982" cy="55520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heel(1)">
                                      <p:cBhvr>
                                        <p:cTn id="12"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 future infographics</a:t>
            </a:r>
            <a:endParaRPr dirty="0"/>
          </a:p>
        </p:txBody>
      </p:sp>
      <p:sp>
        <p:nvSpPr>
          <p:cNvPr id="5" name="TextBox 4">
            <a:extLst>
              <a:ext uri="{FF2B5EF4-FFF2-40B4-BE49-F238E27FC236}">
                <a16:creationId xmlns:a16="http://schemas.microsoft.com/office/drawing/2014/main" id="{15A19C2F-AF15-DC4C-6EBA-40A1B7667B89}"/>
              </a:ext>
            </a:extLst>
          </p:cNvPr>
          <p:cNvSpPr txBox="1"/>
          <p:nvPr/>
        </p:nvSpPr>
        <p:spPr>
          <a:xfrm>
            <a:off x="719999" y="1000199"/>
            <a:ext cx="7703999" cy="3416320"/>
          </a:xfrm>
          <a:prstGeom prst="rect">
            <a:avLst/>
          </a:prstGeom>
          <a:noFill/>
        </p:spPr>
        <p:txBody>
          <a:bodyPr wrap="square">
            <a:spAutoFit/>
          </a:bodyPr>
          <a:lstStyle/>
          <a:p>
            <a:r>
              <a:rPr lang="en-US" sz="1200" i="0" dirty="0">
                <a:solidFill>
                  <a:srgbClr val="010A44"/>
                </a:solidFill>
                <a:effectLst/>
                <a:latin typeface="Raleway" panose="020F0502020204030204" pitchFamily="2" charset="0"/>
              </a:rPr>
              <a:t>The global AI market witnessed a significant valuation of USD 454.12 billion in 2022, By 2032, it is anticipated to soar to approximately USD 2,575.16 billion, reflecting a noteworthy compound annual growth rate (CAGR) of 19% from 2023 to 2032.</a:t>
            </a:r>
          </a:p>
          <a:p>
            <a:endParaRPr lang="en-IN" sz="1200" dirty="0"/>
          </a:p>
          <a:p>
            <a:pPr marL="342900" indent="-342900">
              <a:buAutoNum type="arabicPeriod"/>
            </a:pPr>
            <a:r>
              <a:rPr lang="en-IN" sz="1200" b="1" i="0" dirty="0">
                <a:solidFill>
                  <a:srgbClr val="010A44"/>
                </a:solidFill>
                <a:effectLst/>
                <a:latin typeface="Raleway" pitchFamily="2" charset="0"/>
              </a:rPr>
              <a:t>Cybersecurity:</a:t>
            </a:r>
            <a:r>
              <a:rPr lang="en-US" sz="1200" i="0" dirty="0">
                <a:solidFill>
                  <a:srgbClr val="010A44"/>
                </a:solidFill>
                <a:effectLst/>
                <a:latin typeface="Raleway" pitchFamily="2" charset="0"/>
              </a:rPr>
              <a:t>Anticipated to grow at a Compound Annual Growth Rate (CAGR) of 19.4% from 2023 to 2032, it is projected to reach $102.78 billion. </a:t>
            </a:r>
            <a:r>
              <a:rPr lang="en-US" sz="1200" dirty="0">
                <a:solidFill>
                  <a:srgbClr val="010A44"/>
                </a:solidFill>
                <a:latin typeface="Raleway" pitchFamily="2" charset="0"/>
              </a:rPr>
              <a:t>E</a:t>
            </a:r>
            <a:r>
              <a:rPr lang="en-US" sz="1200" i="0" dirty="0">
                <a:solidFill>
                  <a:srgbClr val="010A44"/>
                </a:solidFill>
                <a:effectLst/>
                <a:latin typeface="Raleway" pitchFamily="2" charset="0"/>
              </a:rPr>
              <a:t>stimated at approximately $17.4 billion in 2022</a:t>
            </a:r>
            <a:endParaRPr lang="en-IN" sz="1200" i="0" dirty="0">
              <a:solidFill>
                <a:srgbClr val="010A44"/>
              </a:solidFill>
              <a:effectLst/>
              <a:latin typeface="Raleway" pitchFamily="2" charset="0"/>
            </a:endParaRPr>
          </a:p>
          <a:p>
            <a:pPr marL="342900" indent="-342900">
              <a:buAutoNum type="arabicPeriod"/>
            </a:pPr>
            <a:endParaRPr lang="en-IN" sz="1200" dirty="0">
              <a:solidFill>
                <a:srgbClr val="010A44"/>
              </a:solidFill>
              <a:latin typeface="Raleway" pitchFamily="2" charset="0"/>
            </a:endParaRPr>
          </a:p>
          <a:p>
            <a:pPr marL="342900" indent="-342900">
              <a:buAutoNum type="arabicPeriod"/>
            </a:pPr>
            <a:r>
              <a:rPr lang="en-IN" sz="1200" b="1" i="0" dirty="0">
                <a:solidFill>
                  <a:srgbClr val="010A44"/>
                </a:solidFill>
                <a:effectLst/>
                <a:latin typeface="Raleway" pitchFamily="2" charset="0"/>
              </a:rPr>
              <a:t>Healthcare:</a:t>
            </a:r>
            <a:r>
              <a:rPr lang="en-US" sz="1200" i="0" dirty="0">
                <a:solidFill>
                  <a:srgbClr val="010A44"/>
                </a:solidFill>
                <a:effectLst/>
                <a:latin typeface="Raleway" pitchFamily="2" charset="0"/>
              </a:rPr>
              <a:t>The estimated size of the worldwide market for artificial intelligence (AI) in healthcare was USD 15.1 billion in 2022. Projections indicate substantial growth, with expectations to exceed USD 187.95 billion by 2030, exhibiting an impressive Compound Annual Growth Rate (CAGR) of 37%.</a:t>
            </a:r>
          </a:p>
          <a:p>
            <a:pPr marL="342900" indent="-342900">
              <a:buAutoNum type="arabicPeriod"/>
            </a:pPr>
            <a:endParaRPr lang="en-IN" sz="1200" i="0" dirty="0">
              <a:solidFill>
                <a:srgbClr val="010A44"/>
              </a:solidFill>
              <a:effectLst/>
              <a:latin typeface="Raleway" pitchFamily="2" charset="0"/>
            </a:endParaRPr>
          </a:p>
          <a:p>
            <a:pPr marL="342900" indent="-342900">
              <a:buAutoNum type="arabicPeriod"/>
            </a:pPr>
            <a:r>
              <a:rPr lang="en-IN" sz="1200" b="1" i="0" dirty="0">
                <a:solidFill>
                  <a:srgbClr val="010A44"/>
                </a:solidFill>
                <a:effectLst/>
                <a:latin typeface="Raleway" pitchFamily="2" charset="0"/>
              </a:rPr>
              <a:t> Entertainment</a:t>
            </a:r>
            <a:r>
              <a:rPr lang="en-IN" sz="1200" i="0" dirty="0">
                <a:solidFill>
                  <a:srgbClr val="010A44"/>
                </a:solidFill>
                <a:effectLst/>
                <a:latin typeface="Raleway" pitchFamily="2" charset="0"/>
              </a:rPr>
              <a:t>:</a:t>
            </a:r>
            <a:r>
              <a:rPr lang="en-US" sz="1200" i="0" dirty="0">
                <a:solidFill>
                  <a:srgbClr val="010A44"/>
                </a:solidFill>
                <a:effectLst/>
                <a:latin typeface="Raleway" pitchFamily="2" charset="0"/>
              </a:rPr>
              <a:t>In 2021, the global market for AI in the media and entertainment industry achieved a substantial valuation of USD 10.87 billion. This dynamic sector is set for impressive growth, with an expected Compound Annual Growth Rate (CAGR) of 26.9% forecasted from 2022 to 2030.</a:t>
            </a:r>
          </a:p>
          <a:p>
            <a:pPr marL="342900" indent="-342900">
              <a:buAutoNum type="arabicPeriod"/>
            </a:pPr>
            <a:endParaRPr lang="en-IN" sz="1200" b="1" i="0" dirty="0">
              <a:solidFill>
                <a:srgbClr val="010A44"/>
              </a:solidFill>
              <a:effectLst/>
              <a:latin typeface="Raleway" pitchFamily="2" charset="0"/>
            </a:endParaRPr>
          </a:p>
          <a:p>
            <a:pPr marL="342900" indent="-342900">
              <a:buAutoNum type="arabicPeriod"/>
            </a:pPr>
            <a:r>
              <a:rPr lang="en-IN" sz="1200" b="1" i="0" dirty="0">
                <a:solidFill>
                  <a:srgbClr val="010A44"/>
                </a:solidFill>
                <a:effectLst/>
                <a:latin typeface="Raleway" pitchFamily="2" charset="0"/>
              </a:rPr>
              <a:t>Recruitment Industry:</a:t>
            </a:r>
            <a:r>
              <a:rPr lang="en-US" sz="1200" i="0" dirty="0">
                <a:solidFill>
                  <a:srgbClr val="010A44"/>
                </a:solidFill>
                <a:effectLst/>
                <a:latin typeface="Raleway" pitchFamily="2" charset="0"/>
              </a:rPr>
              <a:t>As per a Market Research Future report, the AI recruitment market worldwide is projected to achieve $942.3 million by the year 2030, with a compound annual growth rate of 6.9% anticipated from 2020 to 2030.</a:t>
            </a:r>
            <a:endParaRPr lang="en-IN" sz="1200"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Robotic workshop infographics</a:t>
            </a:r>
            <a:endParaRPr/>
          </a:p>
        </p:txBody>
      </p:sp>
      <p:sp>
        <p:nvSpPr>
          <p:cNvPr id="560" name="Google Shape;560;p22"/>
          <p:cNvSpPr/>
          <p:nvPr/>
        </p:nvSpPr>
        <p:spPr>
          <a:xfrm>
            <a:off x="720000" y="4352575"/>
            <a:ext cx="3941427" cy="251839"/>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22"/>
          <p:cNvGrpSpPr/>
          <p:nvPr/>
        </p:nvGrpSpPr>
        <p:grpSpPr>
          <a:xfrm>
            <a:off x="1103725" y="1629292"/>
            <a:ext cx="3174000" cy="2849118"/>
            <a:chOff x="1619775" y="2250475"/>
            <a:chExt cx="1362875" cy="1223375"/>
          </a:xfrm>
        </p:grpSpPr>
        <p:sp>
          <p:nvSpPr>
            <p:cNvPr id="562" name="Google Shape;562;p22"/>
            <p:cNvSpPr/>
            <p:nvPr/>
          </p:nvSpPr>
          <p:spPr>
            <a:xfrm>
              <a:off x="1868300" y="2877575"/>
              <a:ext cx="392725" cy="37675"/>
            </a:xfrm>
            <a:custGeom>
              <a:avLst/>
              <a:gdLst/>
              <a:ahLst/>
              <a:cxnLst/>
              <a:rect l="l" t="t" r="r" b="b"/>
              <a:pathLst>
                <a:path w="15709" h="1507" extrusionOk="0">
                  <a:moveTo>
                    <a:pt x="753" y="1"/>
                  </a:moveTo>
                  <a:cubicBezTo>
                    <a:pt x="332" y="1"/>
                    <a:pt x="0" y="345"/>
                    <a:pt x="0" y="754"/>
                  </a:cubicBezTo>
                  <a:cubicBezTo>
                    <a:pt x="0" y="1162"/>
                    <a:pt x="332" y="1507"/>
                    <a:pt x="753" y="1507"/>
                  </a:cubicBezTo>
                  <a:lnTo>
                    <a:pt x="15709" y="1507"/>
                  </a:lnTo>
                  <a:lnTo>
                    <a:pt x="157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2031625" y="2915225"/>
              <a:ext cx="23950" cy="544600"/>
            </a:xfrm>
            <a:custGeom>
              <a:avLst/>
              <a:gdLst/>
              <a:ahLst/>
              <a:cxnLst/>
              <a:rect l="l" t="t" r="r" b="b"/>
              <a:pathLst>
                <a:path w="958" h="21784" extrusionOk="0">
                  <a:moveTo>
                    <a:pt x="1" y="1"/>
                  </a:moveTo>
                  <a:lnTo>
                    <a:pt x="1" y="21783"/>
                  </a:lnTo>
                  <a:lnTo>
                    <a:pt x="958" y="21783"/>
                  </a:lnTo>
                  <a:lnTo>
                    <a:pt x="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1913275" y="2915225"/>
              <a:ext cx="23950" cy="544600"/>
            </a:xfrm>
            <a:custGeom>
              <a:avLst/>
              <a:gdLst/>
              <a:ahLst/>
              <a:cxnLst/>
              <a:rect l="l" t="t" r="r" b="b"/>
              <a:pathLst>
                <a:path w="958" h="21784" extrusionOk="0">
                  <a:moveTo>
                    <a:pt x="0" y="1"/>
                  </a:moveTo>
                  <a:lnTo>
                    <a:pt x="0" y="21783"/>
                  </a:lnTo>
                  <a:lnTo>
                    <a:pt x="957" y="21783"/>
                  </a:lnTo>
                  <a:lnTo>
                    <a:pt x="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1875000" y="2884275"/>
              <a:ext cx="24250" cy="24275"/>
            </a:xfrm>
            <a:custGeom>
              <a:avLst/>
              <a:gdLst/>
              <a:ahLst/>
              <a:cxnLst/>
              <a:rect l="l" t="t" r="r" b="b"/>
              <a:pathLst>
                <a:path w="970" h="971" extrusionOk="0">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1928275" y="2884275"/>
              <a:ext cx="24250" cy="24275"/>
            </a:xfrm>
            <a:custGeom>
              <a:avLst/>
              <a:gdLst/>
              <a:ahLst/>
              <a:cxnLst/>
              <a:rect l="l" t="t" r="r" b="b"/>
              <a:pathLst>
                <a:path w="970" h="971" extrusionOk="0">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1981850" y="2884275"/>
              <a:ext cx="24275" cy="24275"/>
            </a:xfrm>
            <a:custGeom>
              <a:avLst/>
              <a:gdLst/>
              <a:ahLst/>
              <a:cxnLst/>
              <a:rect l="l" t="t" r="r" b="b"/>
              <a:pathLst>
                <a:path w="971" h="971" extrusionOk="0">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2035125" y="2884275"/>
              <a:ext cx="24275" cy="24275"/>
            </a:xfrm>
            <a:custGeom>
              <a:avLst/>
              <a:gdLst/>
              <a:ahLst/>
              <a:cxnLst/>
              <a:rect l="l" t="t" r="r" b="b"/>
              <a:pathLst>
                <a:path w="971" h="971" extrusionOk="0">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2"/>
            <p:cNvSpPr/>
            <p:nvPr/>
          </p:nvSpPr>
          <p:spPr>
            <a:xfrm>
              <a:off x="2088725" y="2884275"/>
              <a:ext cx="24275" cy="24275"/>
            </a:xfrm>
            <a:custGeom>
              <a:avLst/>
              <a:gdLst/>
              <a:ahLst/>
              <a:cxnLst/>
              <a:rect l="l" t="t" r="r" b="b"/>
              <a:pathLst>
                <a:path w="971" h="971" extrusionOk="0">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142000" y="2884275"/>
              <a:ext cx="24275" cy="24275"/>
            </a:xfrm>
            <a:custGeom>
              <a:avLst/>
              <a:gdLst/>
              <a:ahLst/>
              <a:cxnLst/>
              <a:rect l="l" t="t" r="r" b="b"/>
              <a:pathLst>
                <a:path w="971" h="971" extrusionOk="0">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2195600" y="2884275"/>
              <a:ext cx="24275" cy="24275"/>
            </a:xfrm>
            <a:custGeom>
              <a:avLst/>
              <a:gdLst/>
              <a:ahLst/>
              <a:cxnLst/>
              <a:rect l="l" t="t" r="r" b="b"/>
              <a:pathLst>
                <a:path w="971" h="971" extrusionOk="0">
                  <a:moveTo>
                    <a:pt x="485" y="1"/>
                  </a:moveTo>
                  <a:cubicBezTo>
                    <a:pt x="217" y="1"/>
                    <a:pt x="1" y="218"/>
                    <a:pt x="1" y="486"/>
                  </a:cubicBezTo>
                  <a:cubicBezTo>
                    <a:pt x="1" y="754"/>
                    <a:pt x="217" y="971"/>
                    <a:pt x="485" y="971"/>
                  </a:cubicBezTo>
                  <a:cubicBezTo>
                    <a:pt x="753" y="971"/>
                    <a:pt x="970" y="754"/>
                    <a:pt x="970" y="486"/>
                  </a:cubicBezTo>
                  <a:cubicBezTo>
                    <a:pt x="970" y="218"/>
                    <a:pt x="753" y="1"/>
                    <a:pt x="485" y="1"/>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2248875" y="2884275"/>
              <a:ext cx="12150" cy="24275"/>
            </a:xfrm>
            <a:custGeom>
              <a:avLst/>
              <a:gdLst/>
              <a:ahLst/>
              <a:cxnLst/>
              <a:rect l="l" t="t" r="r" b="b"/>
              <a:pathLst>
                <a:path w="486" h="971" extrusionOk="0">
                  <a:moveTo>
                    <a:pt x="486" y="1"/>
                  </a:moveTo>
                  <a:cubicBezTo>
                    <a:pt x="218" y="1"/>
                    <a:pt x="1" y="218"/>
                    <a:pt x="1" y="486"/>
                  </a:cubicBezTo>
                  <a:cubicBezTo>
                    <a:pt x="1" y="754"/>
                    <a:pt x="218" y="971"/>
                    <a:pt x="486" y="971"/>
                  </a:cubicBezTo>
                  <a:lnTo>
                    <a:pt x="486" y="1"/>
                  </a:ln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2130850" y="2475625"/>
              <a:ext cx="449200" cy="984200"/>
            </a:xfrm>
            <a:custGeom>
              <a:avLst/>
              <a:gdLst/>
              <a:ahLst/>
              <a:cxnLst/>
              <a:rect l="l" t="t" r="r" b="b"/>
              <a:pathLst>
                <a:path w="17968" h="39368" extrusionOk="0">
                  <a:moveTo>
                    <a:pt x="1314" y="0"/>
                  </a:moveTo>
                  <a:cubicBezTo>
                    <a:pt x="587" y="0"/>
                    <a:pt x="0" y="587"/>
                    <a:pt x="0" y="1315"/>
                  </a:cubicBezTo>
                  <a:lnTo>
                    <a:pt x="0" y="39367"/>
                  </a:lnTo>
                  <a:lnTo>
                    <a:pt x="17967" y="39367"/>
                  </a:lnTo>
                  <a:lnTo>
                    <a:pt x="17967" y="1315"/>
                  </a:lnTo>
                  <a:cubicBezTo>
                    <a:pt x="17967" y="587"/>
                    <a:pt x="17380" y="0"/>
                    <a:pt x="16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a:off x="2130850" y="2475625"/>
              <a:ext cx="124425" cy="288725"/>
            </a:xfrm>
            <a:custGeom>
              <a:avLst/>
              <a:gdLst/>
              <a:ahLst/>
              <a:cxnLst/>
              <a:rect l="l" t="t" r="r" b="b"/>
              <a:pathLst>
                <a:path w="4977" h="11549" extrusionOk="0">
                  <a:moveTo>
                    <a:pt x="4824" y="0"/>
                  </a:moveTo>
                  <a:lnTo>
                    <a:pt x="4824" y="11409"/>
                  </a:lnTo>
                  <a:lnTo>
                    <a:pt x="0" y="11409"/>
                  </a:lnTo>
                  <a:lnTo>
                    <a:pt x="0" y="11549"/>
                  </a:lnTo>
                  <a:lnTo>
                    <a:pt x="4977" y="11549"/>
                  </a:lnTo>
                  <a:lnTo>
                    <a:pt x="49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2444425" y="2475625"/>
              <a:ext cx="135625" cy="984200"/>
            </a:xfrm>
            <a:custGeom>
              <a:avLst/>
              <a:gdLst/>
              <a:ahLst/>
              <a:cxnLst/>
              <a:rect l="l" t="t" r="r" b="b"/>
              <a:pathLst>
                <a:path w="5425" h="39368" extrusionOk="0">
                  <a:moveTo>
                    <a:pt x="1315" y="0"/>
                  </a:moveTo>
                  <a:cubicBezTo>
                    <a:pt x="588" y="0"/>
                    <a:pt x="1" y="587"/>
                    <a:pt x="1" y="1315"/>
                  </a:cubicBezTo>
                  <a:lnTo>
                    <a:pt x="1" y="39367"/>
                  </a:lnTo>
                  <a:lnTo>
                    <a:pt x="5424" y="39367"/>
                  </a:lnTo>
                  <a:lnTo>
                    <a:pt x="5424" y="1315"/>
                  </a:lnTo>
                  <a:cubicBezTo>
                    <a:pt x="5424" y="587"/>
                    <a:pt x="4837" y="0"/>
                    <a:pt x="4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2471875" y="2638950"/>
              <a:ext cx="81050" cy="315550"/>
            </a:xfrm>
            <a:custGeom>
              <a:avLst/>
              <a:gdLst/>
              <a:ahLst/>
              <a:cxnLst/>
              <a:rect l="l" t="t" r="r" b="b"/>
              <a:pathLst>
                <a:path w="3242" h="12622" extrusionOk="0">
                  <a:moveTo>
                    <a:pt x="626" y="1"/>
                  </a:moveTo>
                  <a:cubicBezTo>
                    <a:pt x="281" y="1"/>
                    <a:pt x="0" y="282"/>
                    <a:pt x="0" y="639"/>
                  </a:cubicBezTo>
                  <a:lnTo>
                    <a:pt x="0" y="12621"/>
                  </a:lnTo>
                  <a:lnTo>
                    <a:pt x="3242" y="12621"/>
                  </a:lnTo>
                  <a:lnTo>
                    <a:pt x="3242" y="639"/>
                  </a:lnTo>
                  <a:cubicBezTo>
                    <a:pt x="3242" y="282"/>
                    <a:pt x="2948" y="1"/>
                    <a:pt x="2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a:off x="2471875" y="2638950"/>
              <a:ext cx="74350" cy="315550"/>
            </a:xfrm>
            <a:custGeom>
              <a:avLst/>
              <a:gdLst/>
              <a:ahLst/>
              <a:cxnLst/>
              <a:rect l="l" t="t" r="r" b="b"/>
              <a:pathLst>
                <a:path w="2974" h="12622" extrusionOk="0">
                  <a:moveTo>
                    <a:pt x="626" y="1"/>
                  </a:moveTo>
                  <a:cubicBezTo>
                    <a:pt x="281" y="1"/>
                    <a:pt x="0" y="282"/>
                    <a:pt x="0" y="639"/>
                  </a:cubicBezTo>
                  <a:lnTo>
                    <a:pt x="0" y="12621"/>
                  </a:lnTo>
                  <a:lnTo>
                    <a:pt x="2974" y="12621"/>
                  </a:lnTo>
                  <a:lnTo>
                    <a:pt x="2974" y="639"/>
                  </a:lnTo>
                  <a:cubicBezTo>
                    <a:pt x="2974" y="282"/>
                    <a:pt x="2693" y="1"/>
                    <a:pt x="2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2305350" y="2956700"/>
              <a:ext cx="139100" cy="449525"/>
            </a:xfrm>
            <a:custGeom>
              <a:avLst/>
              <a:gdLst/>
              <a:ahLst/>
              <a:cxnLst/>
              <a:rect l="l" t="t" r="r" b="b"/>
              <a:pathLst>
                <a:path w="5564" h="17981" extrusionOk="0">
                  <a:moveTo>
                    <a:pt x="0" y="1"/>
                  </a:moveTo>
                  <a:lnTo>
                    <a:pt x="0" y="17980"/>
                  </a:lnTo>
                  <a:lnTo>
                    <a:pt x="5564" y="17980"/>
                  </a:lnTo>
                  <a:lnTo>
                    <a:pt x="5564" y="17840"/>
                  </a:lnTo>
                  <a:lnTo>
                    <a:pt x="153" y="17840"/>
                  </a:lnTo>
                  <a:lnTo>
                    <a:pt x="153" y="154"/>
                  </a:lnTo>
                  <a:lnTo>
                    <a:pt x="5564" y="154"/>
                  </a:lnTo>
                  <a:lnTo>
                    <a:pt x="55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2229100" y="3359625"/>
              <a:ext cx="46275" cy="46600"/>
            </a:xfrm>
            <a:custGeom>
              <a:avLst/>
              <a:gdLst/>
              <a:ahLst/>
              <a:cxnLst/>
              <a:rect l="l" t="t" r="r" b="b"/>
              <a:pathLst>
                <a:path w="1851" h="1864" extrusionOk="0">
                  <a:moveTo>
                    <a:pt x="919" y="153"/>
                  </a:moveTo>
                  <a:cubicBezTo>
                    <a:pt x="1353" y="153"/>
                    <a:pt x="1710" y="511"/>
                    <a:pt x="1710" y="932"/>
                  </a:cubicBezTo>
                  <a:cubicBezTo>
                    <a:pt x="1710" y="1366"/>
                    <a:pt x="1353" y="1723"/>
                    <a:pt x="919" y="1723"/>
                  </a:cubicBezTo>
                  <a:cubicBezTo>
                    <a:pt x="485" y="1723"/>
                    <a:pt x="141" y="1366"/>
                    <a:pt x="141" y="932"/>
                  </a:cubicBezTo>
                  <a:cubicBezTo>
                    <a:pt x="141" y="511"/>
                    <a:pt x="498" y="153"/>
                    <a:pt x="919" y="153"/>
                  </a:cubicBezTo>
                  <a:close/>
                  <a:moveTo>
                    <a:pt x="919" y="0"/>
                  </a:moveTo>
                  <a:cubicBezTo>
                    <a:pt x="409" y="0"/>
                    <a:pt x="0" y="421"/>
                    <a:pt x="0" y="932"/>
                  </a:cubicBezTo>
                  <a:cubicBezTo>
                    <a:pt x="0" y="1455"/>
                    <a:pt x="409" y="1863"/>
                    <a:pt x="919" y="1863"/>
                  </a:cubicBezTo>
                  <a:cubicBezTo>
                    <a:pt x="1442" y="1863"/>
                    <a:pt x="1851" y="1455"/>
                    <a:pt x="1851" y="932"/>
                  </a:cubicBezTo>
                  <a:cubicBezTo>
                    <a:pt x="1851" y="421"/>
                    <a:pt x="1442" y="0"/>
                    <a:pt x="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2166900" y="3359625"/>
              <a:ext cx="46600" cy="46600"/>
            </a:xfrm>
            <a:custGeom>
              <a:avLst/>
              <a:gdLst/>
              <a:ahLst/>
              <a:cxnLst/>
              <a:rect l="l" t="t" r="r" b="b"/>
              <a:pathLst>
                <a:path w="1864" h="1864" extrusionOk="0">
                  <a:moveTo>
                    <a:pt x="932" y="153"/>
                  </a:moveTo>
                  <a:cubicBezTo>
                    <a:pt x="1365" y="153"/>
                    <a:pt x="1710" y="511"/>
                    <a:pt x="1710" y="932"/>
                  </a:cubicBezTo>
                  <a:cubicBezTo>
                    <a:pt x="1710" y="1366"/>
                    <a:pt x="1365" y="1723"/>
                    <a:pt x="932" y="1723"/>
                  </a:cubicBezTo>
                  <a:cubicBezTo>
                    <a:pt x="498" y="1723"/>
                    <a:pt x="140" y="1366"/>
                    <a:pt x="140" y="932"/>
                  </a:cubicBezTo>
                  <a:cubicBezTo>
                    <a:pt x="140" y="511"/>
                    <a:pt x="498" y="153"/>
                    <a:pt x="932" y="153"/>
                  </a:cubicBezTo>
                  <a:close/>
                  <a:moveTo>
                    <a:pt x="932" y="0"/>
                  </a:moveTo>
                  <a:cubicBezTo>
                    <a:pt x="421" y="0"/>
                    <a:pt x="0" y="421"/>
                    <a:pt x="0" y="932"/>
                  </a:cubicBezTo>
                  <a:cubicBezTo>
                    <a:pt x="0" y="1455"/>
                    <a:pt x="408" y="1863"/>
                    <a:pt x="932" y="1863"/>
                  </a:cubicBezTo>
                  <a:cubicBezTo>
                    <a:pt x="1442" y="1863"/>
                    <a:pt x="1863" y="1455"/>
                    <a:pt x="1863" y="932"/>
                  </a:cubicBezTo>
                  <a:cubicBezTo>
                    <a:pt x="1863" y="421"/>
                    <a:pt x="1442"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2589900" y="2877575"/>
              <a:ext cx="392750" cy="37675"/>
            </a:xfrm>
            <a:custGeom>
              <a:avLst/>
              <a:gdLst/>
              <a:ahLst/>
              <a:cxnLst/>
              <a:rect l="l" t="t" r="r" b="b"/>
              <a:pathLst>
                <a:path w="15710" h="1507" extrusionOk="0">
                  <a:moveTo>
                    <a:pt x="1" y="1"/>
                  </a:moveTo>
                  <a:lnTo>
                    <a:pt x="1" y="1507"/>
                  </a:lnTo>
                  <a:lnTo>
                    <a:pt x="14956" y="1507"/>
                  </a:lnTo>
                  <a:cubicBezTo>
                    <a:pt x="15377" y="1507"/>
                    <a:pt x="15709" y="1162"/>
                    <a:pt x="15709" y="754"/>
                  </a:cubicBezTo>
                  <a:cubicBezTo>
                    <a:pt x="15709" y="345"/>
                    <a:pt x="15377" y="1"/>
                    <a:pt x="14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471875" y="2877575"/>
              <a:ext cx="392725" cy="37675"/>
            </a:xfrm>
            <a:custGeom>
              <a:avLst/>
              <a:gdLst/>
              <a:ahLst/>
              <a:cxnLst/>
              <a:rect l="l" t="t" r="r" b="b"/>
              <a:pathLst>
                <a:path w="15709" h="1507" extrusionOk="0">
                  <a:moveTo>
                    <a:pt x="0" y="1"/>
                  </a:moveTo>
                  <a:lnTo>
                    <a:pt x="0" y="1507"/>
                  </a:lnTo>
                  <a:lnTo>
                    <a:pt x="14956" y="1507"/>
                  </a:lnTo>
                  <a:cubicBezTo>
                    <a:pt x="15364" y="1507"/>
                    <a:pt x="15709" y="1162"/>
                    <a:pt x="15709" y="754"/>
                  </a:cubicBezTo>
                  <a:cubicBezTo>
                    <a:pt x="15709" y="345"/>
                    <a:pt x="15364" y="1"/>
                    <a:pt x="14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2795675" y="2915225"/>
              <a:ext cx="23625" cy="544600"/>
            </a:xfrm>
            <a:custGeom>
              <a:avLst/>
              <a:gdLst/>
              <a:ahLst/>
              <a:cxnLst/>
              <a:rect l="l" t="t" r="r" b="b"/>
              <a:pathLst>
                <a:path w="945" h="21784" extrusionOk="0">
                  <a:moveTo>
                    <a:pt x="0" y="1"/>
                  </a:moveTo>
                  <a:lnTo>
                    <a:pt x="0" y="21783"/>
                  </a:lnTo>
                  <a:lnTo>
                    <a:pt x="945" y="21783"/>
                  </a:lnTo>
                  <a:lnTo>
                    <a:pt x="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2914025" y="2915225"/>
              <a:ext cx="23625" cy="544600"/>
            </a:xfrm>
            <a:custGeom>
              <a:avLst/>
              <a:gdLst/>
              <a:ahLst/>
              <a:cxnLst/>
              <a:rect l="l" t="t" r="r" b="b"/>
              <a:pathLst>
                <a:path w="945" h="21784" extrusionOk="0">
                  <a:moveTo>
                    <a:pt x="1" y="1"/>
                  </a:moveTo>
                  <a:lnTo>
                    <a:pt x="1" y="21783"/>
                  </a:lnTo>
                  <a:lnTo>
                    <a:pt x="945" y="21783"/>
                  </a:lnTo>
                  <a:lnTo>
                    <a:pt x="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2833625" y="2884275"/>
              <a:ext cx="24275" cy="24275"/>
            </a:xfrm>
            <a:custGeom>
              <a:avLst/>
              <a:gdLst/>
              <a:ahLst/>
              <a:cxnLst/>
              <a:rect l="l" t="t" r="r" b="b"/>
              <a:pathLst>
                <a:path w="971" h="971" extrusionOk="0">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2780050" y="2884275"/>
              <a:ext cx="24575" cy="24275"/>
            </a:xfrm>
            <a:custGeom>
              <a:avLst/>
              <a:gdLst/>
              <a:ahLst/>
              <a:cxnLst/>
              <a:rect l="l" t="t" r="r" b="b"/>
              <a:pathLst>
                <a:path w="983" h="971" extrusionOk="0">
                  <a:moveTo>
                    <a:pt x="498" y="1"/>
                  </a:moveTo>
                  <a:cubicBezTo>
                    <a:pt x="217" y="1"/>
                    <a:pt x="0" y="218"/>
                    <a:pt x="0" y="486"/>
                  </a:cubicBezTo>
                  <a:cubicBezTo>
                    <a:pt x="0" y="754"/>
                    <a:pt x="217" y="971"/>
                    <a:pt x="498" y="971"/>
                  </a:cubicBezTo>
                  <a:cubicBezTo>
                    <a:pt x="766" y="971"/>
                    <a:pt x="983" y="754"/>
                    <a:pt x="983" y="486"/>
                  </a:cubicBezTo>
                  <a:cubicBezTo>
                    <a:pt x="983" y="218"/>
                    <a:pt x="766"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2726775" y="2884275"/>
              <a:ext cx="24250" cy="24275"/>
            </a:xfrm>
            <a:custGeom>
              <a:avLst/>
              <a:gdLst/>
              <a:ahLst/>
              <a:cxnLst/>
              <a:rect l="l" t="t" r="r" b="b"/>
              <a:pathLst>
                <a:path w="970" h="971" extrusionOk="0">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673175" y="2884275"/>
              <a:ext cx="24575" cy="24275"/>
            </a:xfrm>
            <a:custGeom>
              <a:avLst/>
              <a:gdLst/>
              <a:ahLst/>
              <a:cxnLst/>
              <a:rect l="l" t="t" r="r" b="b"/>
              <a:pathLst>
                <a:path w="983" h="971" extrusionOk="0">
                  <a:moveTo>
                    <a:pt x="485" y="1"/>
                  </a:moveTo>
                  <a:cubicBezTo>
                    <a:pt x="217" y="1"/>
                    <a:pt x="0" y="218"/>
                    <a:pt x="0" y="486"/>
                  </a:cubicBezTo>
                  <a:cubicBezTo>
                    <a:pt x="0" y="754"/>
                    <a:pt x="217" y="971"/>
                    <a:pt x="485" y="971"/>
                  </a:cubicBezTo>
                  <a:cubicBezTo>
                    <a:pt x="766" y="971"/>
                    <a:pt x="983" y="754"/>
                    <a:pt x="983" y="486"/>
                  </a:cubicBezTo>
                  <a:cubicBezTo>
                    <a:pt x="983" y="218"/>
                    <a:pt x="766" y="1"/>
                    <a:pt x="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2619900" y="2884275"/>
              <a:ext cx="24275" cy="24275"/>
            </a:xfrm>
            <a:custGeom>
              <a:avLst/>
              <a:gdLst/>
              <a:ahLst/>
              <a:cxnLst/>
              <a:rect l="l" t="t" r="r" b="b"/>
              <a:pathLst>
                <a:path w="971" h="971" extrusionOk="0">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2566300" y="2884275"/>
              <a:ext cx="24600" cy="24275"/>
            </a:xfrm>
            <a:custGeom>
              <a:avLst/>
              <a:gdLst/>
              <a:ahLst/>
              <a:cxnLst/>
              <a:rect l="l" t="t" r="r" b="b"/>
              <a:pathLst>
                <a:path w="984" h="971" extrusionOk="0">
                  <a:moveTo>
                    <a:pt x="485" y="1"/>
                  </a:moveTo>
                  <a:cubicBezTo>
                    <a:pt x="217" y="1"/>
                    <a:pt x="0" y="218"/>
                    <a:pt x="0" y="486"/>
                  </a:cubicBezTo>
                  <a:cubicBezTo>
                    <a:pt x="0" y="754"/>
                    <a:pt x="217" y="971"/>
                    <a:pt x="485" y="971"/>
                  </a:cubicBezTo>
                  <a:cubicBezTo>
                    <a:pt x="766" y="971"/>
                    <a:pt x="983" y="754"/>
                    <a:pt x="983" y="486"/>
                  </a:cubicBezTo>
                  <a:cubicBezTo>
                    <a:pt x="983" y="218"/>
                    <a:pt x="766" y="1"/>
                    <a:pt x="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513025" y="2884275"/>
              <a:ext cx="24275" cy="24275"/>
            </a:xfrm>
            <a:custGeom>
              <a:avLst/>
              <a:gdLst/>
              <a:ahLst/>
              <a:cxnLst/>
              <a:rect l="l" t="t" r="r" b="b"/>
              <a:pathLst>
                <a:path w="971" h="971" extrusionOk="0">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2471875" y="2884275"/>
              <a:ext cx="12150" cy="24275"/>
            </a:xfrm>
            <a:custGeom>
              <a:avLst/>
              <a:gdLst/>
              <a:ahLst/>
              <a:cxnLst/>
              <a:rect l="l" t="t" r="r" b="b"/>
              <a:pathLst>
                <a:path w="486" h="971" extrusionOk="0">
                  <a:moveTo>
                    <a:pt x="0" y="1"/>
                  </a:moveTo>
                  <a:lnTo>
                    <a:pt x="0" y="971"/>
                  </a:lnTo>
                  <a:cubicBezTo>
                    <a:pt x="268" y="971"/>
                    <a:pt x="485" y="754"/>
                    <a:pt x="485" y="486"/>
                  </a:cubicBezTo>
                  <a:cubicBezTo>
                    <a:pt x="485" y="218"/>
                    <a:pt x="268"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2168475" y="2573875"/>
              <a:ext cx="238350" cy="443775"/>
            </a:xfrm>
            <a:custGeom>
              <a:avLst/>
              <a:gdLst/>
              <a:ahLst/>
              <a:cxnLst/>
              <a:rect l="l" t="t" r="r" b="b"/>
              <a:pathLst>
                <a:path w="9534" h="17751" extrusionOk="0">
                  <a:moveTo>
                    <a:pt x="562" y="1"/>
                  </a:moveTo>
                  <a:cubicBezTo>
                    <a:pt x="256" y="1"/>
                    <a:pt x="1" y="256"/>
                    <a:pt x="1" y="562"/>
                  </a:cubicBezTo>
                  <a:lnTo>
                    <a:pt x="1" y="17189"/>
                  </a:lnTo>
                  <a:cubicBezTo>
                    <a:pt x="1" y="17496"/>
                    <a:pt x="256" y="17751"/>
                    <a:pt x="562" y="17751"/>
                  </a:cubicBezTo>
                  <a:lnTo>
                    <a:pt x="8972" y="17751"/>
                  </a:lnTo>
                  <a:cubicBezTo>
                    <a:pt x="9278" y="17751"/>
                    <a:pt x="9533" y="17496"/>
                    <a:pt x="9533" y="17189"/>
                  </a:cubicBezTo>
                  <a:lnTo>
                    <a:pt x="9533" y="562"/>
                  </a:lnTo>
                  <a:cubicBezTo>
                    <a:pt x="9533" y="256"/>
                    <a:pt x="9278" y="1"/>
                    <a:pt x="8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2194000" y="2621425"/>
              <a:ext cx="187300" cy="132100"/>
            </a:xfrm>
            <a:custGeom>
              <a:avLst/>
              <a:gdLst/>
              <a:ahLst/>
              <a:cxnLst/>
              <a:rect l="l" t="t" r="r" b="b"/>
              <a:pathLst>
                <a:path w="7492" h="5284" extrusionOk="0">
                  <a:moveTo>
                    <a:pt x="601" y="0"/>
                  </a:moveTo>
                  <a:cubicBezTo>
                    <a:pt x="269" y="0"/>
                    <a:pt x="1" y="255"/>
                    <a:pt x="1" y="587"/>
                  </a:cubicBezTo>
                  <a:lnTo>
                    <a:pt x="1" y="4696"/>
                  </a:lnTo>
                  <a:cubicBezTo>
                    <a:pt x="1" y="5015"/>
                    <a:pt x="269" y="5283"/>
                    <a:pt x="601" y="5283"/>
                  </a:cubicBezTo>
                  <a:lnTo>
                    <a:pt x="6892" y="5283"/>
                  </a:lnTo>
                  <a:cubicBezTo>
                    <a:pt x="7223" y="5283"/>
                    <a:pt x="7491" y="5015"/>
                    <a:pt x="7491" y="4696"/>
                  </a:cubicBezTo>
                  <a:lnTo>
                    <a:pt x="7491" y="587"/>
                  </a:lnTo>
                  <a:cubicBezTo>
                    <a:pt x="7491" y="255"/>
                    <a:pt x="7223" y="0"/>
                    <a:pt x="6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2194000" y="2772625"/>
              <a:ext cx="187300" cy="90950"/>
            </a:xfrm>
            <a:custGeom>
              <a:avLst/>
              <a:gdLst/>
              <a:ahLst/>
              <a:cxnLst/>
              <a:rect l="l" t="t" r="r" b="b"/>
              <a:pathLst>
                <a:path w="7492" h="3638" extrusionOk="0">
                  <a:moveTo>
                    <a:pt x="562" y="1"/>
                  </a:moveTo>
                  <a:cubicBezTo>
                    <a:pt x="256" y="1"/>
                    <a:pt x="1" y="256"/>
                    <a:pt x="1" y="562"/>
                  </a:cubicBezTo>
                  <a:lnTo>
                    <a:pt x="1" y="3076"/>
                  </a:lnTo>
                  <a:cubicBezTo>
                    <a:pt x="1" y="3382"/>
                    <a:pt x="256" y="3637"/>
                    <a:pt x="562" y="3637"/>
                  </a:cubicBezTo>
                  <a:lnTo>
                    <a:pt x="6930" y="3637"/>
                  </a:lnTo>
                  <a:cubicBezTo>
                    <a:pt x="7236" y="3637"/>
                    <a:pt x="7491" y="3382"/>
                    <a:pt x="7491" y="3076"/>
                  </a:cubicBezTo>
                  <a:lnTo>
                    <a:pt x="7491" y="562"/>
                  </a:lnTo>
                  <a:cubicBezTo>
                    <a:pt x="7491" y="256"/>
                    <a:pt x="7236" y="1"/>
                    <a:pt x="6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2219200" y="2784750"/>
              <a:ext cx="64150" cy="33200"/>
            </a:xfrm>
            <a:custGeom>
              <a:avLst/>
              <a:gdLst/>
              <a:ahLst/>
              <a:cxnLst/>
              <a:rect l="l" t="t" r="r" b="b"/>
              <a:pathLst>
                <a:path w="2566" h="1328" extrusionOk="0">
                  <a:moveTo>
                    <a:pt x="1251" y="1"/>
                  </a:moveTo>
                  <a:cubicBezTo>
                    <a:pt x="690" y="1"/>
                    <a:pt x="192" y="358"/>
                    <a:pt x="1" y="881"/>
                  </a:cubicBezTo>
                  <a:lnTo>
                    <a:pt x="1251" y="1328"/>
                  </a:lnTo>
                  <a:lnTo>
                    <a:pt x="2566" y="1098"/>
                  </a:lnTo>
                  <a:cubicBezTo>
                    <a:pt x="2451" y="473"/>
                    <a:pt x="1889" y="1"/>
                    <a:pt x="1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2217300" y="2806775"/>
              <a:ext cx="66375" cy="44675"/>
            </a:xfrm>
            <a:custGeom>
              <a:avLst/>
              <a:gdLst/>
              <a:ahLst/>
              <a:cxnLst/>
              <a:rect l="l" t="t" r="r" b="b"/>
              <a:pathLst>
                <a:path w="2655" h="1787" extrusionOk="0">
                  <a:moveTo>
                    <a:pt x="77" y="0"/>
                  </a:moveTo>
                  <a:cubicBezTo>
                    <a:pt x="26" y="140"/>
                    <a:pt x="0" y="294"/>
                    <a:pt x="0" y="447"/>
                  </a:cubicBezTo>
                  <a:cubicBezTo>
                    <a:pt x="0" y="1187"/>
                    <a:pt x="600" y="1787"/>
                    <a:pt x="1327" y="1787"/>
                  </a:cubicBezTo>
                  <a:cubicBezTo>
                    <a:pt x="2055" y="1787"/>
                    <a:pt x="2655" y="1187"/>
                    <a:pt x="2655" y="447"/>
                  </a:cubicBezTo>
                  <a:cubicBezTo>
                    <a:pt x="2655" y="370"/>
                    <a:pt x="2655" y="294"/>
                    <a:pt x="2642" y="217"/>
                  </a:cubicBezTo>
                  <a:lnTo>
                    <a:pt x="1327" y="447"/>
                  </a:lnTo>
                  <a:lnTo>
                    <a:pt x="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2328625" y="2813775"/>
              <a:ext cx="12800" cy="37675"/>
            </a:xfrm>
            <a:custGeom>
              <a:avLst/>
              <a:gdLst/>
              <a:ahLst/>
              <a:cxnLst/>
              <a:rect l="l" t="t" r="r" b="b"/>
              <a:pathLst>
                <a:path w="512" h="1507" extrusionOk="0">
                  <a:moveTo>
                    <a:pt x="1" y="1"/>
                  </a:moveTo>
                  <a:lnTo>
                    <a:pt x="1" y="1507"/>
                  </a:lnTo>
                  <a:lnTo>
                    <a:pt x="511" y="1507"/>
                  </a:lnTo>
                  <a:lnTo>
                    <a:pt x="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2307250" y="2833550"/>
              <a:ext cx="12800" cy="17575"/>
            </a:xfrm>
            <a:custGeom>
              <a:avLst/>
              <a:gdLst/>
              <a:ahLst/>
              <a:cxnLst/>
              <a:rect l="l" t="t" r="r" b="b"/>
              <a:pathLst>
                <a:path w="512" h="703" extrusionOk="0">
                  <a:moveTo>
                    <a:pt x="1" y="1"/>
                  </a:moveTo>
                  <a:lnTo>
                    <a:pt x="1" y="703"/>
                  </a:lnTo>
                  <a:lnTo>
                    <a:pt x="511" y="703"/>
                  </a:lnTo>
                  <a:lnTo>
                    <a:pt x="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2307250" y="2823025"/>
              <a:ext cx="12800" cy="10550"/>
            </a:xfrm>
            <a:custGeom>
              <a:avLst/>
              <a:gdLst/>
              <a:ahLst/>
              <a:cxnLst/>
              <a:rect l="l" t="t" r="r" b="b"/>
              <a:pathLst>
                <a:path w="512" h="422" extrusionOk="0">
                  <a:moveTo>
                    <a:pt x="1" y="1"/>
                  </a:moveTo>
                  <a:lnTo>
                    <a:pt x="1" y="422"/>
                  </a:lnTo>
                  <a:lnTo>
                    <a:pt x="511" y="422"/>
                  </a:lnTo>
                  <a:lnTo>
                    <a:pt x="5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2328625" y="2790825"/>
              <a:ext cx="12800" cy="22975"/>
            </a:xfrm>
            <a:custGeom>
              <a:avLst/>
              <a:gdLst/>
              <a:ahLst/>
              <a:cxnLst/>
              <a:rect l="l" t="t" r="r" b="b"/>
              <a:pathLst>
                <a:path w="512" h="919" extrusionOk="0">
                  <a:moveTo>
                    <a:pt x="1" y="0"/>
                  </a:moveTo>
                  <a:lnTo>
                    <a:pt x="1" y="919"/>
                  </a:lnTo>
                  <a:lnTo>
                    <a:pt x="511" y="919"/>
                  </a:lnTo>
                  <a:lnTo>
                    <a:pt x="5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2350325" y="2820475"/>
              <a:ext cx="12475" cy="30650"/>
            </a:xfrm>
            <a:custGeom>
              <a:avLst/>
              <a:gdLst/>
              <a:ahLst/>
              <a:cxnLst/>
              <a:rect l="l" t="t" r="r" b="b"/>
              <a:pathLst>
                <a:path w="499" h="1226" extrusionOk="0">
                  <a:moveTo>
                    <a:pt x="0" y="1"/>
                  </a:moveTo>
                  <a:lnTo>
                    <a:pt x="0" y="1226"/>
                  </a:lnTo>
                  <a:lnTo>
                    <a:pt x="498" y="1226"/>
                  </a:lnTo>
                  <a:lnTo>
                    <a:pt x="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50325" y="2806450"/>
              <a:ext cx="12475" cy="14050"/>
            </a:xfrm>
            <a:custGeom>
              <a:avLst/>
              <a:gdLst/>
              <a:ahLst/>
              <a:cxnLst/>
              <a:rect l="l" t="t" r="r" b="b"/>
              <a:pathLst>
                <a:path w="499" h="562" extrusionOk="0">
                  <a:moveTo>
                    <a:pt x="0" y="0"/>
                  </a:moveTo>
                  <a:lnTo>
                    <a:pt x="0" y="562"/>
                  </a:lnTo>
                  <a:lnTo>
                    <a:pt x="498" y="562"/>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2214750" y="2649150"/>
              <a:ext cx="145500" cy="66725"/>
            </a:xfrm>
            <a:custGeom>
              <a:avLst/>
              <a:gdLst/>
              <a:ahLst/>
              <a:cxnLst/>
              <a:rect l="l" t="t" r="r" b="b"/>
              <a:pathLst>
                <a:path w="5820" h="2669" extrusionOk="0">
                  <a:moveTo>
                    <a:pt x="4839" y="0"/>
                  </a:moveTo>
                  <a:cubicBezTo>
                    <a:pt x="4607" y="0"/>
                    <a:pt x="4356" y="287"/>
                    <a:pt x="4198" y="946"/>
                  </a:cubicBezTo>
                  <a:cubicBezTo>
                    <a:pt x="4064" y="1531"/>
                    <a:pt x="3758" y="1744"/>
                    <a:pt x="3409" y="1744"/>
                  </a:cubicBezTo>
                  <a:cubicBezTo>
                    <a:pt x="2930" y="1744"/>
                    <a:pt x="2370" y="1342"/>
                    <a:pt x="2067" y="958"/>
                  </a:cubicBezTo>
                  <a:cubicBezTo>
                    <a:pt x="1945" y="803"/>
                    <a:pt x="1801" y="731"/>
                    <a:pt x="1645" y="731"/>
                  </a:cubicBezTo>
                  <a:cubicBezTo>
                    <a:pt x="1182" y="731"/>
                    <a:pt x="601" y="1361"/>
                    <a:pt x="77" y="2362"/>
                  </a:cubicBezTo>
                  <a:cubicBezTo>
                    <a:pt x="0" y="2502"/>
                    <a:pt x="102" y="2668"/>
                    <a:pt x="268" y="2668"/>
                  </a:cubicBezTo>
                  <a:lnTo>
                    <a:pt x="5551" y="2668"/>
                  </a:lnTo>
                  <a:cubicBezTo>
                    <a:pt x="5717" y="2668"/>
                    <a:pt x="5819" y="2515"/>
                    <a:pt x="5755" y="2375"/>
                  </a:cubicBezTo>
                  <a:cubicBezTo>
                    <a:pt x="5615" y="2081"/>
                    <a:pt x="5436" y="1609"/>
                    <a:pt x="5385" y="946"/>
                  </a:cubicBezTo>
                  <a:cubicBezTo>
                    <a:pt x="5331" y="354"/>
                    <a:pt x="5097" y="0"/>
                    <a:pt x="48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2194000" y="2890675"/>
              <a:ext cx="44375" cy="44350"/>
            </a:xfrm>
            <a:custGeom>
              <a:avLst/>
              <a:gdLst/>
              <a:ahLst/>
              <a:cxnLst/>
              <a:rect l="l" t="t" r="r" b="b"/>
              <a:pathLst>
                <a:path w="1775" h="1774" extrusionOk="0">
                  <a:moveTo>
                    <a:pt x="894" y="153"/>
                  </a:moveTo>
                  <a:cubicBezTo>
                    <a:pt x="1302" y="153"/>
                    <a:pt x="1634" y="485"/>
                    <a:pt x="1634" y="893"/>
                  </a:cubicBezTo>
                  <a:cubicBezTo>
                    <a:pt x="1634" y="1302"/>
                    <a:pt x="1302" y="1633"/>
                    <a:pt x="894" y="1633"/>
                  </a:cubicBezTo>
                  <a:cubicBezTo>
                    <a:pt x="486" y="1633"/>
                    <a:pt x="154" y="1302"/>
                    <a:pt x="154" y="893"/>
                  </a:cubicBezTo>
                  <a:cubicBezTo>
                    <a:pt x="154" y="485"/>
                    <a:pt x="486" y="153"/>
                    <a:pt x="894" y="153"/>
                  </a:cubicBezTo>
                  <a:close/>
                  <a:moveTo>
                    <a:pt x="894" y="0"/>
                  </a:moveTo>
                  <a:cubicBezTo>
                    <a:pt x="396" y="0"/>
                    <a:pt x="1" y="396"/>
                    <a:pt x="1" y="893"/>
                  </a:cubicBezTo>
                  <a:cubicBezTo>
                    <a:pt x="1" y="1378"/>
                    <a:pt x="396" y="1774"/>
                    <a:pt x="894" y="1774"/>
                  </a:cubicBezTo>
                  <a:cubicBezTo>
                    <a:pt x="1379" y="1774"/>
                    <a:pt x="1774" y="1378"/>
                    <a:pt x="1774" y="893"/>
                  </a:cubicBezTo>
                  <a:cubicBezTo>
                    <a:pt x="1774" y="396"/>
                    <a:pt x="1379" y="0"/>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2"/>
            <p:cNvSpPr/>
            <p:nvPr/>
          </p:nvSpPr>
          <p:spPr>
            <a:xfrm>
              <a:off x="2254300" y="2890675"/>
              <a:ext cx="44050" cy="44350"/>
            </a:xfrm>
            <a:custGeom>
              <a:avLst/>
              <a:gdLst/>
              <a:ahLst/>
              <a:cxnLst/>
              <a:rect l="l" t="t" r="r" b="b"/>
              <a:pathLst>
                <a:path w="1762" h="1774" extrusionOk="0">
                  <a:moveTo>
                    <a:pt x="881" y="153"/>
                  </a:moveTo>
                  <a:cubicBezTo>
                    <a:pt x="1289" y="153"/>
                    <a:pt x="1621" y="485"/>
                    <a:pt x="1621" y="893"/>
                  </a:cubicBezTo>
                  <a:cubicBezTo>
                    <a:pt x="1621" y="1302"/>
                    <a:pt x="1289" y="1633"/>
                    <a:pt x="881" y="1633"/>
                  </a:cubicBezTo>
                  <a:cubicBezTo>
                    <a:pt x="473" y="1633"/>
                    <a:pt x="141" y="1302"/>
                    <a:pt x="141" y="893"/>
                  </a:cubicBezTo>
                  <a:cubicBezTo>
                    <a:pt x="141" y="485"/>
                    <a:pt x="473" y="153"/>
                    <a:pt x="881" y="153"/>
                  </a:cubicBezTo>
                  <a:close/>
                  <a:moveTo>
                    <a:pt x="881" y="0"/>
                  </a:moveTo>
                  <a:cubicBezTo>
                    <a:pt x="396" y="0"/>
                    <a:pt x="1" y="396"/>
                    <a:pt x="1" y="893"/>
                  </a:cubicBezTo>
                  <a:cubicBezTo>
                    <a:pt x="1" y="1378"/>
                    <a:pt x="396" y="1774"/>
                    <a:pt x="881" y="1774"/>
                  </a:cubicBezTo>
                  <a:cubicBezTo>
                    <a:pt x="1366" y="1774"/>
                    <a:pt x="1762" y="1378"/>
                    <a:pt x="1762" y="893"/>
                  </a:cubicBezTo>
                  <a:cubicBezTo>
                    <a:pt x="1762" y="396"/>
                    <a:pt x="1366"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2362125" y="2962125"/>
              <a:ext cx="19175" cy="19175"/>
            </a:xfrm>
            <a:custGeom>
              <a:avLst/>
              <a:gdLst/>
              <a:ahLst/>
              <a:cxnLst/>
              <a:rect l="l" t="t" r="r" b="b"/>
              <a:pathLst>
                <a:path w="767" h="767" extrusionOk="0">
                  <a:moveTo>
                    <a:pt x="383" y="1"/>
                  </a:moveTo>
                  <a:cubicBezTo>
                    <a:pt x="179" y="1"/>
                    <a:pt x="1" y="179"/>
                    <a:pt x="1" y="383"/>
                  </a:cubicBezTo>
                  <a:cubicBezTo>
                    <a:pt x="1" y="600"/>
                    <a:pt x="179" y="766"/>
                    <a:pt x="383" y="766"/>
                  </a:cubicBezTo>
                  <a:cubicBezTo>
                    <a:pt x="600" y="766"/>
                    <a:pt x="766" y="600"/>
                    <a:pt x="766" y="383"/>
                  </a:cubicBezTo>
                  <a:cubicBezTo>
                    <a:pt x="766" y="179"/>
                    <a:pt x="600" y="1"/>
                    <a:pt x="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2320025" y="2962125"/>
              <a:ext cx="19150" cy="19175"/>
            </a:xfrm>
            <a:custGeom>
              <a:avLst/>
              <a:gdLst/>
              <a:ahLst/>
              <a:cxnLst/>
              <a:rect l="l" t="t" r="r" b="b"/>
              <a:pathLst>
                <a:path w="766" h="767" extrusionOk="0">
                  <a:moveTo>
                    <a:pt x="383" y="1"/>
                  </a:moveTo>
                  <a:cubicBezTo>
                    <a:pt x="179" y="1"/>
                    <a:pt x="0" y="179"/>
                    <a:pt x="0" y="383"/>
                  </a:cubicBezTo>
                  <a:cubicBezTo>
                    <a:pt x="0" y="600"/>
                    <a:pt x="179" y="766"/>
                    <a:pt x="383" y="766"/>
                  </a:cubicBezTo>
                  <a:cubicBezTo>
                    <a:pt x="600" y="766"/>
                    <a:pt x="766" y="600"/>
                    <a:pt x="766" y="383"/>
                  </a:cubicBezTo>
                  <a:cubicBezTo>
                    <a:pt x="766" y="179"/>
                    <a:pt x="600" y="1"/>
                    <a:pt x="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2278225" y="2962125"/>
              <a:ext cx="19175" cy="19175"/>
            </a:xfrm>
            <a:custGeom>
              <a:avLst/>
              <a:gdLst/>
              <a:ahLst/>
              <a:cxnLst/>
              <a:rect l="l" t="t" r="r" b="b"/>
              <a:pathLst>
                <a:path w="767" h="767" extrusionOk="0">
                  <a:moveTo>
                    <a:pt x="383" y="1"/>
                  </a:moveTo>
                  <a:cubicBezTo>
                    <a:pt x="166" y="1"/>
                    <a:pt x="1" y="179"/>
                    <a:pt x="1" y="383"/>
                  </a:cubicBezTo>
                  <a:cubicBezTo>
                    <a:pt x="1" y="600"/>
                    <a:pt x="166" y="766"/>
                    <a:pt x="383" y="766"/>
                  </a:cubicBezTo>
                  <a:cubicBezTo>
                    <a:pt x="588" y="766"/>
                    <a:pt x="766" y="600"/>
                    <a:pt x="766" y="383"/>
                  </a:cubicBezTo>
                  <a:cubicBezTo>
                    <a:pt x="766" y="179"/>
                    <a:pt x="588" y="1"/>
                    <a:pt x="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2236125" y="2962125"/>
              <a:ext cx="19150" cy="19175"/>
            </a:xfrm>
            <a:custGeom>
              <a:avLst/>
              <a:gdLst/>
              <a:ahLst/>
              <a:cxnLst/>
              <a:rect l="l" t="t" r="r" b="b"/>
              <a:pathLst>
                <a:path w="766" h="767" extrusionOk="0">
                  <a:moveTo>
                    <a:pt x="383" y="1"/>
                  </a:moveTo>
                  <a:cubicBezTo>
                    <a:pt x="166" y="1"/>
                    <a:pt x="0" y="179"/>
                    <a:pt x="0" y="383"/>
                  </a:cubicBezTo>
                  <a:cubicBezTo>
                    <a:pt x="0" y="600"/>
                    <a:pt x="166" y="766"/>
                    <a:pt x="383" y="766"/>
                  </a:cubicBezTo>
                  <a:cubicBezTo>
                    <a:pt x="600" y="766"/>
                    <a:pt x="766" y="600"/>
                    <a:pt x="766" y="383"/>
                  </a:cubicBezTo>
                  <a:cubicBezTo>
                    <a:pt x="766" y="179"/>
                    <a:pt x="600" y="1"/>
                    <a:pt x="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2194000" y="2962125"/>
              <a:ext cx="19175" cy="19175"/>
            </a:xfrm>
            <a:custGeom>
              <a:avLst/>
              <a:gdLst/>
              <a:ahLst/>
              <a:cxnLst/>
              <a:rect l="l" t="t" r="r" b="b"/>
              <a:pathLst>
                <a:path w="767" h="767" extrusionOk="0">
                  <a:moveTo>
                    <a:pt x="384" y="1"/>
                  </a:moveTo>
                  <a:cubicBezTo>
                    <a:pt x="179" y="1"/>
                    <a:pt x="1" y="179"/>
                    <a:pt x="1" y="383"/>
                  </a:cubicBezTo>
                  <a:cubicBezTo>
                    <a:pt x="1" y="600"/>
                    <a:pt x="179" y="766"/>
                    <a:pt x="384" y="766"/>
                  </a:cubicBezTo>
                  <a:cubicBezTo>
                    <a:pt x="601" y="766"/>
                    <a:pt x="766" y="600"/>
                    <a:pt x="766" y="383"/>
                  </a:cubicBezTo>
                  <a:cubicBezTo>
                    <a:pt x="766" y="179"/>
                    <a:pt x="601" y="1"/>
                    <a:pt x="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2635525" y="2732750"/>
              <a:ext cx="210250" cy="145175"/>
            </a:xfrm>
            <a:custGeom>
              <a:avLst/>
              <a:gdLst/>
              <a:ahLst/>
              <a:cxnLst/>
              <a:rect l="l" t="t" r="r" b="b"/>
              <a:pathLst>
                <a:path w="8410" h="5807" extrusionOk="0">
                  <a:moveTo>
                    <a:pt x="1" y="1"/>
                  </a:moveTo>
                  <a:lnTo>
                    <a:pt x="1" y="5807"/>
                  </a:lnTo>
                  <a:lnTo>
                    <a:pt x="8410" y="5807"/>
                  </a:lnTo>
                  <a:lnTo>
                    <a:pt x="84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2689125" y="2732750"/>
              <a:ext cx="37675" cy="53300"/>
            </a:xfrm>
            <a:custGeom>
              <a:avLst/>
              <a:gdLst/>
              <a:ahLst/>
              <a:cxnLst/>
              <a:rect l="l" t="t" r="r" b="b"/>
              <a:pathLst>
                <a:path w="1507" h="2132" extrusionOk="0">
                  <a:moveTo>
                    <a:pt x="0" y="1"/>
                  </a:moveTo>
                  <a:lnTo>
                    <a:pt x="0" y="2132"/>
                  </a:lnTo>
                  <a:lnTo>
                    <a:pt x="1506" y="2132"/>
                  </a:lnTo>
                  <a:lnTo>
                    <a:pt x="1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2780050" y="2732750"/>
              <a:ext cx="65725" cy="145175"/>
            </a:xfrm>
            <a:custGeom>
              <a:avLst/>
              <a:gdLst/>
              <a:ahLst/>
              <a:cxnLst/>
              <a:rect l="l" t="t" r="r" b="b"/>
              <a:pathLst>
                <a:path w="2629" h="5807" extrusionOk="0">
                  <a:moveTo>
                    <a:pt x="0" y="1"/>
                  </a:moveTo>
                  <a:lnTo>
                    <a:pt x="0" y="5807"/>
                  </a:lnTo>
                  <a:lnTo>
                    <a:pt x="2629" y="5807"/>
                  </a:lnTo>
                  <a:lnTo>
                    <a:pt x="26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2802375" y="2732750"/>
              <a:ext cx="21075" cy="53300"/>
            </a:xfrm>
            <a:custGeom>
              <a:avLst/>
              <a:gdLst/>
              <a:ahLst/>
              <a:cxnLst/>
              <a:rect l="l" t="t" r="r" b="b"/>
              <a:pathLst>
                <a:path w="843" h="2132" extrusionOk="0">
                  <a:moveTo>
                    <a:pt x="0" y="1"/>
                  </a:moveTo>
                  <a:lnTo>
                    <a:pt x="0" y="2132"/>
                  </a:lnTo>
                  <a:lnTo>
                    <a:pt x="843" y="2132"/>
                  </a:lnTo>
                  <a:lnTo>
                    <a:pt x="8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2648600" y="2833550"/>
              <a:ext cx="30975" cy="30975"/>
            </a:xfrm>
            <a:custGeom>
              <a:avLst/>
              <a:gdLst/>
              <a:ahLst/>
              <a:cxnLst/>
              <a:rect l="l" t="t" r="r" b="b"/>
              <a:pathLst>
                <a:path w="1239" h="1239" extrusionOk="0">
                  <a:moveTo>
                    <a:pt x="1085" y="154"/>
                  </a:moveTo>
                  <a:lnTo>
                    <a:pt x="1085" y="1098"/>
                  </a:lnTo>
                  <a:lnTo>
                    <a:pt x="141" y="1098"/>
                  </a:lnTo>
                  <a:lnTo>
                    <a:pt x="141" y="154"/>
                  </a:lnTo>
                  <a:close/>
                  <a:moveTo>
                    <a:pt x="1" y="1"/>
                  </a:moveTo>
                  <a:lnTo>
                    <a:pt x="1" y="1239"/>
                  </a:lnTo>
                  <a:lnTo>
                    <a:pt x="1239" y="1239"/>
                  </a:lnTo>
                  <a:lnTo>
                    <a:pt x="1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2692625" y="2833550"/>
              <a:ext cx="30975" cy="30975"/>
            </a:xfrm>
            <a:custGeom>
              <a:avLst/>
              <a:gdLst/>
              <a:ahLst/>
              <a:cxnLst/>
              <a:rect l="l" t="t" r="r" b="b"/>
              <a:pathLst>
                <a:path w="1239" h="1239" extrusionOk="0">
                  <a:moveTo>
                    <a:pt x="1" y="1"/>
                  </a:moveTo>
                  <a:lnTo>
                    <a:pt x="1" y="1239"/>
                  </a:lnTo>
                  <a:lnTo>
                    <a:pt x="1238" y="1239"/>
                  </a:lnTo>
                  <a:lnTo>
                    <a:pt x="12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2001325" y="2756675"/>
              <a:ext cx="67975" cy="120925"/>
            </a:xfrm>
            <a:custGeom>
              <a:avLst/>
              <a:gdLst/>
              <a:ahLst/>
              <a:cxnLst/>
              <a:rect l="l" t="t" r="r" b="b"/>
              <a:pathLst>
                <a:path w="2719" h="4837" extrusionOk="0">
                  <a:moveTo>
                    <a:pt x="115" y="1"/>
                  </a:moveTo>
                  <a:cubicBezTo>
                    <a:pt x="51" y="1"/>
                    <a:pt x="0" y="52"/>
                    <a:pt x="0" y="128"/>
                  </a:cubicBezTo>
                  <a:lnTo>
                    <a:pt x="0" y="4722"/>
                  </a:lnTo>
                  <a:cubicBezTo>
                    <a:pt x="0" y="4786"/>
                    <a:pt x="51" y="4837"/>
                    <a:pt x="115" y="4837"/>
                  </a:cubicBezTo>
                  <a:lnTo>
                    <a:pt x="2591" y="4837"/>
                  </a:lnTo>
                  <a:cubicBezTo>
                    <a:pt x="2655" y="4837"/>
                    <a:pt x="2718" y="4786"/>
                    <a:pt x="2718" y="4722"/>
                  </a:cubicBezTo>
                  <a:lnTo>
                    <a:pt x="2718" y="128"/>
                  </a:lnTo>
                  <a:cubicBezTo>
                    <a:pt x="2718" y="52"/>
                    <a:pt x="2655" y="1"/>
                    <a:pt x="2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1997500" y="2756675"/>
              <a:ext cx="67975" cy="120925"/>
            </a:xfrm>
            <a:custGeom>
              <a:avLst/>
              <a:gdLst/>
              <a:ahLst/>
              <a:cxnLst/>
              <a:rect l="l" t="t" r="r" b="b"/>
              <a:pathLst>
                <a:path w="2719" h="4837" extrusionOk="0">
                  <a:moveTo>
                    <a:pt x="128" y="1"/>
                  </a:moveTo>
                  <a:cubicBezTo>
                    <a:pt x="64" y="1"/>
                    <a:pt x="0" y="52"/>
                    <a:pt x="0" y="128"/>
                  </a:cubicBezTo>
                  <a:lnTo>
                    <a:pt x="0" y="4722"/>
                  </a:lnTo>
                  <a:cubicBezTo>
                    <a:pt x="0" y="4786"/>
                    <a:pt x="64" y="4837"/>
                    <a:pt x="128" y="4837"/>
                  </a:cubicBezTo>
                  <a:lnTo>
                    <a:pt x="2603" y="4837"/>
                  </a:lnTo>
                  <a:cubicBezTo>
                    <a:pt x="2667" y="4837"/>
                    <a:pt x="2718" y="4786"/>
                    <a:pt x="2718" y="4722"/>
                  </a:cubicBezTo>
                  <a:lnTo>
                    <a:pt x="2718" y="128"/>
                  </a:lnTo>
                  <a:cubicBezTo>
                    <a:pt x="2718" y="52"/>
                    <a:pt x="2667" y="1"/>
                    <a:pt x="2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2001325" y="2760200"/>
              <a:ext cx="60625" cy="113900"/>
            </a:xfrm>
            <a:custGeom>
              <a:avLst/>
              <a:gdLst/>
              <a:ahLst/>
              <a:cxnLst/>
              <a:rect l="l" t="t" r="r" b="b"/>
              <a:pathLst>
                <a:path w="2425" h="4556" extrusionOk="0">
                  <a:moveTo>
                    <a:pt x="115" y="0"/>
                  </a:moveTo>
                  <a:cubicBezTo>
                    <a:pt x="51" y="0"/>
                    <a:pt x="0" y="51"/>
                    <a:pt x="0" y="115"/>
                  </a:cubicBezTo>
                  <a:lnTo>
                    <a:pt x="0" y="4441"/>
                  </a:lnTo>
                  <a:cubicBezTo>
                    <a:pt x="0" y="4505"/>
                    <a:pt x="51" y="4556"/>
                    <a:pt x="115" y="4556"/>
                  </a:cubicBezTo>
                  <a:lnTo>
                    <a:pt x="2310" y="4556"/>
                  </a:lnTo>
                  <a:cubicBezTo>
                    <a:pt x="2374" y="4556"/>
                    <a:pt x="2425" y="4505"/>
                    <a:pt x="2425" y="4441"/>
                  </a:cubicBezTo>
                  <a:lnTo>
                    <a:pt x="2425" y="115"/>
                  </a:lnTo>
                  <a:cubicBezTo>
                    <a:pt x="2425" y="51"/>
                    <a:pt x="2374" y="0"/>
                    <a:pt x="2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2008350" y="2760200"/>
              <a:ext cx="22025" cy="113900"/>
            </a:xfrm>
            <a:custGeom>
              <a:avLst/>
              <a:gdLst/>
              <a:ahLst/>
              <a:cxnLst/>
              <a:rect l="l" t="t" r="r" b="b"/>
              <a:pathLst>
                <a:path w="881" h="4556" extrusionOk="0">
                  <a:moveTo>
                    <a:pt x="383" y="0"/>
                  </a:moveTo>
                  <a:lnTo>
                    <a:pt x="0" y="4556"/>
                  </a:lnTo>
                  <a:lnTo>
                    <a:pt x="510" y="4556"/>
                  </a:lnTo>
                  <a:lnTo>
                    <a:pt x="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2025575" y="2760200"/>
              <a:ext cx="17250" cy="113900"/>
            </a:xfrm>
            <a:custGeom>
              <a:avLst/>
              <a:gdLst/>
              <a:ahLst/>
              <a:cxnLst/>
              <a:rect l="l" t="t" r="r" b="b"/>
              <a:pathLst>
                <a:path w="690" h="4556" extrusionOk="0">
                  <a:moveTo>
                    <a:pt x="370" y="0"/>
                  </a:moveTo>
                  <a:lnTo>
                    <a:pt x="0" y="4556"/>
                  </a:lnTo>
                  <a:lnTo>
                    <a:pt x="319" y="4556"/>
                  </a:lnTo>
                  <a:lnTo>
                    <a:pt x="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1901775" y="2494775"/>
              <a:ext cx="135625" cy="147400"/>
            </a:xfrm>
            <a:custGeom>
              <a:avLst/>
              <a:gdLst/>
              <a:ahLst/>
              <a:cxnLst/>
              <a:rect l="l" t="t" r="r" b="b"/>
              <a:pathLst>
                <a:path w="5425" h="5896" extrusionOk="0">
                  <a:moveTo>
                    <a:pt x="1252" y="0"/>
                  </a:moveTo>
                  <a:cubicBezTo>
                    <a:pt x="1162" y="0"/>
                    <a:pt x="1086" y="64"/>
                    <a:pt x="1060" y="153"/>
                  </a:cubicBezTo>
                  <a:lnTo>
                    <a:pt x="14" y="5742"/>
                  </a:lnTo>
                  <a:cubicBezTo>
                    <a:pt x="1" y="5832"/>
                    <a:pt x="65" y="5896"/>
                    <a:pt x="141" y="5896"/>
                  </a:cubicBezTo>
                  <a:lnTo>
                    <a:pt x="4174" y="5896"/>
                  </a:lnTo>
                  <a:cubicBezTo>
                    <a:pt x="4263" y="5896"/>
                    <a:pt x="4352" y="5832"/>
                    <a:pt x="4365" y="5742"/>
                  </a:cubicBezTo>
                  <a:lnTo>
                    <a:pt x="5412" y="153"/>
                  </a:lnTo>
                  <a:cubicBezTo>
                    <a:pt x="5424" y="64"/>
                    <a:pt x="5373" y="0"/>
                    <a:pt x="5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1904350" y="2497625"/>
              <a:ext cx="127625" cy="138800"/>
            </a:xfrm>
            <a:custGeom>
              <a:avLst/>
              <a:gdLst/>
              <a:ahLst/>
              <a:cxnLst/>
              <a:rect l="l" t="t" r="r" b="b"/>
              <a:pathLst>
                <a:path w="5105" h="5552" extrusionOk="0">
                  <a:moveTo>
                    <a:pt x="1174" y="1"/>
                  </a:moveTo>
                  <a:cubicBezTo>
                    <a:pt x="1097" y="1"/>
                    <a:pt x="1021" y="65"/>
                    <a:pt x="995" y="141"/>
                  </a:cubicBezTo>
                  <a:lnTo>
                    <a:pt x="13" y="5399"/>
                  </a:lnTo>
                  <a:cubicBezTo>
                    <a:pt x="0" y="5488"/>
                    <a:pt x="51" y="5552"/>
                    <a:pt x="140" y="5552"/>
                  </a:cubicBezTo>
                  <a:lnTo>
                    <a:pt x="3930" y="5552"/>
                  </a:lnTo>
                  <a:cubicBezTo>
                    <a:pt x="4007" y="5552"/>
                    <a:pt x="4083" y="5488"/>
                    <a:pt x="4109" y="5399"/>
                  </a:cubicBezTo>
                  <a:lnTo>
                    <a:pt x="5092" y="141"/>
                  </a:lnTo>
                  <a:cubicBezTo>
                    <a:pt x="5104" y="65"/>
                    <a:pt x="5053" y="1"/>
                    <a:pt x="4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1727600" y="2486800"/>
              <a:ext cx="100200" cy="139600"/>
            </a:xfrm>
            <a:custGeom>
              <a:avLst/>
              <a:gdLst/>
              <a:ahLst/>
              <a:cxnLst/>
              <a:rect l="l" t="t" r="r" b="b"/>
              <a:pathLst>
                <a:path w="4008" h="5584" extrusionOk="0">
                  <a:moveTo>
                    <a:pt x="1149" y="4361"/>
                  </a:moveTo>
                  <a:cubicBezTo>
                    <a:pt x="1154" y="4361"/>
                    <a:pt x="1163" y="4363"/>
                    <a:pt x="1175" y="4370"/>
                  </a:cubicBezTo>
                  <a:lnTo>
                    <a:pt x="1175" y="4370"/>
                  </a:lnTo>
                  <a:cubicBezTo>
                    <a:pt x="1164" y="4368"/>
                    <a:pt x="1155" y="4366"/>
                    <a:pt x="1149" y="4364"/>
                  </a:cubicBezTo>
                  <a:cubicBezTo>
                    <a:pt x="1143" y="4364"/>
                    <a:pt x="1143" y="4361"/>
                    <a:pt x="1149" y="4361"/>
                  </a:cubicBezTo>
                  <a:close/>
                  <a:moveTo>
                    <a:pt x="919" y="0"/>
                  </a:moveTo>
                  <a:cubicBezTo>
                    <a:pt x="881" y="77"/>
                    <a:pt x="868" y="102"/>
                    <a:pt x="843" y="153"/>
                  </a:cubicBezTo>
                  <a:lnTo>
                    <a:pt x="779" y="281"/>
                  </a:lnTo>
                  <a:cubicBezTo>
                    <a:pt x="741" y="370"/>
                    <a:pt x="702" y="460"/>
                    <a:pt x="664" y="536"/>
                  </a:cubicBezTo>
                  <a:cubicBezTo>
                    <a:pt x="600" y="702"/>
                    <a:pt x="537" y="881"/>
                    <a:pt x="486" y="1046"/>
                  </a:cubicBezTo>
                  <a:cubicBezTo>
                    <a:pt x="371" y="1391"/>
                    <a:pt x="281" y="1736"/>
                    <a:pt x="218" y="2080"/>
                  </a:cubicBezTo>
                  <a:cubicBezTo>
                    <a:pt x="77" y="2782"/>
                    <a:pt x="13" y="3484"/>
                    <a:pt x="1" y="4186"/>
                  </a:cubicBezTo>
                  <a:lnTo>
                    <a:pt x="1" y="4454"/>
                  </a:lnTo>
                  <a:cubicBezTo>
                    <a:pt x="13" y="4594"/>
                    <a:pt x="26" y="4747"/>
                    <a:pt x="103" y="4938"/>
                  </a:cubicBezTo>
                  <a:cubicBezTo>
                    <a:pt x="167" y="5117"/>
                    <a:pt x="320" y="5309"/>
                    <a:pt x="498" y="5423"/>
                  </a:cubicBezTo>
                  <a:cubicBezTo>
                    <a:pt x="677" y="5538"/>
                    <a:pt x="856" y="5564"/>
                    <a:pt x="1009" y="5577"/>
                  </a:cubicBezTo>
                  <a:cubicBezTo>
                    <a:pt x="1060" y="5581"/>
                    <a:pt x="1110" y="5583"/>
                    <a:pt x="1157" y="5583"/>
                  </a:cubicBezTo>
                  <a:cubicBezTo>
                    <a:pt x="1368" y="5583"/>
                    <a:pt x="1542" y="5542"/>
                    <a:pt x="1698" y="5500"/>
                  </a:cubicBezTo>
                  <a:cubicBezTo>
                    <a:pt x="1902" y="5449"/>
                    <a:pt x="2068" y="5372"/>
                    <a:pt x="2234" y="5296"/>
                  </a:cubicBezTo>
                  <a:cubicBezTo>
                    <a:pt x="2897" y="4990"/>
                    <a:pt x="3459" y="4607"/>
                    <a:pt x="4007" y="4173"/>
                  </a:cubicBezTo>
                  <a:lnTo>
                    <a:pt x="3625" y="3573"/>
                  </a:lnTo>
                  <a:cubicBezTo>
                    <a:pt x="3038" y="3841"/>
                    <a:pt x="2425" y="4096"/>
                    <a:pt x="1851" y="4275"/>
                  </a:cubicBezTo>
                  <a:cubicBezTo>
                    <a:pt x="1711" y="4313"/>
                    <a:pt x="1570" y="4339"/>
                    <a:pt x="1443" y="4364"/>
                  </a:cubicBezTo>
                  <a:cubicBezTo>
                    <a:pt x="1398" y="4369"/>
                    <a:pt x="1353" y="4372"/>
                    <a:pt x="1313" y="4373"/>
                  </a:cubicBezTo>
                  <a:lnTo>
                    <a:pt x="1313" y="4373"/>
                  </a:lnTo>
                  <a:lnTo>
                    <a:pt x="1328" y="4237"/>
                  </a:lnTo>
                  <a:cubicBezTo>
                    <a:pt x="1379" y="3611"/>
                    <a:pt x="1468" y="2999"/>
                    <a:pt x="1608" y="2386"/>
                  </a:cubicBezTo>
                  <a:cubicBezTo>
                    <a:pt x="1685" y="2093"/>
                    <a:pt x="1774" y="1799"/>
                    <a:pt x="1864" y="1506"/>
                  </a:cubicBezTo>
                  <a:cubicBezTo>
                    <a:pt x="1915" y="1366"/>
                    <a:pt x="1966" y="1212"/>
                    <a:pt x="2017" y="1085"/>
                  </a:cubicBezTo>
                  <a:lnTo>
                    <a:pt x="2106" y="881"/>
                  </a:lnTo>
                  <a:lnTo>
                    <a:pt x="2144" y="779"/>
                  </a:lnTo>
                  <a:lnTo>
                    <a:pt x="2183" y="702"/>
                  </a:lnTo>
                  <a:lnTo>
                    <a:pt x="919" y="0"/>
                  </a:lnTo>
                  <a:close/>
                </a:path>
              </a:pathLst>
            </a:custGeom>
            <a:solidFill>
              <a:srgbClr val="834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1804475" y="2362375"/>
              <a:ext cx="87450" cy="101800"/>
            </a:xfrm>
            <a:custGeom>
              <a:avLst/>
              <a:gdLst/>
              <a:ahLst/>
              <a:cxnLst/>
              <a:rect l="l" t="t" r="r" b="b"/>
              <a:pathLst>
                <a:path w="3498" h="4072" extrusionOk="0">
                  <a:moveTo>
                    <a:pt x="52" y="0"/>
                  </a:moveTo>
                  <a:lnTo>
                    <a:pt x="52" y="0"/>
                  </a:lnTo>
                  <a:cubicBezTo>
                    <a:pt x="218" y="843"/>
                    <a:pt x="588" y="2667"/>
                    <a:pt x="1" y="3216"/>
                  </a:cubicBezTo>
                  <a:cubicBezTo>
                    <a:pt x="1" y="3216"/>
                    <a:pt x="231" y="4071"/>
                    <a:pt x="1787" y="4071"/>
                  </a:cubicBezTo>
                  <a:cubicBezTo>
                    <a:pt x="3497" y="4071"/>
                    <a:pt x="2604" y="3216"/>
                    <a:pt x="2604" y="3216"/>
                  </a:cubicBezTo>
                  <a:cubicBezTo>
                    <a:pt x="1673" y="2999"/>
                    <a:pt x="1685" y="2310"/>
                    <a:pt x="1851" y="1659"/>
                  </a:cubicBezTo>
                  <a:lnTo>
                    <a:pt x="52" y="0"/>
                  </a:lnTo>
                  <a:close/>
                </a:path>
              </a:pathLst>
            </a:custGeom>
            <a:solidFill>
              <a:srgbClr val="834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1789875" y="2426650"/>
              <a:ext cx="91850" cy="28900"/>
            </a:xfrm>
            <a:custGeom>
              <a:avLst/>
              <a:gdLst/>
              <a:ahLst/>
              <a:cxnLst/>
              <a:rect l="l" t="t" r="r" b="b"/>
              <a:pathLst>
                <a:path w="3674" h="1156" extrusionOk="0">
                  <a:moveTo>
                    <a:pt x="949" y="1"/>
                  </a:moveTo>
                  <a:cubicBezTo>
                    <a:pt x="419" y="1"/>
                    <a:pt x="0" y="52"/>
                    <a:pt x="23" y="186"/>
                  </a:cubicBezTo>
                  <a:cubicBezTo>
                    <a:pt x="87" y="466"/>
                    <a:pt x="240" y="939"/>
                    <a:pt x="240" y="939"/>
                  </a:cubicBezTo>
                  <a:lnTo>
                    <a:pt x="3673" y="1156"/>
                  </a:lnTo>
                  <a:cubicBezTo>
                    <a:pt x="3673" y="1156"/>
                    <a:pt x="3456" y="352"/>
                    <a:pt x="2767" y="173"/>
                  </a:cubicBezTo>
                  <a:cubicBezTo>
                    <a:pt x="2384" y="75"/>
                    <a:pt x="1586" y="1"/>
                    <a:pt x="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1895075" y="2357600"/>
              <a:ext cx="10575" cy="20850"/>
            </a:xfrm>
            <a:custGeom>
              <a:avLst/>
              <a:gdLst/>
              <a:ahLst/>
              <a:cxnLst/>
              <a:rect l="l" t="t" r="r" b="b"/>
              <a:pathLst>
                <a:path w="423" h="834" extrusionOk="0">
                  <a:moveTo>
                    <a:pt x="167" y="0"/>
                  </a:moveTo>
                  <a:lnTo>
                    <a:pt x="1" y="778"/>
                  </a:lnTo>
                  <a:cubicBezTo>
                    <a:pt x="1" y="778"/>
                    <a:pt x="117" y="833"/>
                    <a:pt x="248" y="833"/>
                  </a:cubicBezTo>
                  <a:cubicBezTo>
                    <a:pt x="306" y="833"/>
                    <a:pt x="367" y="823"/>
                    <a:pt x="422" y="791"/>
                  </a:cubicBezTo>
                  <a:cubicBezTo>
                    <a:pt x="256" y="510"/>
                    <a:pt x="167" y="0"/>
                    <a:pt x="167" y="0"/>
                  </a:cubicBezTo>
                  <a:close/>
                </a:path>
              </a:pathLst>
            </a:custGeom>
            <a:solidFill>
              <a:srgbClr val="6D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1891575" y="2328375"/>
              <a:ext cx="16625" cy="7875"/>
            </a:xfrm>
            <a:custGeom>
              <a:avLst/>
              <a:gdLst/>
              <a:ahLst/>
              <a:cxnLst/>
              <a:rect l="l" t="t" r="r" b="b"/>
              <a:pathLst>
                <a:path w="665" h="315" extrusionOk="0">
                  <a:moveTo>
                    <a:pt x="515" y="1"/>
                  </a:moveTo>
                  <a:cubicBezTo>
                    <a:pt x="402" y="1"/>
                    <a:pt x="209" y="29"/>
                    <a:pt x="39" y="199"/>
                  </a:cubicBezTo>
                  <a:cubicBezTo>
                    <a:pt x="1" y="225"/>
                    <a:pt x="1" y="263"/>
                    <a:pt x="39" y="289"/>
                  </a:cubicBezTo>
                  <a:cubicBezTo>
                    <a:pt x="39" y="301"/>
                    <a:pt x="52" y="301"/>
                    <a:pt x="64" y="314"/>
                  </a:cubicBezTo>
                  <a:lnTo>
                    <a:pt x="64" y="314"/>
                  </a:lnTo>
                  <a:cubicBezTo>
                    <a:pt x="86" y="314"/>
                    <a:pt x="107" y="312"/>
                    <a:pt x="128" y="301"/>
                  </a:cubicBezTo>
                  <a:cubicBezTo>
                    <a:pt x="267" y="154"/>
                    <a:pt x="424" y="130"/>
                    <a:pt x="514" y="130"/>
                  </a:cubicBezTo>
                  <a:cubicBezTo>
                    <a:pt x="556" y="130"/>
                    <a:pt x="584" y="135"/>
                    <a:pt x="588" y="135"/>
                  </a:cubicBezTo>
                  <a:cubicBezTo>
                    <a:pt x="592" y="138"/>
                    <a:pt x="597" y="139"/>
                    <a:pt x="602" y="139"/>
                  </a:cubicBezTo>
                  <a:cubicBezTo>
                    <a:pt x="626" y="139"/>
                    <a:pt x="654" y="116"/>
                    <a:pt x="664" y="84"/>
                  </a:cubicBezTo>
                  <a:cubicBezTo>
                    <a:pt x="664" y="46"/>
                    <a:pt x="651" y="8"/>
                    <a:pt x="613" y="8"/>
                  </a:cubicBezTo>
                  <a:cubicBezTo>
                    <a:pt x="609" y="8"/>
                    <a:pt x="572" y="1"/>
                    <a:pt x="515" y="1"/>
                  </a:cubicBezTo>
                  <a:close/>
                  <a:moveTo>
                    <a:pt x="64" y="314"/>
                  </a:moveTo>
                  <a:cubicBezTo>
                    <a:pt x="60" y="314"/>
                    <a:pt x="56" y="314"/>
                    <a:pt x="52" y="314"/>
                  </a:cubicBezTo>
                  <a:lnTo>
                    <a:pt x="64" y="314"/>
                  </a:lnTo>
                  <a:cubicBezTo>
                    <a:pt x="64" y="314"/>
                    <a:pt x="64" y="314"/>
                    <a:pt x="64" y="3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1897325" y="2347900"/>
              <a:ext cx="7675" cy="10075"/>
            </a:xfrm>
            <a:custGeom>
              <a:avLst/>
              <a:gdLst/>
              <a:ahLst/>
              <a:cxnLst/>
              <a:rect l="l" t="t" r="r" b="b"/>
              <a:pathLst>
                <a:path w="307" h="403" extrusionOk="0">
                  <a:moveTo>
                    <a:pt x="162" y="0"/>
                  </a:moveTo>
                  <a:cubicBezTo>
                    <a:pt x="96" y="0"/>
                    <a:pt x="35" y="71"/>
                    <a:pt x="13" y="171"/>
                  </a:cubicBezTo>
                  <a:cubicBezTo>
                    <a:pt x="0" y="286"/>
                    <a:pt x="39" y="388"/>
                    <a:pt x="102" y="401"/>
                  </a:cubicBezTo>
                  <a:cubicBezTo>
                    <a:pt x="108" y="402"/>
                    <a:pt x="114" y="402"/>
                    <a:pt x="119" y="402"/>
                  </a:cubicBezTo>
                  <a:cubicBezTo>
                    <a:pt x="190" y="402"/>
                    <a:pt x="257" y="329"/>
                    <a:pt x="281" y="222"/>
                  </a:cubicBezTo>
                  <a:cubicBezTo>
                    <a:pt x="307" y="120"/>
                    <a:pt x="268" y="18"/>
                    <a:pt x="192" y="5"/>
                  </a:cubicBezTo>
                  <a:cubicBezTo>
                    <a:pt x="182" y="2"/>
                    <a:pt x="172"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1901150" y="2347375"/>
              <a:ext cx="7350" cy="2125"/>
            </a:xfrm>
            <a:custGeom>
              <a:avLst/>
              <a:gdLst/>
              <a:ahLst/>
              <a:cxnLst/>
              <a:rect l="l" t="t" r="r" b="b"/>
              <a:pathLst>
                <a:path w="294" h="85" extrusionOk="0">
                  <a:moveTo>
                    <a:pt x="294" y="1"/>
                  </a:moveTo>
                  <a:lnTo>
                    <a:pt x="0" y="13"/>
                  </a:lnTo>
                  <a:cubicBezTo>
                    <a:pt x="33" y="66"/>
                    <a:pt x="74" y="84"/>
                    <a:pt x="116" y="84"/>
                  </a:cubicBezTo>
                  <a:cubicBezTo>
                    <a:pt x="205" y="84"/>
                    <a:pt x="294"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1626475" y="3376200"/>
              <a:ext cx="46275" cy="81700"/>
            </a:xfrm>
            <a:custGeom>
              <a:avLst/>
              <a:gdLst/>
              <a:ahLst/>
              <a:cxnLst/>
              <a:rect l="l" t="t" r="r" b="b"/>
              <a:pathLst>
                <a:path w="1851" h="3268" extrusionOk="0">
                  <a:moveTo>
                    <a:pt x="447" y="1"/>
                  </a:moveTo>
                  <a:lnTo>
                    <a:pt x="0" y="3268"/>
                  </a:lnTo>
                  <a:lnTo>
                    <a:pt x="1404" y="3268"/>
                  </a:lnTo>
                  <a:lnTo>
                    <a:pt x="1851" y="1"/>
                  </a:lnTo>
                  <a:close/>
                </a:path>
              </a:pathLst>
            </a:custGeom>
            <a:solidFill>
              <a:srgbClr val="CD5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1620125" y="3433625"/>
              <a:ext cx="100800" cy="40225"/>
            </a:xfrm>
            <a:custGeom>
              <a:avLst/>
              <a:gdLst/>
              <a:ahLst/>
              <a:cxnLst/>
              <a:rect l="l" t="t" r="r" b="b"/>
              <a:pathLst>
                <a:path w="4032" h="1609" extrusionOk="0">
                  <a:moveTo>
                    <a:pt x="318" y="1"/>
                  </a:moveTo>
                  <a:cubicBezTo>
                    <a:pt x="254" y="1"/>
                    <a:pt x="216" y="39"/>
                    <a:pt x="203" y="103"/>
                  </a:cubicBezTo>
                  <a:lnTo>
                    <a:pt x="25" y="1353"/>
                  </a:lnTo>
                  <a:cubicBezTo>
                    <a:pt x="0" y="1475"/>
                    <a:pt x="104" y="1597"/>
                    <a:pt x="235" y="1597"/>
                  </a:cubicBezTo>
                  <a:cubicBezTo>
                    <a:pt x="241" y="1597"/>
                    <a:pt x="248" y="1596"/>
                    <a:pt x="254" y="1596"/>
                  </a:cubicBezTo>
                  <a:cubicBezTo>
                    <a:pt x="803" y="1596"/>
                    <a:pt x="1071" y="1558"/>
                    <a:pt x="1760" y="1558"/>
                  </a:cubicBezTo>
                  <a:cubicBezTo>
                    <a:pt x="2194" y="1558"/>
                    <a:pt x="2819" y="1609"/>
                    <a:pt x="3406" y="1609"/>
                  </a:cubicBezTo>
                  <a:cubicBezTo>
                    <a:pt x="4006" y="1609"/>
                    <a:pt x="4032" y="1022"/>
                    <a:pt x="3789" y="971"/>
                  </a:cubicBezTo>
                  <a:cubicBezTo>
                    <a:pt x="2679" y="728"/>
                    <a:pt x="2500" y="396"/>
                    <a:pt x="2130" y="90"/>
                  </a:cubicBezTo>
                  <a:cubicBezTo>
                    <a:pt x="2067" y="39"/>
                    <a:pt x="1977"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1631900" y="3376200"/>
              <a:ext cx="40850" cy="42150"/>
            </a:xfrm>
            <a:custGeom>
              <a:avLst/>
              <a:gdLst/>
              <a:ahLst/>
              <a:cxnLst/>
              <a:rect l="l" t="t" r="r" b="b"/>
              <a:pathLst>
                <a:path w="1634" h="1686" extrusionOk="0">
                  <a:moveTo>
                    <a:pt x="230" y="1"/>
                  </a:moveTo>
                  <a:lnTo>
                    <a:pt x="0" y="1685"/>
                  </a:lnTo>
                  <a:lnTo>
                    <a:pt x="1404" y="1685"/>
                  </a:lnTo>
                  <a:lnTo>
                    <a:pt x="1634" y="1"/>
                  </a:lnTo>
                  <a:close/>
                </a:path>
              </a:pathLst>
            </a:custGeom>
            <a:solidFill>
              <a:srgbClr val="CD5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1735250" y="2450075"/>
              <a:ext cx="74675" cy="99575"/>
            </a:xfrm>
            <a:custGeom>
              <a:avLst/>
              <a:gdLst/>
              <a:ahLst/>
              <a:cxnLst/>
              <a:rect l="l" t="t" r="r" b="b"/>
              <a:pathLst>
                <a:path w="2987" h="3983" extrusionOk="0">
                  <a:moveTo>
                    <a:pt x="1257" y="1"/>
                  </a:moveTo>
                  <a:cubicBezTo>
                    <a:pt x="1172" y="1"/>
                    <a:pt x="1085" y="13"/>
                    <a:pt x="996" y="40"/>
                  </a:cubicBezTo>
                  <a:cubicBezTo>
                    <a:pt x="422" y="231"/>
                    <a:pt x="1" y="2388"/>
                    <a:pt x="1" y="2388"/>
                  </a:cubicBezTo>
                  <a:lnTo>
                    <a:pt x="1813" y="3983"/>
                  </a:lnTo>
                  <a:cubicBezTo>
                    <a:pt x="1813" y="3983"/>
                    <a:pt x="2987" y="1890"/>
                    <a:pt x="2642" y="1188"/>
                  </a:cubicBezTo>
                  <a:cubicBezTo>
                    <a:pt x="2332" y="556"/>
                    <a:pt x="1828" y="1"/>
                    <a:pt x="1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1746100" y="2441650"/>
              <a:ext cx="187925" cy="222850"/>
            </a:xfrm>
            <a:custGeom>
              <a:avLst/>
              <a:gdLst/>
              <a:ahLst/>
              <a:cxnLst/>
              <a:rect l="l" t="t" r="r" b="b"/>
              <a:pathLst>
                <a:path w="7517" h="8914" extrusionOk="0">
                  <a:moveTo>
                    <a:pt x="3872" y="1"/>
                  </a:moveTo>
                  <a:cubicBezTo>
                    <a:pt x="3386" y="1"/>
                    <a:pt x="2889" y="23"/>
                    <a:pt x="2336" y="45"/>
                  </a:cubicBezTo>
                  <a:cubicBezTo>
                    <a:pt x="1838" y="71"/>
                    <a:pt x="1341" y="134"/>
                    <a:pt x="932" y="186"/>
                  </a:cubicBezTo>
                  <a:cubicBezTo>
                    <a:pt x="371" y="275"/>
                    <a:pt x="1" y="811"/>
                    <a:pt x="128" y="1347"/>
                  </a:cubicBezTo>
                  <a:cubicBezTo>
                    <a:pt x="715" y="4001"/>
                    <a:pt x="907" y="5507"/>
                    <a:pt x="945" y="6847"/>
                  </a:cubicBezTo>
                  <a:cubicBezTo>
                    <a:pt x="958" y="7370"/>
                    <a:pt x="473" y="7446"/>
                    <a:pt x="613" y="8289"/>
                  </a:cubicBezTo>
                  <a:cubicBezTo>
                    <a:pt x="664" y="8659"/>
                    <a:pt x="920" y="8748"/>
                    <a:pt x="920" y="8914"/>
                  </a:cubicBezTo>
                  <a:lnTo>
                    <a:pt x="6636" y="8914"/>
                  </a:lnTo>
                  <a:cubicBezTo>
                    <a:pt x="6675" y="8735"/>
                    <a:pt x="6879" y="8799"/>
                    <a:pt x="6943" y="8429"/>
                  </a:cubicBezTo>
                  <a:cubicBezTo>
                    <a:pt x="7032" y="7880"/>
                    <a:pt x="6815" y="7638"/>
                    <a:pt x="6930" y="7089"/>
                  </a:cubicBezTo>
                  <a:cubicBezTo>
                    <a:pt x="7517" y="4090"/>
                    <a:pt x="7491" y="2406"/>
                    <a:pt x="7479" y="1500"/>
                  </a:cubicBezTo>
                  <a:lnTo>
                    <a:pt x="7491" y="1500"/>
                  </a:lnTo>
                  <a:cubicBezTo>
                    <a:pt x="7479" y="875"/>
                    <a:pt x="7032" y="351"/>
                    <a:pt x="6419" y="249"/>
                  </a:cubicBezTo>
                  <a:cubicBezTo>
                    <a:pt x="5986" y="173"/>
                    <a:pt x="5437" y="96"/>
                    <a:pt x="4939" y="45"/>
                  </a:cubicBezTo>
                  <a:cubicBezTo>
                    <a:pt x="4578" y="13"/>
                    <a:pt x="4228" y="1"/>
                    <a:pt x="3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1898925" y="2520600"/>
              <a:ext cx="28725" cy="58100"/>
            </a:xfrm>
            <a:custGeom>
              <a:avLst/>
              <a:gdLst/>
              <a:ahLst/>
              <a:cxnLst/>
              <a:rect l="l" t="t" r="r" b="b"/>
              <a:pathLst>
                <a:path w="1149" h="2324" extrusionOk="0">
                  <a:moveTo>
                    <a:pt x="294" y="1"/>
                  </a:moveTo>
                  <a:cubicBezTo>
                    <a:pt x="0" y="626"/>
                    <a:pt x="128" y="1838"/>
                    <a:pt x="1072" y="2323"/>
                  </a:cubicBezTo>
                  <a:cubicBezTo>
                    <a:pt x="1149" y="1813"/>
                    <a:pt x="1110" y="1353"/>
                    <a:pt x="1149" y="958"/>
                  </a:cubicBezTo>
                  <a:cubicBezTo>
                    <a:pt x="919" y="626"/>
                    <a:pt x="625" y="243"/>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1903375" y="2489025"/>
              <a:ext cx="120625" cy="142475"/>
            </a:xfrm>
            <a:custGeom>
              <a:avLst/>
              <a:gdLst/>
              <a:ahLst/>
              <a:cxnLst/>
              <a:rect l="l" t="t" r="r" b="b"/>
              <a:pathLst>
                <a:path w="4825" h="5699" extrusionOk="0">
                  <a:moveTo>
                    <a:pt x="2659" y="4433"/>
                  </a:moveTo>
                  <a:cubicBezTo>
                    <a:pt x="2665" y="4433"/>
                    <a:pt x="2670" y="4433"/>
                    <a:pt x="2676" y="4433"/>
                  </a:cubicBezTo>
                  <a:lnTo>
                    <a:pt x="2676" y="4433"/>
                  </a:lnTo>
                  <a:cubicBezTo>
                    <a:pt x="2653" y="4443"/>
                    <a:pt x="2633" y="4448"/>
                    <a:pt x="2620" y="4448"/>
                  </a:cubicBezTo>
                  <a:cubicBezTo>
                    <a:pt x="2612" y="4448"/>
                    <a:pt x="2606" y="4446"/>
                    <a:pt x="2604" y="4441"/>
                  </a:cubicBezTo>
                  <a:cubicBezTo>
                    <a:pt x="2604" y="4441"/>
                    <a:pt x="2625" y="4433"/>
                    <a:pt x="2659" y="4433"/>
                  </a:cubicBezTo>
                  <a:close/>
                  <a:moveTo>
                    <a:pt x="1404" y="0"/>
                  </a:moveTo>
                  <a:lnTo>
                    <a:pt x="1" y="332"/>
                  </a:lnTo>
                  <a:cubicBezTo>
                    <a:pt x="77" y="677"/>
                    <a:pt x="167" y="996"/>
                    <a:pt x="256" y="1328"/>
                  </a:cubicBezTo>
                  <a:cubicBezTo>
                    <a:pt x="345" y="1647"/>
                    <a:pt x="435" y="1978"/>
                    <a:pt x="537" y="2297"/>
                  </a:cubicBezTo>
                  <a:cubicBezTo>
                    <a:pt x="754" y="2948"/>
                    <a:pt x="983" y="3599"/>
                    <a:pt x="1264" y="4237"/>
                  </a:cubicBezTo>
                  <a:cubicBezTo>
                    <a:pt x="1404" y="4556"/>
                    <a:pt x="1570" y="4875"/>
                    <a:pt x="1762" y="5194"/>
                  </a:cubicBezTo>
                  <a:cubicBezTo>
                    <a:pt x="1838" y="5334"/>
                    <a:pt x="2004" y="5526"/>
                    <a:pt x="2259" y="5628"/>
                  </a:cubicBezTo>
                  <a:cubicBezTo>
                    <a:pt x="2381" y="5679"/>
                    <a:pt x="2499" y="5698"/>
                    <a:pt x="2607" y="5698"/>
                  </a:cubicBezTo>
                  <a:cubicBezTo>
                    <a:pt x="2716" y="5698"/>
                    <a:pt x="2815" y="5679"/>
                    <a:pt x="2897" y="5653"/>
                  </a:cubicBezTo>
                  <a:cubicBezTo>
                    <a:pt x="3051" y="5615"/>
                    <a:pt x="3165" y="5551"/>
                    <a:pt x="3268" y="5488"/>
                  </a:cubicBezTo>
                  <a:cubicBezTo>
                    <a:pt x="3370" y="5424"/>
                    <a:pt x="3459" y="5360"/>
                    <a:pt x="3535" y="5296"/>
                  </a:cubicBezTo>
                  <a:cubicBezTo>
                    <a:pt x="3842" y="5028"/>
                    <a:pt x="4071" y="4747"/>
                    <a:pt x="4276" y="4454"/>
                  </a:cubicBezTo>
                  <a:cubicBezTo>
                    <a:pt x="4480" y="4173"/>
                    <a:pt x="4658" y="3880"/>
                    <a:pt x="4824" y="3561"/>
                  </a:cubicBezTo>
                  <a:lnTo>
                    <a:pt x="4237" y="3152"/>
                  </a:lnTo>
                  <a:cubicBezTo>
                    <a:pt x="4020" y="3369"/>
                    <a:pt x="3778" y="3599"/>
                    <a:pt x="3535" y="3803"/>
                  </a:cubicBezTo>
                  <a:cubicBezTo>
                    <a:pt x="3306" y="4020"/>
                    <a:pt x="3063" y="4211"/>
                    <a:pt x="2834" y="4352"/>
                  </a:cubicBezTo>
                  <a:cubicBezTo>
                    <a:pt x="2825" y="4357"/>
                    <a:pt x="2816" y="4363"/>
                    <a:pt x="2807" y="4368"/>
                  </a:cubicBezTo>
                  <a:lnTo>
                    <a:pt x="2807" y="4368"/>
                  </a:lnTo>
                  <a:cubicBezTo>
                    <a:pt x="2706" y="4162"/>
                    <a:pt x="2617" y="3942"/>
                    <a:pt x="2527" y="3714"/>
                  </a:cubicBezTo>
                  <a:cubicBezTo>
                    <a:pt x="2298" y="3127"/>
                    <a:pt x="2106" y="2502"/>
                    <a:pt x="1928" y="1876"/>
                  </a:cubicBezTo>
                  <a:cubicBezTo>
                    <a:pt x="1736" y="1264"/>
                    <a:pt x="1570" y="626"/>
                    <a:pt x="1404" y="0"/>
                  </a:cubicBezTo>
                  <a:close/>
                </a:path>
              </a:pathLst>
            </a:custGeom>
            <a:solidFill>
              <a:srgbClr val="834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1874025" y="2449200"/>
              <a:ext cx="79475" cy="103975"/>
            </a:xfrm>
            <a:custGeom>
              <a:avLst/>
              <a:gdLst/>
              <a:ahLst/>
              <a:cxnLst/>
              <a:rect l="l" t="t" r="r" b="b"/>
              <a:pathLst>
                <a:path w="3179" h="4159" extrusionOk="0">
                  <a:moveTo>
                    <a:pt x="1345" y="0"/>
                  </a:moveTo>
                  <a:cubicBezTo>
                    <a:pt x="889" y="0"/>
                    <a:pt x="476" y="404"/>
                    <a:pt x="256" y="1032"/>
                  </a:cubicBezTo>
                  <a:cubicBezTo>
                    <a:pt x="1" y="1772"/>
                    <a:pt x="1047" y="4158"/>
                    <a:pt x="1047" y="4158"/>
                  </a:cubicBezTo>
                  <a:lnTo>
                    <a:pt x="3178" y="2767"/>
                  </a:lnTo>
                  <a:cubicBezTo>
                    <a:pt x="3178" y="2767"/>
                    <a:pt x="2872" y="1249"/>
                    <a:pt x="2132" y="419"/>
                  </a:cubicBezTo>
                  <a:cubicBezTo>
                    <a:pt x="1874" y="129"/>
                    <a:pt x="1603" y="0"/>
                    <a:pt x="1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1990475" y="2542200"/>
              <a:ext cx="38300" cy="42825"/>
            </a:xfrm>
            <a:custGeom>
              <a:avLst/>
              <a:gdLst/>
              <a:ahLst/>
              <a:cxnLst/>
              <a:rect l="l" t="t" r="r" b="b"/>
              <a:pathLst>
                <a:path w="1532" h="1713" extrusionOk="0">
                  <a:moveTo>
                    <a:pt x="1224" y="0"/>
                  </a:moveTo>
                  <a:cubicBezTo>
                    <a:pt x="1201" y="0"/>
                    <a:pt x="1182" y="14"/>
                    <a:pt x="1174" y="43"/>
                  </a:cubicBezTo>
                  <a:cubicBezTo>
                    <a:pt x="1085" y="591"/>
                    <a:pt x="0" y="1434"/>
                    <a:pt x="587" y="1689"/>
                  </a:cubicBezTo>
                  <a:cubicBezTo>
                    <a:pt x="621" y="1705"/>
                    <a:pt x="656" y="1712"/>
                    <a:pt x="692" y="1712"/>
                  </a:cubicBezTo>
                  <a:cubicBezTo>
                    <a:pt x="1025" y="1712"/>
                    <a:pt x="1430" y="1089"/>
                    <a:pt x="1430" y="1089"/>
                  </a:cubicBezTo>
                  <a:lnTo>
                    <a:pt x="1442" y="1102"/>
                  </a:lnTo>
                  <a:cubicBezTo>
                    <a:pt x="1532" y="808"/>
                    <a:pt x="1251" y="808"/>
                    <a:pt x="1340" y="234"/>
                  </a:cubicBezTo>
                  <a:cubicBezTo>
                    <a:pt x="1368" y="88"/>
                    <a:pt x="1284" y="0"/>
                    <a:pt x="1224" y="0"/>
                  </a:cubicBezTo>
                  <a:close/>
                </a:path>
              </a:pathLst>
            </a:custGeom>
            <a:solidFill>
              <a:srgbClr val="834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2001950" y="2551175"/>
              <a:ext cx="36075" cy="35175"/>
            </a:xfrm>
            <a:custGeom>
              <a:avLst/>
              <a:gdLst/>
              <a:ahLst/>
              <a:cxnLst/>
              <a:rect l="l" t="t" r="r" b="b"/>
              <a:pathLst>
                <a:path w="1443" h="1407" extrusionOk="0">
                  <a:moveTo>
                    <a:pt x="1149" y="1"/>
                  </a:moveTo>
                  <a:cubicBezTo>
                    <a:pt x="1074" y="1"/>
                    <a:pt x="991" y="69"/>
                    <a:pt x="907" y="245"/>
                  </a:cubicBezTo>
                  <a:lnTo>
                    <a:pt x="779" y="347"/>
                  </a:lnTo>
                  <a:cubicBezTo>
                    <a:pt x="779" y="347"/>
                    <a:pt x="435" y="398"/>
                    <a:pt x="1" y="985"/>
                  </a:cubicBezTo>
                  <a:lnTo>
                    <a:pt x="460" y="1406"/>
                  </a:lnTo>
                  <a:lnTo>
                    <a:pt x="613" y="1368"/>
                  </a:lnTo>
                  <a:cubicBezTo>
                    <a:pt x="869" y="1330"/>
                    <a:pt x="1098" y="1228"/>
                    <a:pt x="1302" y="1075"/>
                  </a:cubicBezTo>
                  <a:lnTo>
                    <a:pt x="1341" y="1049"/>
                  </a:lnTo>
                  <a:cubicBezTo>
                    <a:pt x="1405" y="985"/>
                    <a:pt x="1443" y="883"/>
                    <a:pt x="1443" y="781"/>
                  </a:cubicBezTo>
                  <a:lnTo>
                    <a:pt x="1405" y="462"/>
                  </a:lnTo>
                  <a:cubicBezTo>
                    <a:pt x="1396" y="245"/>
                    <a:pt x="1289" y="1"/>
                    <a:pt x="1149" y="1"/>
                  </a:cubicBezTo>
                  <a:close/>
                </a:path>
              </a:pathLst>
            </a:custGeom>
            <a:solidFill>
              <a:srgbClr val="834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1798425" y="2281725"/>
              <a:ext cx="112325" cy="134875"/>
            </a:xfrm>
            <a:custGeom>
              <a:avLst/>
              <a:gdLst/>
              <a:ahLst/>
              <a:cxnLst/>
              <a:rect l="l" t="t" r="r" b="b"/>
              <a:pathLst>
                <a:path w="4493" h="5395" extrusionOk="0">
                  <a:moveTo>
                    <a:pt x="2202" y="0"/>
                  </a:moveTo>
                  <a:cubicBezTo>
                    <a:pt x="1292" y="0"/>
                    <a:pt x="453" y="670"/>
                    <a:pt x="307" y="1670"/>
                  </a:cubicBezTo>
                  <a:cubicBezTo>
                    <a:pt x="115" y="3048"/>
                    <a:pt x="1" y="3635"/>
                    <a:pt x="536" y="4477"/>
                  </a:cubicBezTo>
                  <a:cubicBezTo>
                    <a:pt x="940" y="5091"/>
                    <a:pt x="1557" y="5395"/>
                    <a:pt x="2156" y="5395"/>
                  </a:cubicBezTo>
                  <a:cubicBezTo>
                    <a:pt x="2788" y="5395"/>
                    <a:pt x="3399" y="5056"/>
                    <a:pt x="3714" y="4388"/>
                  </a:cubicBezTo>
                  <a:cubicBezTo>
                    <a:pt x="4263" y="3226"/>
                    <a:pt x="4492" y="1146"/>
                    <a:pt x="3267" y="330"/>
                  </a:cubicBezTo>
                  <a:cubicBezTo>
                    <a:pt x="2926" y="103"/>
                    <a:pt x="2558" y="0"/>
                    <a:pt x="2202" y="0"/>
                  </a:cubicBezTo>
                  <a:close/>
                </a:path>
              </a:pathLst>
            </a:custGeom>
            <a:solidFill>
              <a:srgbClr val="834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1722175" y="2275600"/>
              <a:ext cx="184825" cy="130900"/>
            </a:xfrm>
            <a:custGeom>
              <a:avLst/>
              <a:gdLst/>
              <a:ahLst/>
              <a:cxnLst/>
              <a:rect l="l" t="t" r="r" b="b"/>
              <a:pathLst>
                <a:path w="7393" h="5236" extrusionOk="0">
                  <a:moveTo>
                    <a:pt x="5067" y="1"/>
                  </a:moveTo>
                  <a:cubicBezTo>
                    <a:pt x="3433" y="1"/>
                    <a:pt x="3497" y="1060"/>
                    <a:pt x="3497" y="1060"/>
                  </a:cubicBezTo>
                  <a:cubicBezTo>
                    <a:pt x="3178" y="1111"/>
                    <a:pt x="1" y="3918"/>
                    <a:pt x="3931" y="5003"/>
                  </a:cubicBezTo>
                  <a:cubicBezTo>
                    <a:pt x="4518" y="5166"/>
                    <a:pt x="4978" y="5236"/>
                    <a:pt x="5338" y="5236"/>
                  </a:cubicBezTo>
                  <a:cubicBezTo>
                    <a:pt x="7393" y="5236"/>
                    <a:pt x="6126" y="2961"/>
                    <a:pt x="6126" y="2961"/>
                  </a:cubicBezTo>
                  <a:cubicBezTo>
                    <a:pt x="6687" y="2591"/>
                    <a:pt x="7274" y="2068"/>
                    <a:pt x="7223" y="1366"/>
                  </a:cubicBezTo>
                  <a:cubicBezTo>
                    <a:pt x="7172" y="664"/>
                    <a:pt x="6279" y="1"/>
                    <a:pt x="5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1789800" y="2304625"/>
              <a:ext cx="94475" cy="16350"/>
            </a:xfrm>
            <a:custGeom>
              <a:avLst/>
              <a:gdLst/>
              <a:ahLst/>
              <a:cxnLst/>
              <a:rect l="l" t="t" r="r" b="b"/>
              <a:pathLst>
                <a:path w="3779" h="654" extrusionOk="0">
                  <a:moveTo>
                    <a:pt x="154" y="1"/>
                  </a:moveTo>
                  <a:cubicBezTo>
                    <a:pt x="154" y="1"/>
                    <a:pt x="1" y="358"/>
                    <a:pt x="52" y="511"/>
                  </a:cubicBezTo>
                  <a:cubicBezTo>
                    <a:pt x="358" y="593"/>
                    <a:pt x="1124" y="654"/>
                    <a:pt x="1893" y="654"/>
                  </a:cubicBezTo>
                  <a:cubicBezTo>
                    <a:pt x="2438" y="654"/>
                    <a:pt x="2984" y="624"/>
                    <a:pt x="3370" y="549"/>
                  </a:cubicBezTo>
                  <a:cubicBezTo>
                    <a:pt x="3446" y="371"/>
                    <a:pt x="3778" y="52"/>
                    <a:pt x="3778" y="52"/>
                  </a:cubicBez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1782150" y="2253600"/>
              <a:ext cx="134975" cy="59425"/>
            </a:xfrm>
            <a:custGeom>
              <a:avLst/>
              <a:gdLst/>
              <a:ahLst/>
              <a:cxnLst/>
              <a:rect l="l" t="t" r="r" b="b"/>
              <a:pathLst>
                <a:path w="5399" h="2377" extrusionOk="0">
                  <a:moveTo>
                    <a:pt x="2712" y="0"/>
                  </a:moveTo>
                  <a:cubicBezTo>
                    <a:pt x="2706" y="0"/>
                    <a:pt x="2700" y="0"/>
                    <a:pt x="2693" y="0"/>
                  </a:cubicBezTo>
                  <a:cubicBezTo>
                    <a:pt x="996" y="0"/>
                    <a:pt x="1" y="1161"/>
                    <a:pt x="307" y="2208"/>
                  </a:cubicBezTo>
                  <a:cubicBezTo>
                    <a:pt x="345" y="2332"/>
                    <a:pt x="945" y="2376"/>
                    <a:pt x="1704" y="2376"/>
                  </a:cubicBezTo>
                  <a:cubicBezTo>
                    <a:pt x="2738" y="2376"/>
                    <a:pt x="4068" y="2294"/>
                    <a:pt x="4671" y="2220"/>
                  </a:cubicBezTo>
                  <a:cubicBezTo>
                    <a:pt x="5028" y="2169"/>
                    <a:pt x="5398" y="2042"/>
                    <a:pt x="5398" y="2042"/>
                  </a:cubicBezTo>
                  <a:lnTo>
                    <a:pt x="5398" y="1940"/>
                  </a:lnTo>
                  <a:lnTo>
                    <a:pt x="4952" y="1940"/>
                  </a:lnTo>
                  <a:cubicBezTo>
                    <a:pt x="4952" y="1940"/>
                    <a:pt x="4673" y="0"/>
                    <a:pt x="2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1812450" y="2250475"/>
              <a:ext cx="49175" cy="19725"/>
            </a:xfrm>
            <a:custGeom>
              <a:avLst/>
              <a:gdLst/>
              <a:ahLst/>
              <a:cxnLst/>
              <a:rect l="l" t="t" r="r" b="b"/>
              <a:pathLst>
                <a:path w="1967" h="789" extrusionOk="0">
                  <a:moveTo>
                    <a:pt x="1372" y="0"/>
                  </a:moveTo>
                  <a:cubicBezTo>
                    <a:pt x="1230" y="0"/>
                    <a:pt x="1086" y="6"/>
                    <a:pt x="971" y="23"/>
                  </a:cubicBezTo>
                  <a:cubicBezTo>
                    <a:pt x="665" y="125"/>
                    <a:pt x="384" y="163"/>
                    <a:pt x="1" y="750"/>
                  </a:cubicBezTo>
                  <a:lnTo>
                    <a:pt x="856" y="789"/>
                  </a:lnTo>
                  <a:cubicBezTo>
                    <a:pt x="856" y="789"/>
                    <a:pt x="1405" y="163"/>
                    <a:pt x="1966" y="163"/>
                  </a:cubicBezTo>
                  <a:cubicBezTo>
                    <a:pt x="1953" y="74"/>
                    <a:pt x="1928" y="23"/>
                    <a:pt x="1928" y="23"/>
                  </a:cubicBezTo>
                  <a:cubicBezTo>
                    <a:pt x="1928" y="23"/>
                    <a:pt x="1656" y="0"/>
                    <a:pt x="1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1825550" y="2252825"/>
              <a:ext cx="35100" cy="49925"/>
            </a:xfrm>
            <a:custGeom>
              <a:avLst/>
              <a:gdLst/>
              <a:ahLst/>
              <a:cxnLst/>
              <a:rect l="l" t="t" r="r" b="b"/>
              <a:pathLst>
                <a:path w="1404" h="1997" extrusionOk="0">
                  <a:moveTo>
                    <a:pt x="1332" y="1"/>
                  </a:moveTo>
                  <a:cubicBezTo>
                    <a:pt x="1322" y="1"/>
                    <a:pt x="1312" y="2"/>
                    <a:pt x="1302" y="6"/>
                  </a:cubicBezTo>
                  <a:cubicBezTo>
                    <a:pt x="1263" y="18"/>
                    <a:pt x="230" y="503"/>
                    <a:pt x="13" y="1932"/>
                  </a:cubicBezTo>
                  <a:cubicBezTo>
                    <a:pt x="0" y="1958"/>
                    <a:pt x="26" y="1996"/>
                    <a:pt x="64" y="1996"/>
                  </a:cubicBezTo>
                  <a:cubicBezTo>
                    <a:pt x="102" y="1996"/>
                    <a:pt x="128" y="1971"/>
                    <a:pt x="128" y="1945"/>
                  </a:cubicBezTo>
                  <a:cubicBezTo>
                    <a:pt x="345" y="593"/>
                    <a:pt x="1353" y="120"/>
                    <a:pt x="1353" y="108"/>
                  </a:cubicBezTo>
                  <a:cubicBezTo>
                    <a:pt x="1391" y="95"/>
                    <a:pt x="1404" y="57"/>
                    <a:pt x="1391" y="31"/>
                  </a:cubicBezTo>
                  <a:cubicBezTo>
                    <a:pt x="1382" y="12"/>
                    <a:pt x="1359" y="1"/>
                    <a:pt x="1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864150" y="2336375"/>
              <a:ext cx="26825" cy="36850"/>
            </a:xfrm>
            <a:custGeom>
              <a:avLst/>
              <a:gdLst/>
              <a:ahLst/>
              <a:cxnLst/>
              <a:rect l="l" t="t" r="r" b="b"/>
              <a:pathLst>
                <a:path w="1073" h="1474" extrusionOk="0">
                  <a:moveTo>
                    <a:pt x="552" y="1"/>
                  </a:moveTo>
                  <a:cubicBezTo>
                    <a:pt x="455" y="1"/>
                    <a:pt x="355" y="39"/>
                    <a:pt x="268" y="122"/>
                  </a:cubicBezTo>
                  <a:cubicBezTo>
                    <a:pt x="0" y="377"/>
                    <a:pt x="115" y="913"/>
                    <a:pt x="268" y="1194"/>
                  </a:cubicBezTo>
                  <a:cubicBezTo>
                    <a:pt x="359" y="1368"/>
                    <a:pt x="499" y="1473"/>
                    <a:pt x="634" y="1473"/>
                  </a:cubicBezTo>
                  <a:cubicBezTo>
                    <a:pt x="747" y="1473"/>
                    <a:pt x="856" y="1400"/>
                    <a:pt x="932" y="1232"/>
                  </a:cubicBezTo>
                  <a:cubicBezTo>
                    <a:pt x="1034" y="1002"/>
                    <a:pt x="1072" y="670"/>
                    <a:pt x="983" y="377"/>
                  </a:cubicBezTo>
                  <a:cubicBezTo>
                    <a:pt x="916" y="142"/>
                    <a:pt x="738" y="1"/>
                    <a:pt x="552" y="1"/>
                  </a:cubicBezTo>
                  <a:close/>
                </a:path>
              </a:pathLst>
            </a:custGeom>
            <a:solidFill>
              <a:srgbClr val="834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625825" y="2664475"/>
              <a:ext cx="248550" cy="745575"/>
            </a:xfrm>
            <a:custGeom>
              <a:avLst/>
              <a:gdLst/>
              <a:ahLst/>
              <a:cxnLst/>
              <a:rect l="l" t="t" r="r" b="b"/>
              <a:pathLst>
                <a:path w="9942" h="29823" extrusionOk="0">
                  <a:moveTo>
                    <a:pt x="5731" y="1"/>
                  </a:moveTo>
                  <a:cubicBezTo>
                    <a:pt x="3102" y="3561"/>
                    <a:pt x="4901" y="4467"/>
                    <a:pt x="2132" y="15479"/>
                  </a:cubicBezTo>
                  <a:cubicBezTo>
                    <a:pt x="1035" y="19844"/>
                    <a:pt x="1" y="29822"/>
                    <a:pt x="1" y="29822"/>
                  </a:cubicBezTo>
                  <a:lnTo>
                    <a:pt x="1915" y="29822"/>
                  </a:lnTo>
                  <a:cubicBezTo>
                    <a:pt x="1915" y="29822"/>
                    <a:pt x="4225" y="19537"/>
                    <a:pt x="5679" y="15135"/>
                  </a:cubicBezTo>
                  <a:cubicBezTo>
                    <a:pt x="7466" y="9673"/>
                    <a:pt x="9942" y="1"/>
                    <a:pt x="9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88850" y="2740400"/>
              <a:ext cx="47575" cy="198775"/>
            </a:xfrm>
            <a:custGeom>
              <a:avLst/>
              <a:gdLst/>
              <a:ahLst/>
              <a:cxnLst/>
              <a:rect l="l" t="t" r="r" b="b"/>
              <a:pathLst>
                <a:path w="1903" h="7951" extrusionOk="0">
                  <a:moveTo>
                    <a:pt x="830" y="1"/>
                  </a:moveTo>
                  <a:cubicBezTo>
                    <a:pt x="1" y="3025"/>
                    <a:pt x="64" y="6330"/>
                    <a:pt x="422" y="7951"/>
                  </a:cubicBezTo>
                  <a:cubicBezTo>
                    <a:pt x="932" y="6190"/>
                    <a:pt x="1443" y="4352"/>
                    <a:pt x="1902" y="2693"/>
                  </a:cubicBezTo>
                  <a:cubicBezTo>
                    <a:pt x="1749" y="1787"/>
                    <a:pt x="1264" y="741"/>
                    <a:pt x="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1619775" y="3387375"/>
              <a:ext cx="66700" cy="23625"/>
            </a:xfrm>
            <a:custGeom>
              <a:avLst/>
              <a:gdLst/>
              <a:ahLst/>
              <a:cxnLst/>
              <a:rect l="l" t="t" r="r" b="b"/>
              <a:pathLst>
                <a:path w="2668" h="945" extrusionOk="0">
                  <a:moveTo>
                    <a:pt x="2668" y="0"/>
                  </a:moveTo>
                  <a:lnTo>
                    <a:pt x="64" y="90"/>
                  </a:lnTo>
                  <a:lnTo>
                    <a:pt x="1" y="945"/>
                  </a:lnTo>
                  <a:lnTo>
                    <a:pt x="2438" y="945"/>
                  </a:lnTo>
                  <a:lnTo>
                    <a:pt x="2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1860625" y="3376200"/>
              <a:ext cx="38000" cy="81700"/>
            </a:xfrm>
            <a:custGeom>
              <a:avLst/>
              <a:gdLst/>
              <a:ahLst/>
              <a:cxnLst/>
              <a:rect l="l" t="t" r="r" b="b"/>
              <a:pathLst>
                <a:path w="1520" h="3268" extrusionOk="0">
                  <a:moveTo>
                    <a:pt x="1" y="1"/>
                  </a:moveTo>
                  <a:lnTo>
                    <a:pt x="116" y="3268"/>
                  </a:lnTo>
                  <a:lnTo>
                    <a:pt x="1519" y="3268"/>
                  </a:lnTo>
                  <a:lnTo>
                    <a:pt x="1417" y="1"/>
                  </a:lnTo>
                  <a:close/>
                </a:path>
              </a:pathLst>
            </a:custGeom>
            <a:solidFill>
              <a:srgbClr val="CD5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1853975" y="3433625"/>
              <a:ext cx="100800" cy="40225"/>
            </a:xfrm>
            <a:custGeom>
              <a:avLst/>
              <a:gdLst/>
              <a:ahLst/>
              <a:cxnLst/>
              <a:rect l="l" t="t" r="r" b="b"/>
              <a:pathLst>
                <a:path w="4032" h="1609" extrusionOk="0">
                  <a:moveTo>
                    <a:pt x="318" y="1"/>
                  </a:moveTo>
                  <a:cubicBezTo>
                    <a:pt x="254" y="1"/>
                    <a:pt x="216" y="39"/>
                    <a:pt x="203" y="103"/>
                  </a:cubicBezTo>
                  <a:lnTo>
                    <a:pt x="24" y="1353"/>
                  </a:lnTo>
                  <a:cubicBezTo>
                    <a:pt x="0" y="1475"/>
                    <a:pt x="103" y="1597"/>
                    <a:pt x="235" y="1597"/>
                  </a:cubicBezTo>
                  <a:cubicBezTo>
                    <a:pt x="241" y="1597"/>
                    <a:pt x="248" y="1596"/>
                    <a:pt x="254" y="1596"/>
                  </a:cubicBezTo>
                  <a:cubicBezTo>
                    <a:pt x="803" y="1596"/>
                    <a:pt x="1071" y="1558"/>
                    <a:pt x="1760" y="1558"/>
                  </a:cubicBezTo>
                  <a:cubicBezTo>
                    <a:pt x="2194" y="1558"/>
                    <a:pt x="2819" y="1609"/>
                    <a:pt x="3406" y="1609"/>
                  </a:cubicBezTo>
                  <a:cubicBezTo>
                    <a:pt x="4006" y="1609"/>
                    <a:pt x="4031" y="1022"/>
                    <a:pt x="3789" y="971"/>
                  </a:cubicBezTo>
                  <a:cubicBezTo>
                    <a:pt x="2679" y="728"/>
                    <a:pt x="2513" y="396"/>
                    <a:pt x="2130" y="90"/>
                  </a:cubicBezTo>
                  <a:cubicBezTo>
                    <a:pt x="2066" y="39"/>
                    <a:pt x="1990" y="1"/>
                    <a:pt x="1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1860625" y="3376200"/>
              <a:ext cx="36725" cy="42150"/>
            </a:xfrm>
            <a:custGeom>
              <a:avLst/>
              <a:gdLst/>
              <a:ahLst/>
              <a:cxnLst/>
              <a:rect l="l" t="t" r="r" b="b"/>
              <a:pathLst>
                <a:path w="1469" h="1686" extrusionOk="0">
                  <a:moveTo>
                    <a:pt x="1" y="1"/>
                  </a:moveTo>
                  <a:lnTo>
                    <a:pt x="65" y="1685"/>
                  </a:lnTo>
                  <a:lnTo>
                    <a:pt x="1468" y="1685"/>
                  </a:lnTo>
                  <a:lnTo>
                    <a:pt x="1417" y="1"/>
                  </a:lnTo>
                  <a:close/>
                </a:path>
              </a:pathLst>
            </a:custGeom>
            <a:solidFill>
              <a:srgbClr val="CD5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1763975" y="2664475"/>
              <a:ext cx="148375" cy="745575"/>
            </a:xfrm>
            <a:custGeom>
              <a:avLst/>
              <a:gdLst/>
              <a:ahLst/>
              <a:cxnLst/>
              <a:rect l="l" t="t" r="r" b="b"/>
              <a:pathLst>
                <a:path w="5935" h="29823" extrusionOk="0">
                  <a:moveTo>
                    <a:pt x="1710" y="1"/>
                  </a:moveTo>
                  <a:cubicBezTo>
                    <a:pt x="0" y="3561"/>
                    <a:pt x="2042" y="4467"/>
                    <a:pt x="2093" y="15479"/>
                  </a:cubicBezTo>
                  <a:cubicBezTo>
                    <a:pt x="2119" y="19844"/>
                    <a:pt x="3650" y="29822"/>
                    <a:pt x="3650" y="29822"/>
                  </a:cubicBezTo>
                  <a:lnTo>
                    <a:pt x="5577" y="29822"/>
                  </a:lnTo>
                  <a:cubicBezTo>
                    <a:pt x="5577" y="29822"/>
                    <a:pt x="5232" y="19537"/>
                    <a:pt x="5551" y="15135"/>
                  </a:cubicBezTo>
                  <a:cubicBezTo>
                    <a:pt x="5934" y="9673"/>
                    <a:pt x="5934" y="1"/>
                    <a:pt x="5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1845325" y="3387375"/>
              <a:ext cx="64775" cy="23625"/>
            </a:xfrm>
            <a:custGeom>
              <a:avLst/>
              <a:gdLst/>
              <a:ahLst/>
              <a:cxnLst/>
              <a:rect l="l" t="t" r="r" b="b"/>
              <a:pathLst>
                <a:path w="2591" h="945" extrusionOk="0">
                  <a:moveTo>
                    <a:pt x="2591" y="0"/>
                  </a:moveTo>
                  <a:lnTo>
                    <a:pt x="0" y="90"/>
                  </a:lnTo>
                  <a:lnTo>
                    <a:pt x="128" y="945"/>
                  </a:lnTo>
                  <a:lnTo>
                    <a:pt x="2578" y="945"/>
                  </a:lnTo>
                  <a:lnTo>
                    <a:pt x="2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1759825" y="2654900"/>
              <a:ext cx="156975" cy="16000"/>
            </a:xfrm>
            <a:custGeom>
              <a:avLst/>
              <a:gdLst/>
              <a:ahLst/>
              <a:cxnLst/>
              <a:rect l="l" t="t" r="r" b="b"/>
              <a:pathLst>
                <a:path w="6279" h="640" extrusionOk="0">
                  <a:moveTo>
                    <a:pt x="371" y="1"/>
                  </a:moveTo>
                  <a:cubicBezTo>
                    <a:pt x="332" y="1"/>
                    <a:pt x="294" y="27"/>
                    <a:pt x="281" y="52"/>
                  </a:cubicBezTo>
                  <a:lnTo>
                    <a:pt x="26" y="562"/>
                  </a:lnTo>
                  <a:cubicBezTo>
                    <a:pt x="0" y="601"/>
                    <a:pt x="52" y="639"/>
                    <a:pt x="115" y="639"/>
                  </a:cubicBezTo>
                  <a:lnTo>
                    <a:pt x="6126" y="639"/>
                  </a:lnTo>
                  <a:cubicBezTo>
                    <a:pt x="6177" y="639"/>
                    <a:pt x="6215" y="613"/>
                    <a:pt x="6215" y="588"/>
                  </a:cubicBezTo>
                  <a:lnTo>
                    <a:pt x="6266" y="78"/>
                  </a:lnTo>
                  <a:cubicBezTo>
                    <a:pt x="6279" y="39"/>
                    <a:pt x="6228" y="1"/>
                    <a:pt x="6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1781200" y="2653950"/>
              <a:ext cx="8625" cy="18525"/>
            </a:xfrm>
            <a:custGeom>
              <a:avLst/>
              <a:gdLst/>
              <a:ahLst/>
              <a:cxnLst/>
              <a:rect l="l" t="t" r="r" b="b"/>
              <a:pathLst>
                <a:path w="345" h="741" extrusionOk="0">
                  <a:moveTo>
                    <a:pt x="128" y="1"/>
                  </a:moveTo>
                  <a:cubicBezTo>
                    <a:pt x="103" y="1"/>
                    <a:pt x="77" y="13"/>
                    <a:pt x="77" y="39"/>
                  </a:cubicBezTo>
                  <a:lnTo>
                    <a:pt x="0" y="703"/>
                  </a:lnTo>
                  <a:cubicBezTo>
                    <a:pt x="0" y="715"/>
                    <a:pt x="26" y="741"/>
                    <a:pt x="51" y="741"/>
                  </a:cubicBezTo>
                  <a:lnTo>
                    <a:pt x="205" y="741"/>
                  </a:lnTo>
                  <a:cubicBezTo>
                    <a:pt x="243" y="741"/>
                    <a:pt x="268" y="715"/>
                    <a:pt x="268" y="703"/>
                  </a:cubicBezTo>
                  <a:lnTo>
                    <a:pt x="345" y="39"/>
                  </a:lnTo>
                  <a:cubicBezTo>
                    <a:pt x="345" y="13"/>
                    <a:pt x="319"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1875300" y="2653950"/>
              <a:ext cx="8650" cy="18525"/>
            </a:xfrm>
            <a:custGeom>
              <a:avLst/>
              <a:gdLst/>
              <a:ahLst/>
              <a:cxnLst/>
              <a:rect l="l" t="t" r="r" b="b"/>
              <a:pathLst>
                <a:path w="346" h="741" extrusionOk="0">
                  <a:moveTo>
                    <a:pt x="128" y="1"/>
                  </a:moveTo>
                  <a:cubicBezTo>
                    <a:pt x="103" y="1"/>
                    <a:pt x="77" y="13"/>
                    <a:pt x="77" y="39"/>
                  </a:cubicBezTo>
                  <a:lnTo>
                    <a:pt x="1" y="703"/>
                  </a:lnTo>
                  <a:cubicBezTo>
                    <a:pt x="1" y="715"/>
                    <a:pt x="26" y="741"/>
                    <a:pt x="52" y="741"/>
                  </a:cubicBezTo>
                  <a:lnTo>
                    <a:pt x="205" y="741"/>
                  </a:lnTo>
                  <a:cubicBezTo>
                    <a:pt x="243" y="741"/>
                    <a:pt x="269" y="715"/>
                    <a:pt x="269" y="703"/>
                  </a:cubicBezTo>
                  <a:lnTo>
                    <a:pt x="345" y="39"/>
                  </a:lnTo>
                  <a:cubicBezTo>
                    <a:pt x="345" y="13"/>
                    <a:pt x="320"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22"/>
          <p:cNvSpPr/>
          <p:nvPr/>
        </p:nvSpPr>
        <p:spPr>
          <a:xfrm>
            <a:off x="802888" y="2156957"/>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1</a:t>
            </a:r>
            <a:endParaRPr sz="1200">
              <a:latin typeface="Poppins"/>
              <a:ea typeface="Poppins"/>
              <a:cs typeface="Poppins"/>
              <a:sym typeface="Poppins"/>
            </a:endParaRPr>
          </a:p>
        </p:txBody>
      </p:sp>
      <p:sp>
        <p:nvSpPr>
          <p:cNvPr id="661" name="Google Shape;661;p22"/>
          <p:cNvSpPr/>
          <p:nvPr/>
        </p:nvSpPr>
        <p:spPr>
          <a:xfrm>
            <a:off x="1857138" y="1555505"/>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2</a:t>
            </a:r>
            <a:endParaRPr sz="1200">
              <a:latin typeface="Poppins"/>
              <a:ea typeface="Poppins"/>
              <a:cs typeface="Poppins"/>
              <a:sym typeface="Poppins"/>
            </a:endParaRPr>
          </a:p>
        </p:txBody>
      </p:sp>
      <p:sp>
        <p:nvSpPr>
          <p:cNvPr id="662" name="Google Shape;662;p22"/>
          <p:cNvSpPr/>
          <p:nvPr/>
        </p:nvSpPr>
        <p:spPr>
          <a:xfrm flipH="1">
            <a:off x="3497113" y="2156957"/>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4</a:t>
            </a:r>
            <a:endParaRPr sz="1200">
              <a:latin typeface="Poppins"/>
              <a:ea typeface="Poppins"/>
              <a:cs typeface="Poppins"/>
              <a:sym typeface="Poppins"/>
            </a:endParaRPr>
          </a:p>
        </p:txBody>
      </p:sp>
      <p:sp>
        <p:nvSpPr>
          <p:cNvPr id="663" name="Google Shape;663;p22"/>
          <p:cNvSpPr/>
          <p:nvPr/>
        </p:nvSpPr>
        <p:spPr>
          <a:xfrm flipH="1">
            <a:off x="2538688" y="1555505"/>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3</a:t>
            </a:r>
            <a:endParaRPr sz="1200">
              <a:latin typeface="Poppins"/>
              <a:ea typeface="Poppins"/>
              <a:cs typeface="Poppins"/>
              <a:sym typeface="Poppins"/>
            </a:endParaRPr>
          </a:p>
        </p:txBody>
      </p:sp>
      <p:grpSp>
        <p:nvGrpSpPr>
          <p:cNvPr id="664" name="Google Shape;664;p22"/>
          <p:cNvGrpSpPr/>
          <p:nvPr/>
        </p:nvGrpSpPr>
        <p:grpSpPr>
          <a:xfrm>
            <a:off x="4892638" y="1502400"/>
            <a:ext cx="3457262" cy="641427"/>
            <a:chOff x="4892638" y="1502400"/>
            <a:chExt cx="3457262" cy="641427"/>
          </a:xfrm>
        </p:grpSpPr>
        <p:sp>
          <p:nvSpPr>
            <p:cNvPr id="665" name="Google Shape;665;p22"/>
            <p:cNvSpPr txBox="1"/>
            <p:nvPr/>
          </p:nvSpPr>
          <p:spPr>
            <a:xfrm>
              <a:off x="5462400" y="1502400"/>
              <a:ext cx="2887500" cy="371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chemeClr val="dk1"/>
                  </a:solidFill>
                  <a:latin typeface="Poppins Black"/>
                  <a:ea typeface="Poppins Black"/>
                  <a:cs typeface="Poppins Black"/>
                  <a:sym typeface="Poppins Black"/>
                </a:rPr>
                <a:t>Mars</a:t>
              </a:r>
              <a:endParaRPr sz="1800">
                <a:solidFill>
                  <a:schemeClr val="dk1"/>
                </a:solidFill>
                <a:latin typeface="Poppins Black"/>
                <a:ea typeface="Poppins Black"/>
                <a:cs typeface="Poppins Black"/>
                <a:sym typeface="Poppins Black"/>
              </a:endParaRPr>
            </a:p>
          </p:txBody>
        </p:sp>
        <p:sp>
          <p:nvSpPr>
            <p:cNvPr id="666" name="Google Shape;666;p22"/>
            <p:cNvSpPr txBox="1"/>
            <p:nvPr/>
          </p:nvSpPr>
          <p:spPr>
            <a:xfrm>
              <a:off x="5462400" y="1772427"/>
              <a:ext cx="28875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latin typeface="Poppins"/>
                  <a:ea typeface="Poppins"/>
                  <a:cs typeface="Poppins"/>
                  <a:sym typeface="Poppins"/>
                </a:rPr>
                <a:t>Despite being red, Mars is cold </a:t>
              </a:r>
              <a:endParaRPr>
                <a:solidFill>
                  <a:schemeClr val="dk1"/>
                </a:solidFill>
                <a:latin typeface="Poppins"/>
                <a:ea typeface="Poppins"/>
                <a:cs typeface="Poppins"/>
                <a:sym typeface="Poppins"/>
              </a:endParaRPr>
            </a:p>
          </p:txBody>
        </p:sp>
        <p:sp>
          <p:nvSpPr>
            <p:cNvPr id="667" name="Google Shape;667;p22"/>
            <p:cNvSpPr/>
            <p:nvPr/>
          </p:nvSpPr>
          <p:spPr>
            <a:xfrm>
              <a:off x="4892638" y="1555494"/>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1</a:t>
              </a:r>
              <a:endParaRPr sz="1200">
                <a:latin typeface="Poppins"/>
                <a:ea typeface="Poppins"/>
                <a:cs typeface="Poppins"/>
                <a:sym typeface="Poppins"/>
              </a:endParaRPr>
            </a:p>
          </p:txBody>
        </p:sp>
      </p:grpSp>
      <p:grpSp>
        <p:nvGrpSpPr>
          <p:cNvPr id="668" name="Google Shape;668;p22"/>
          <p:cNvGrpSpPr/>
          <p:nvPr/>
        </p:nvGrpSpPr>
        <p:grpSpPr>
          <a:xfrm>
            <a:off x="4892638" y="2280608"/>
            <a:ext cx="3457262" cy="641438"/>
            <a:chOff x="4892638" y="2280608"/>
            <a:chExt cx="3457262" cy="641438"/>
          </a:xfrm>
        </p:grpSpPr>
        <p:sp>
          <p:nvSpPr>
            <p:cNvPr id="669" name="Google Shape;669;p22"/>
            <p:cNvSpPr txBox="1"/>
            <p:nvPr/>
          </p:nvSpPr>
          <p:spPr>
            <a:xfrm>
              <a:off x="5462400" y="2280608"/>
              <a:ext cx="2887500" cy="371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chemeClr val="dk1"/>
                  </a:solidFill>
                  <a:latin typeface="Poppins Black"/>
                  <a:ea typeface="Poppins Black"/>
                  <a:cs typeface="Poppins Black"/>
                  <a:sym typeface="Poppins Black"/>
                </a:rPr>
                <a:t>Mercury</a:t>
              </a:r>
              <a:endParaRPr sz="1800">
                <a:solidFill>
                  <a:schemeClr val="dk1"/>
                </a:solidFill>
                <a:latin typeface="Poppins Black"/>
                <a:ea typeface="Poppins Black"/>
                <a:cs typeface="Poppins Black"/>
                <a:sym typeface="Poppins Black"/>
              </a:endParaRPr>
            </a:p>
          </p:txBody>
        </p:sp>
        <p:sp>
          <p:nvSpPr>
            <p:cNvPr id="670" name="Google Shape;670;p22"/>
            <p:cNvSpPr txBox="1"/>
            <p:nvPr/>
          </p:nvSpPr>
          <p:spPr>
            <a:xfrm>
              <a:off x="5462400" y="2550646"/>
              <a:ext cx="28875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oppins"/>
                  <a:ea typeface="Poppins"/>
                  <a:cs typeface="Poppins"/>
                  <a:sym typeface="Poppins"/>
                </a:rPr>
                <a:t>Mercury is the smallest one </a:t>
              </a:r>
              <a:endParaRPr>
                <a:solidFill>
                  <a:schemeClr val="dk1"/>
                </a:solidFill>
                <a:latin typeface="Poppins"/>
                <a:ea typeface="Poppins"/>
                <a:cs typeface="Poppins"/>
                <a:sym typeface="Poppins"/>
              </a:endParaRPr>
            </a:p>
          </p:txBody>
        </p:sp>
        <p:sp>
          <p:nvSpPr>
            <p:cNvPr id="671" name="Google Shape;671;p22"/>
            <p:cNvSpPr/>
            <p:nvPr/>
          </p:nvSpPr>
          <p:spPr>
            <a:xfrm>
              <a:off x="4892638" y="2331569"/>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2</a:t>
              </a:r>
              <a:endParaRPr sz="1200">
                <a:latin typeface="Poppins"/>
                <a:ea typeface="Poppins"/>
                <a:cs typeface="Poppins"/>
                <a:sym typeface="Poppins"/>
              </a:endParaRPr>
            </a:p>
          </p:txBody>
        </p:sp>
      </p:grpSp>
      <p:grpSp>
        <p:nvGrpSpPr>
          <p:cNvPr id="672" name="Google Shape;672;p22"/>
          <p:cNvGrpSpPr/>
          <p:nvPr/>
        </p:nvGrpSpPr>
        <p:grpSpPr>
          <a:xfrm>
            <a:off x="4892638" y="3058803"/>
            <a:ext cx="3457262" cy="641422"/>
            <a:chOff x="4892638" y="3058803"/>
            <a:chExt cx="3457262" cy="641422"/>
          </a:xfrm>
        </p:grpSpPr>
        <p:sp>
          <p:nvSpPr>
            <p:cNvPr id="673" name="Google Shape;673;p22"/>
            <p:cNvSpPr txBox="1"/>
            <p:nvPr/>
          </p:nvSpPr>
          <p:spPr>
            <a:xfrm>
              <a:off x="5462400" y="3058803"/>
              <a:ext cx="2887500" cy="371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chemeClr val="dk1"/>
                  </a:solidFill>
                  <a:latin typeface="Poppins Black"/>
                  <a:ea typeface="Poppins Black"/>
                  <a:cs typeface="Poppins Black"/>
                  <a:sym typeface="Poppins Black"/>
                </a:rPr>
                <a:t>Saturn</a:t>
              </a:r>
              <a:endParaRPr sz="1800">
                <a:solidFill>
                  <a:schemeClr val="dk1"/>
                </a:solidFill>
                <a:latin typeface="Poppins Black"/>
                <a:ea typeface="Poppins Black"/>
                <a:cs typeface="Poppins Black"/>
                <a:sym typeface="Poppins Black"/>
              </a:endParaRPr>
            </a:p>
          </p:txBody>
        </p:sp>
        <p:sp>
          <p:nvSpPr>
            <p:cNvPr id="674" name="Google Shape;674;p22"/>
            <p:cNvSpPr txBox="1"/>
            <p:nvPr/>
          </p:nvSpPr>
          <p:spPr>
            <a:xfrm>
              <a:off x="5462400" y="3328825"/>
              <a:ext cx="28875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oppins"/>
                  <a:ea typeface="Poppins"/>
                  <a:cs typeface="Poppins"/>
                  <a:sym typeface="Poppins"/>
                </a:rPr>
                <a:t>Saturn has several rings</a:t>
              </a:r>
              <a:endParaRPr>
                <a:solidFill>
                  <a:schemeClr val="dk1"/>
                </a:solidFill>
                <a:latin typeface="Poppins"/>
                <a:ea typeface="Poppins"/>
                <a:cs typeface="Poppins"/>
                <a:sym typeface="Poppins"/>
              </a:endParaRPr>
            </a:p>
          </p:txBody>
        </p:sp>
        <p:sp>
          <p:nvSpPr>
            <p:cNvPr id="675" name="Google Shape;675;p22"/>
            <p:cNvSpPr/>
            <p:nvPr/>
          </p:nvSpPr>
          <p:spPr>
            <a:xfrm>
              <a:off x="4892638" y="3084269"/>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3</a:t>
              </a:r>
              <a:endParaRPr sz="1200">
                <a:latin typeface="Poppins"/>
                <a:ea typeface="Poppins"/>
                <a:cs typeface="Poppins"/>
                <a:sym typeface="Poppins"/>
              </a:endParaRPr>
            </a:p>
          </p:txBody>
        </p:sp>
      </p:grpSp>
      <p:grpSp>
        <p:nvGrpSpPr>
          <p:cNvPr id="676" name="Google Shape;676;p22"/>
          <p:cNvGrpSpPr/>
          <p:nvPr/>
        </p:nvGrpSpPr>
        <p:grpSpPr>
          <a:xfrm>
            <a:off x="4892638" y="3836978"/>
            <a:ext cx="3457262" cy="641422"/>
            <a:chOff x="4892638" y="3836978"/>
            <a:chExt cx="3457262" cy="641422"/>
          </a:xfrm>
        </p:grpSpPr>
        <p:sp>
          <p:nvSpPr>
            <p:cNvPr id="677" name="Google Shape;677;p22"/>
            <p:cNvSpPr txBox="1"/>
            <p:nvPr/>
          </p:nvSpPr>
          <p:spPr>
            <a:xfrm>
              <a:off x="5462400" y="3836978"/>
              <a:ext cx="2887500" cy="371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chemeClr val="dk1"/>
                  </a:solidFill>
                  <a:latin typeface="Poppins Black"/>
                  <a:ea typeface="Poppins Black"/>
                  <a:cs typeface="Poppins Black"/>
                  <a:sym typeface="Poppins Black"/>
                </a:rPr>
                <a:t>Venus</a:t>
              </a:r>
              <a:endParaRPr sz="1800">
                <a:solidFill>
                  <a:schemeClr val="dk1"/>
                </a:solidFill>
                <a:latin typeface="Poppins Black"/>
                <a:ea typeface="Poppins Black"/>
                <a:cs typeface="Poppins Black"/>
                <a:sym typeface="Poppins Black"/>
              </a:endParaRPr>
            </a:p>
          </p:txBody>
        </p:sp>
        <p:sp>
          <p:nvSpPr>
            <p:cNvPr id="678" name="Google Shape;678;p22"/>
            <p:cNvSpPr txBox="1"/>
            <p:nvPr/>
          </p:nvSpPr>
          <p:spPr>
            <a:xfrm>
              <a:off x="5462400" y="4107000"/>
              <a:ext cx="28875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oppins"/>
                  <a:ea typeface="Poppins"/>
                  <a:cs typeface="Poppins"/>
                  <a:sym typeface="Poppins"/>
                </a:rPr>
                <a:t>Venus is a very hot planet</a:t>
              </a:r>
              <a:endParaRPr>
                <a:solidFill>
                  <a:schemeClr val="dk1"/>
                </a:solidFill>
                <a:latin typeface="Poppins"/>
                <a:ea typeface="Poppins"/>
                <a:cs typeface="Poppins"/>
                <a:sym typeface="Poppins"/>
              </a:endParaRPr>
            </a:p>
          </p:txBody>
        </p:sp>
        <p:sp>
          <p:nvSpPr>
            <p:cNvPr id="679" name="Google Shape;679;p22"/>
            <p:cNvSpPr/>
            <p:nvPr/>
          </p:nvSpPr>
          <p:spPr>
            <a:xfrm>
              <a:off x="4892638" y="3850582"/>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4</a:t>
              </a:r>
              <a:endParaRPr sz="1200">
                <a:latin typeface="Poppins"/>
                <a:ea typeface="Poppins"/>
                <a:cs typeface="Poppins"/>
                <a:sym typeface="Poppins"/>
              </a:endParaRPr>
            </a:p>
          </p:txBody>
        </p:sp>
      </p:grpSp>
      <p:pic>
        <p:nvPicPr>
          <p:cNvPr id="1026" name="Picture 2" descr="AI creates more jobs">
            <a:extLst>
              <a:ext uri="{FF2B5EF4-FFF2-40B4-BE49-F238E27FC236}">
                <a16:creationId xmlns:a16="http://schemas.microsoft.com/office/drawing/2014/main" id="{E97E69C5-F0F6-7FCD-FE9A-3DE1BBBEF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3" y="-13984"/>
            <a:ext cx="9141687" cy="55832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A1EB-21E6-61A6-A931-53D6EAF72C2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62B60CFD-5210-51D8-A9D5-51EB7F8A17BD}"/>
              </a:ext>
            </a:extLst>
          </p:cNvPr>
          <p:cNvPicPr>
            <a:picLocks noChangeAspect="1"/>
          </p:cNvPicPr>
          <p:nvPr/>
        </p:nvPicPr>
        <p:blipFill>
          <a:blip r:embed="rId2"/>
          <a:stretch>
            <a:fillRect/>
          </a:stretch>
        </p:blipFill>
        <p:spPr>
          <a:xfrm>
            <a:off x="57652" y="-63795"/>
            <a:ext cx="9086348" cy="5380074"/>
          </a:xfrm>
          <a:prstGeom prst="rect">
            <a:avLst/>
          </a:prstGeom>
        </p:spPr>
      </p:pic>
    </p:spTree>
    <p:extLst>
      <p:ext uri="{BB962C8B-B14F-4D97-AF65-F5344CB8AC3E}">
        <p14:creationId xmlns:p14="http://schemas.microsoft.com/office/powerpoint/2010/main" val="183559946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7" name="Google Shape;687;p23"/>
          <p:cNvSpPr/>
          <p:nvPr/>
        </p:nvSpPr>
        <p:spPr>
          <a:xfrm>
            <a:off x="6348658" y="4352132"/>
            <a:ext cx="2848046" cy="251839"/>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JOBS</a:t>
            </a:r>
            <a:endParaRPr dirty="0"/>
          </a:p>
        </p:txBody>
      </p:sp>
      <p:grpSp>
        <p:nvGrpSpPr>
          <p:cNvPr id="689" name="Google Shape;689;p23"/>
          <p:cNvGrpSpPr/>
          <p:nvPr/>
        </p:nvGrpSpPr>
        <p:grpSpPr>
          <a:xfrm>
            <a:off x="6761033" y="1628297"/>
            <a:ext cx="1864555" cy="2793500"/>
            <a:chOff x="1643947" y="1685004"/>
            <a:chExt cx="1864555" cy="2793500"/>
          </a:xfrm>
        </p:grpSpPr>
        <p:sp>
          <p:nvSpPr>
            <p:cNvPr id="690" name="Google Shape;690;p23"/>
            <p:cNvSpPr/>
            <p:nvPr/>
          </p:nvSpPr>
          <p:spPr>
            <a:xfrm>
              <a:off x="1704374" y="2795230"/>
              <a:ext cx="651366" cy="350898"/>
            </a:xfrm>
            <a:custGeom>
              <a:avLst/>
              <a:gdLst/>
              <a:ahLst/>
              <a:cxnLst/>
              <a:rect l="l" t="t" r="r" b="b"/>
              <a:pathLst>
                <a:path w="7427" h="4001" extrusionOk="0">
                  <a:moveTo>
                    <a:pt x="6061" y="0"/>
                  </a:moveTo>
                  <a:cubicBezTo>
                    <a:pt x="6061" y="0"/>
                    <a:pt x="4388" y="2866"/>
                    <a:pt x="2865" y="2866"/>
                  </a:cubicBezTo>
                  <a:cubicBezTo>
                    <a:pt x="2820" y="2866"/>
                    <a:pt x="2775" y="2864"/>
                    <a:pt x="2731" y="2859"/>
                  </a:cubicBezTo>
                  <a:cubicBezTo>
                    <a:pt x="1506" y="2718"/>
                    <a:pt x="842" y="485"/>
                    <a:pt x="842" y="485"/>
                  </a:cubicBezTo>
                  <a:lnTo>
                    <a:pt x="0" y="523"/>
                  </a:lnTo>
                  <a:cubicBezTo>
                    <a:pt x="0" y="523"/>
                    <a:pt x="434" y="3433"/>
                    <a:pt x="2476" y="3931"/>
                  </a:cubicBezTo>
                  <a:cubicBezTo>
                    <a:pt x="2667" y="3978"/>
                    <a:pt x="2856" y="4001"/>
                    <a:pt x="3041" y="4001"/>
                  </a:cubicBezTo>
                  <a:cubicBezTo>
                    <a:pt x="5526" y="4001"/>
                    <a:pt x="7427" y="0"/>
                    <a:pt x="7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1665171" y="2664290"/>
              <a:ext cx="162337" cy="244076"/>
            </a:xfrm>
            <a:custGeom>
              <a:avLst/>
              <a:gdLst/>
              <a:ahLst/>
              <a:cxnLst/>
              <a:rect l="l" t="t" r="r" b="b"/>
              <a:pathLst>
                <a:path w="1851" h="2783" extrusionOk="0">
                  <a:moveTo>
                    <a:pt x="1659" y="0"/>
                  </a:moveTo>
                  <a:lnTo>
                    <a:pt x="256" y="358"/>
                  </a:lnTo>
                  <a:cubicBezTo>
                    <a:pt x="1" y="1493"/>
                    <a:pt x="626" y="2782"/>
                    <a:pt x="626" y="2782"/>
                  </a:cubicBezTo>
                  <a:lnTo>
                    <a:pt x="1417" y="2348"/>
                  </a:lnTo>
                  <a:lnTo>
                    <a:pt x="1417" y="2335"/>
                  </a:lnTo>
                  <a:cubicBezTo>
                    <a:pt x="1851" y="1008"/>
                    <a:pt x="1659" y="0"/>
                    <a:pt x="1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2196736" y="2845571"/>
              <a:ext cx="98578" cy="63847"/>
            </a:xfrm>
            <a:custGeom>
              <a:avLst/>
              <a:gdLst/>
              <a:ahLst/>
              <a:cxnLst/>
              <a:rect l="l" t="t" r="r" b="b"/>
              <a:pathLst>
                <a:path w="1124" h="728" extrusionOk="0">
                  <a:moveTo>
                    <a:pt x="77" y="0"/>
                  </a:moveTo>
                  <a:cubicBezTo>
                    <a:pt x="52" y="39"/>
                    <a:pt x="26" y="77"/>
                    <a:pt x="1" y="115"/>
                  </a:cubicBezTo>
                  <a:lnTo>
                    <a:pt x="1047" y="728"/>
                  </a:lnTo>
                  <a:cubicBezTo>
                    <a:pt x="1073" y="690"/>
                    <a:pt x="1098" y="651"/>
                    <a:pt x="1124" y="613"/>
                  </a:cubicBezTo>
                  <a:lnTo>
                    <a:pt x="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2149727" y="2907138"/>
              <a:ext cx="96385" cy="71653"/>
            </a:xfrm>
            <a:custGeom>
              <a:avLst/>
              <a:gdLst/>
              <a:ahLst/>
              <a:cxnLst/>
              <a:rect l="l" t="t" r="r" b="b"/>
              <a:pathLst>
                <a:path w="1099" h="817" extrusionOk="0">
                  <a:moveTo>
                    <a:pt x="90" y="0"/>
                  </a:moveTo>
                  <a:cubicBezTo>
                    <a:pt x="65" y="26"/>
                    <a:pt x="39" y="64"/>
                    <a:pt x="1" y="102"/>
                  </a:cubicBezTo>
                  <a:lnTo>
                    <a:pt x="1009" y="817"/>
                  </a:lnTo>
                  <a:cubicBezTo>
                    <a:pt x="1047" y="779"/>
                    <a:pt x="1073" y="740"/>
                    <a:pt x="1098" y="702"/>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2098246" y="2963092"/>
              <a:ext cx="89632" cy="80686"/>
            </a:xfrm>
            <a:custGeom>
              <a:avLst/>
              <a:gdLst/>
              <a:ahLst/>
              <a:cxnLst/>
              <a:rect l="l" t="t" r="r" b="b"/>
              <a:pathLst>
                <a:path w="1022" h="920" extrusionOk="0">
                  <a:moveTo>
                    <a:pt x="90" y="0"/>
                  </a:moveTo>
                  <a:cubicBezTo>
                    <a:pt x="65" y="39"/>
                    <a:pt x="26" y="64"/>
                    <a:pt x="1" y="102"/>
                  </a:cubicBezTo>
                  <a:lnTo>
                    <a:pt x="920" y="919"/>
                  </a:lnTo>
                  <a:cubicBezTo>
                    <a:pt x="958" y="894"/>
                    <a:pt x="983" y="855"/>
                    <a:pt x="1022" y="830"/>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2044572" y="3007821"/>
              <a:ext cx="75073" cy="92965"/>
            </a:xfrm>
            <a:custGeom>
              <a:avLst/>
              <a:gdLst/>
              <a:ahLst/>
              <a:cxnLst/>
              <a:rect l="l" t="t" r="r" b="b"/>
              <a:pathLst>
                <a:path w="856" h="1060" extrusionOk="0">
                  <a:moveTo>
                    <a:pt x="115" y="1"/>
                  </a:moveTo>
                  <a:cubicBezTo>
                    <a:pt x="77" y="26"/>
                    <a:pt x="39" y="52"/>
                    <a:pt x="0" y="77"/>
                  </a:cubicBezTo>
                  <a:lnTo>
                    <a:pt x="741" y="1060"/>
                  </a:lnTo>
                  <a:cubicBezTo>
                    <a:pt x="779" y="1034"/>
                    <a:pt x="817" y="1009"/>
                    <a:pt x="855" y="983"/>
                  </a:cubicBez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1998703" y="3034745"/>
              <a:ext cx="56042" cy="98490"/>
            </a:xfrm>
            <a:custGeom>
              <a:avLst/>
              <a:gdLst/>
              <a:ahLst/>
              <a:cxnLst/>
              <a:rect l="l" t="t" r="r" b="b"/>
              <a:pathLst>
                <a:path w="639" h="1123" extrusionOk="0">
                  <a:moveTo>
                    <a:pt x="115" y="0"/>
                  </a:moveTo>
                  <a:cubicBezTo>
                    <a:pt x="77" y="13"/>
                    <a:pt x="39" y="26"/>
                    <a:pt x="0" y="51"/>
                  </a:cubicBezTo>
                  <a:lnTo>
                    <a:pt x="511" y="1123"/>
                  </a:lnTo>
                  <a:cubicBezTo>
                    <a:pt x="562" y="1110"/>
                    <a:pt x="600" y="1097"/>
                    <a:pt x="638" y="1072"/>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1948275" y="3045883"/>
              <a:ext cx="14646" cy="99718"/>
            </a:xfrm>
            <a:custGeom>
              <a:avLst/>
              <a:gdLst/>
              <a:ahLst/>
              <a:cxnLst/>
              <a:rect l="l" t="t" r="r" b="b"/>
              <a:pathLst>
                <a:path w="167" h="1137" extrusionOk="0">
                  <a:moveTo>
                    <a:pt x="1" y="1"/>
                  </a:moveTo>
                  <a:lnTo>
                    <a:pt x="39" y="1136"/>
                  </a:lnTo>
                  <a:lnTo>
                    <a:pt x="167" y="1136"/>
                  </a:lnTo>
                  <a:lnTo>
                    <a:pt x="129" y="13"/>
                  </a:lnTo>
                  <a:cubicBezTo>
                    <a:pt x="90" y="13"/>
                    <a:pt x="39" y="1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1857678" y="3023519"/>
              <a:ext cx="44816" cy="95245"/>
            </a:xfrm>
            <a:custGeom>
              <a:avLst/>
              <a:gdLst/>
              <a:ahLst/>
              <a:cxnLst/>
              <a:rect l="l" t="t" r="r" b="b"/>
              <a:pathLst>
                <a:path w="511" h="1086" extrusionOk="0">
                  <a:moveTo>
                    <a:pt x="383" y="0"/>
                  </a:moveTo>
                  <a:lnTo>
                    <a:pt x="0" y="1009"/>
                  </a:lnTo>
                  <a:cubicBezTo>
                    <a:pt x="39" y="1047"/>
                    <a:pt x="77" y="1060"/>
                    <a:pt x="115" y="1085"/>
                  </a:cubicBezTo>
                  <a:lnTo>
                    <a:pt x="511" y="90"/>
                  </a:lnTo>
                  <a:cubicBezTo>
                    <a:pt x="460" y="64"/>
                    <a:pt x="421" y="39"/>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1797251" y="2988789"/>
              <a:ext cx="66128" cy="78494"/>
            </a:xfrm>
            <a:custGeom>
              <a:avLst/>
              <a:gdLst/>
              <a:ahLst/>
              <a:cxnLst/>
              <a:rect l="l" t="t" r="r" b="b"/>
              <a:pathLst>
                <a:path w="754" h="895" extrusionOk="0">
                  <a:moveTo>
                    <a:pt x="664" y="1"/>
                  </a:moveTo>
                  <a:lnTo>
                    <a:pt x="0" y="792"/>
                  </a:lnTo>
                  <a:cubicBezTo>
                    <a:pt x="26" y="830"/>
                    <a:pt x="64" y="856"/>
                    <a:pt x="90" y="894"/>
                  </a:cubicBezTo>
                  <a:lnTo>
                    <a:pt x="753" y="116"/>
                  </a:lnTo>
                  <a:cubicBezTo>
                    <a:pt x="728" y="77"/>
                    <a:pt x="702" y="39"/>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1753575" y="2936255"/>
              <a:ext cx="72881" cy="63847"/>
            </a:xfrm>
            <a:custGeom>
              <a:avLst/>
              <a:gdLst/>
              <a:ahLst/>
              <a:cxnLst/>
              <a:rect l="l" t="t" r="r" b="b"/>
              <a:pathLst>
                <a:path w="831" h="728" extrusionOk="0">
                  <a:moveTo>
                    <a:pt x="766" y="0"/>
                  </a:moveTo>
                  <a:lnTo>
                    <a:pt x="1" y="600"/>
                  </a:lnTo>
                  <a:cubicBezTo>
                    <a:pt x="13" y="651"/>
                    <a:pt x="39" y="689"/>
                    <a:pt x="64" y="727"/>
                  </a:cubicBezTo>
                  <a:lnTo>
                    <a:pt x="830" y="115"/>
                  </a:lnTo>
                  <a:cubicBezTo>
                    <a:pt x="805" y="77"/>
                    <a:pt x="779"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1726738" y="2362067"/>
              <a:ext cx="291085" cy="443336"/>
            </a:xfrm>
            <a:custGeom>
              <a:avLst/>
              <a:gdLst/>
              <a:ahLst/>
              <a:cxnLst/>
              <a:rect l="l" t="t" r="r" b="b"/>
              <a:pathLst>
                <a:path w="3319" h="5055" extrusionOk="0">
                  <a:moveTo>
                    <a:pt x="217" y="1"/>
                  </a:moveTo>
                  <a:cubicBezTo>
                    <a:pt x="90" y="1"/>
                    <a:pt x="0" y="141"/>
                    <a:pt x="13" y="269"/>
                  </a:cubicBezTo>
                  <a:lnTo>
                    <a:pt x="524" y="4824"/>
                  </a:lnTo>
                  <a:cubicBezTo>
                    <a:pt x="536" y="4952"/>
                    <a:pt x="664" y="5054"/>
                    <a:pt x="792" y="5054"/>
                  </a:cubicBezTo>
                  <a:lnTo>
                    <a:pt x="3101" y="5054"/>
                  </a:lnTo>
                  <a:cubicBezTo>
                    <a:pt x="3229" y="5054"/>
                    <a:pt x="3318" y="4939"/>
                    <a:pt x="3305" y="4824"/>
                  </a:cubicBezTo>
                  <a:lnTo>
                    <a:pt x="2795" y="269"/>
                  </a:lnTo>
                  <a:cubicBezTo>
                    <a:pt x="2769" y="141"/>
                    <a:pt x="2655" y="1"/>
                    <a:pt x="2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1725598" y="2362067"/>
              <a:ext cx="269773" cy="443336"/>
            </a:xfrm>
            <a:custGeom>
              <a:avLst/>
              <a:gdLst/>
              <a:ahLst/>
              <a:cxnLst/>
              <a:rect l="l" t="t" r="r" b="b"/>
              <a:pathLst>
                <a:path w="3076" h="5055" extrusionOk="0">
                  <a:moveTo>
                    <a:pt x="358" y="1"/>
                  </a:moveTo>
                  <a:cubicBezTo>
                    <a:pt x="230" y="1"/>
                    <a:pt x="1" y="103"/>
                    <a:pt x="26" y="231"/>
                  </a:cubicBezTo>
                  <a:lnTo>
                    <a:pt x="537" y="4850"/>
                  </a:lnTo>
                  <a:cubicBezTo>
                    <a:pt x="562" y="4978"/>
                    <a:pt x="792" y="5054"/>
                    <a:pt x="932" y="5054"/>
                  </a:cubicBezTo>
                  <a:lnTo>
                    <a:pt x="2885" y="5054"/>
                  </a:lnTo>
                  <a:cubicBezTo>
                    <a:pt x="3012" y="5054"/>
                    <a:pt x="3076" y="4965"/>
                    <a:pt x="3063" y="4837"/>
                  </a:cubicBezTo>
                  <a:lnTo>
                    <a:pt x="2540" y="231"/>
                  </a:lnTo>
                  <a:lnTo>
                    <a:pt x="2553" y="231"/>
                  </a:lnTo>
                  <a:cubicBezTo>
                    <a:pt x="2527" y="103"/>
                    <a:pt x="2451" y="1"/>
                    <a:pt x="2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1643947" y="3630070"/>
              <a:ext cx="661452" cy="848434"/>
            </a:xfrm>
            <a:custGeom>
              <a:avLst/>
              <a:gdLst/>
              <a:ahLst/>
              <a:cxnLst/>
              <a:rect l="l" t="t" r="r" b="b"/>
              <a:pathLst>
                <a:path w="7542" h="9674" extrusionOk="0">
                  <a:moveTo>
                    <a:pt x="3777" y="1"/>
                  </a:moveTo>
                  <a:cubicBezTo>
                    <a:pt x="1684" y="1"/>
                    <a:pt x="0" y="2170"/>
                    <a:pt x="0" y="4837"/>
                  </a:cubicBezTo>
                  <a:cubicBezTo>
                    <a:pt x="0" y="7504"/>
                    <a:pt x="1684" y="9673"/>
                    <a:pt x="3777" y="9673"/>
                  </a:cubicBezTo>
                  <a:cubicBezTo>
                    <a:pt x="5857" y="9673"/>
                    <a:pt x="7542" y="7504"/>
                    <a:pt x="7542" y="4837"/>
                  </a:cubicBezTo>
                  <a:cubicBezTo>
                    <a:pt x="7542" y="2170"/>
                    <a:pt x="5857"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820755"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9" y="5271"/>
                    <a:pt x="5309" y="3395"/>
                  </a:cubicBezTo>
                  <a:cubicBezTo>
                    <a:pt x="5309" y="1519"/>
                    <a:pt x="4122" y="1"/>
                    <a:pt x="2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962833" y="3574116"/>
              <a:ext cx="1271511" cy="532793"/>
            </a:xfrm>
            <a:custGeom>
              <a:avLst/>
              <a:gdLst/>
              <a:ahLst/>
              <a:cxnLst/>
              <a:rect l="l" t="t" r="r" b="b"/>
              <a:pathLst>
                <a:path w="14498" h="6075" extrusionOk="0">
                  <a:moveTo>
                    <a:pt x="1762" y="1"/>
                  </a:moveTo>
                  <a:cubicBezTo>
                    <a:pt x="1570" y="1"/>
                    <a:pt x="1392" y="116"/>
                    <a:pt x="1315" y="294"/>
                  </a:cubicBezTo>
                  <a:lnTo>
                    <a:pt x="1" y="3318"/>
                  </a:lnTo>
                  <a:lnTo>
                    <a:pt x="2132" y="5641"/>
                  </a:lnTo>
                  <a:lnTo>
                    <a:pt x="11549" y="6075"/>
                  </a:lnTo>
                  <a:lnTo>
                    <a:pt x="14497" y="2987"/>
                  </a:lnTo>
                  <a:lnTo>
                    <a:pt x="13234" y="281"/>
                  </a:lnTo>
                  <a:cubicBezTo>
                    <a:pt x="13157" y="103"/>
                    <a:pt x="12978" y="1"/>
                    <a:pt x="12800" y="1"/>
                  </a:cubicBezTo>
                  <a:lnTo>
                    <a:pt x="9546" y="1"/>
                  </a:lnTo>
                  <a:cubicBezTo>
                    <a:pt x="9457" y="1"/>
                    <a:pt x="9367" y="26"/>
                    <a:pt x="9291" y="77"/>
                  </a:cubicBezTo>
                  <a:lnTo>
                    <a:pt x="7708" y="1085"/>
                  </a:lnTo>
                  <a:cubicBezTo>
                    <a:pt x="7632" y="1136"/>
                    <a:pt x="7542" y="1162"/>
                    <a:pt x="7453" y="1162"/>
                  </a:cubicBezTo>
                  <a:lnTo>
                    <a:pt x="5628" y="1162"/>
                  </a:lnTo>
                  <a:cubicBezTo>
                    <a:pt x="5501" y="1162"/>
                    <a:pt x="5373" y="1111"/>
                    <a:pt x="5271" y="1009"/>
                  </a:cubicBezTo>
                  <a:lnTo>
                    <a:pt x="4620" y="307"/>
                  </a:lnTo>
                  <a:lnTo>
                    <a:pt x="4480" y="154"/>
                  </a:lnTo>
                  <a:cubicBezTo>
                    <a:pt x="4391" y="52"/>
                    <a:pt x="4263" y="1"/>
                    <a:pt x="4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2695938" y="3612179"/>
              <a:ext cx="500343" cy="427637"/>
            </a:xfrm>
            <a:custGeom>
              <a:avLst/>
              <a:gdLst/>
              <a:ahLst/>
              <a:cxnLst/>
              <a:rect l="l" t="t" r="r" b="b"/>
              <a:pathLst>
                <a:path w="5705" h="4876" extrusionOk="0">
                  <a:moveTo>
                    <a:pt x="0" y="2770"/>
                  </a:moveTo>
                  <a:lnTo>
                    <a:pt x="0" y="2897"/>
                  </a:lnTo>
                  <a:lnTo>
                    <a:pt x="35" y="2838"/>
                  </a:lnTo>
                  <a:lnTo>
                    <a:pt x="35" y="2838"/>
                  </a:lnTo>
                  <a:lnTo>
                    <a:pt x="0" y="2770"/>
                  </a:lnTo>
                  <a:close/>
                  <a:moveTo>
                    <a:pt x="2004" y="1"/>
                  </a:moveTo>
                  <a:cubicBezTo>
                    <a:pt x="1825" y="1"/>
                    <a:pt x="1672" y="90"/>
                    <a:pt x="1582" y="230"/>
                  </a:cubicBezTo>
                  <a:lnTo>
                    <a:pt x="35" y="2838"/>
                  </a:lnTo>
                  <a:lnTo>
                    <a:pt x="35" y="2838"/>
                  </a:lnTo>
                  <a:lnTo>
                    <a:pt x="1008" y="4747"/>
                  </a:lnTo>
                  <a:lnTo>
                    <a:pt x="4403" y="4875"/>
                  </a:lnTo>
                  <a:lnTo>
                    <a:pt x="5704" y="2604"/>
                  </a:lnTo>
                  <a:lnTo>
                    <a:pt x="4734" y="294"/>
                  </a:lnTo>
                  <a:cubicBezTo>
                    <a:pt x="4658" y="115"/>
                    <a:pt x="4479" y="1"/>
                    <a:pt x="4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062463" y="3580869"/>
              <a:ext cx="715214" cy="223904"/>
            </a:xfrm>
            <a:custGeom>
              <a:avLst/>
              <a:gdLst/>
              <a:ahLst/>
              <a:cxnLst/>
              <a:rect l="l" t="t" r="r" b="b"/>
              <a:pathLst>
                <a:path w="8155" h="2553" extrusionOk="0">
                  <a:moveTo>
                    <a:pt x="8155" y="0"/>
                  </a:moveTo>
                  <a:lnTo>
                    <a:pt x="6572" y="1008"/>
                  </a:lnTo>
                  <a:cubicBezTo>
                    <a:pt x="6496" y="1059"/>
                    <a:pt x="6406" y="1085"/>
                    <a:pt x="6317" y="1085"/>
                  </a:cubicBezTo>
                  <a:lnTo>
                    <a:pt x="4492" y="1085"/>
                  </a:lnTo>
                  <a:cubicBezTo>
                    <a:pt x="4365" y="1085"/>
                    <a:pt x="4237" y="1034"/>
                    <a:pt x="4135" y="932"/>
                  </a:cubicBezTo>
                  <a:lnTo>
                    <a:pt x="3484" y="230"/>
                  </a:lnTo>
                  <a:lnTo>
                    <a:pt x="1149" y="230"/>
                  </a:lnTo>
                  <a:cubicBezTo>
                    <a:pt x="983" y="230"/>
                    <a:pt x="830" y="332"/>
                    <a:pt x="766" y="485"/>
                  </a:cubicBezTo>
                  <a:lnTo>
                    <a:pt x="90" y="2093"/>
                  </a:lnTo>
                  <a:cubicBezTo>
                    <a:pt x="1" y="2310"/>
                    <a:pt x="166" y="2552"/>
                    <a:pt x="396" y="2552"/>
                  </a:cubicBezTo>
                  <a:lnTo>
                    <a:pt x="6330" y="2552"/>
                  </a:lnTo>
                  <a:cubicBezTo>
                    <a:pt x="6521" y="2552"/>
                    <a:pt x="6687" y="2450"/>
                    <a:pt x="6789" y="2284"/>
                  </a:cubicBezTo>
                  <a:lnTo>
                    <a:pt x="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2613060" y="3835995"/>
              <a:ext cx="445529" cy="466753"/>
            </a:xfrm>
            <a:custGeom>
              <a:avLst/>
              <a:gdLst/>
              <a:ahLst/>
              <a:cxnLst/>
              <a:rect l="l" t="t" r="r" b="b"/>
              <a:pathLst>
                <a:path w="5080" h="5322" extrusionOk="0">
                  <a:moveTo>
                    <a:pt x="588" y="1"/>
                  </a:moveTo>
                  <a:cubicBezTo>
                    <a:pt x="269" y="1"/>
                    <a:pt x="1" y="256"/>
                    <a:pt x="1" y="575"/>
                  </a:cubicBezTo>
                  <a:lnTo>
                    <a:pt x="1" y="1915"/>
                  </a:lnTo>
                  <a:cubicBezTo>
                    <a:pt x="1" y="2259"/>
                    <a:pt x="128" y="2591"/>
                    <a:pt x="345" y="2859"/>
                  </a:cubicBezTo>
                  <a:lnTo>
                    <a:pt x="1992" y="4811"/>
                  </a:lnTo>
                  <a:cubicBezTo>
                    <a:pt x="2259" y="5130"/>
                    <a:pt x="2668" y="5322"/>
                    <a:pt x="3102" y="5322"/>
                  </a:cubicBezTo>
                  <a:lnTo>
                    <a:pt x="4493" y="5322"/>
                  </a:lnTo>
                  <a:cubicBezTo>
                    <a:pt x="4812" y="5322"/>
                    <a:pt x="5080" y="5054"/>
                    <a:pt x="5080" y="4735"/>
                  </a:cubicBezTo>
                  <a:lnTo>
                    <a:pt x="5080" y="575"/>
                  </a:lnTo>
                  <a:cubicBezTo>
                    <a:pt x="5080" y="256"/>
                    <a:pt x="4812" y="1"/>
                    <a:pt x="4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2009842"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79"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2003176"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2207962" y="4076651"/>
              <a:ext cx="320202" cy="244076"/>
            </a:xfrm>
            <a:custGeom>
              <a:avLst/>
              <a:gdLst/>
              <a:ahLst/>
              <a:cxnLst/>
              <a:rect l="l" t="t" r="r" b="b"/>
              <a:pathLst>
                <a:path w="3651" h="2783" extrusionOk="0">
                  <a:moveTo>
                    <a:pt x="549" y="0"/>
                  </a:moveTo>
                  <a:cubicBezTo>
                    <a:pt x="434" y="0"/>
                    <a:pt x="345" y="26"/>
                    <a:pt x="281" y="64"/>
                  </a:cubicBezTo>
                  <a:lnTo>
                    <a:pt x="141" y="179"/>
                  </a:lnTo>
                  <a:cubicBezTo>
                    <a:pt x="0" y="281"/>
                    <a:pt x="13" y="472"/>
                    <a:pt x="179" y="702"/>
                  </a:cubicBezTo>
                  <a:lnTo>
                    <a:pt x="1672" y="2642"/>
                  </a:lnTo>
                  <a:cubicBezTo>
                    <a:pt x="1736" y="2731"/>
                    <a:pt x="1838" y="2782"/>
                    <a:pt x="1940" y="2782"/>
                  </a:cubicBezTo>
                  <a:lnTo>
                    <a:pt x="3446" y="2782"/>
                  </a:lnTo>
                  <a:cubicBezTo>
                    <a:pt x="3561" y="2782"/>
                    <a:pt x="3650" y="2693"/>
                    <a:pt x="3650" y="2578"/>
                  </a:cubicBezTo>
                  <a:lnTo>
                    <a:pt x="3216" y="2578"/>
                  </a:lnTo>
                  <a:lnTo>
                    <a:pt x="1710" y="613"/>
                  </a:lnTo>
                  <a:cubicBezTo>
                    <a:pt x="1455" y="268"/>
                    <a:pt x="932"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2201384" y="4085597"/>
              <a:ext cx="290909" cy="235130"/>
            </a:xfrm>
            <a:custGeom>
              <a:avLst/>
              <a:gdLst/>
              <a:ahLst/>
              <a:cxnLst/>
              <a:rect l="l" t="t" r="r" b="b"/>
              <a:pathLst>
                <a:path w="3317" h="2681" extrusionOk="0">
                  <a:moveTo>
                    <a:pt x="458" y="0"/>
                  </a:moveTo>
                  <a:cubicBezTo>
                    <a:pt x="460" y="0"/>
                    <a:pt x="463" y="0"/>
                    <a:pt x="465" y="0"/>
                  </a:cubicBezTo>
                  <a:lnTo>
                    <a:pt x="465" y="0"/>
                  </a:lnTo>
                  <a:cubicBezTo>
                    <a:pt x="467" y="0"/>
                    <a:pt x="469" y="0"/>
                    <a:pt x="471" y="0"/>
                  </a:cubicBezTo>
                  <a:close/>
                  <a:moveTo>
                    <a:pt x="465" y="0"/>
                  </a:moveTo>
                  <a:cubicBezTo>
                    <a:pt x="100" y="3"/>
                    <a:pt x="0" y="270"/>
                    <a:pt x="254" y="600"/>
                  </a:cubicBezTo>
                  <a:lnTo>
                    <a:pt x="1747" y="2540"/>
                  </a:lnTo>
                  <a:cubicBezTo>
                    <a:pt x="1811" y="2629"/>
                    <a:pt x="1900" y="2680"/>
                    <a:pt x="2015" y="2680"/>
                  </a:cubicBezTo>
                  <a:lnTo>
                    <a:pt x="3317" y="2680"/>
                  </a:lnTo>
                  <a:cubicBezTo>
                    <a:pt x="3227" y="2680"/>
                    <a:pt x="3138" y="2642"/>
                    <a:pt x="3087" y="2565"/>
                  </a:cubicBezTo>
                  <a:lnTo>
                    <a:pt x="1581" y="587"/>
                  </a:lnTo>
                  <a:cubicBezTo>
                    <a:pt x="1327" y="270"/>
                    <a:pt x="834" y="3"/>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407134"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80"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2400469"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2846962" y="3630070"/>
              <a:ext cx="661540" cy="848434"/>
            </a:xfrm>
            <a:custGeom>
              <a:avLst/>
              <a:gdLst/>
              <a:ahLst/>
              <a:cxnLst/>
              <a:rect l="l" t="t" r="r" b="b"/>
              <a:pathLst>
                <a:path w="7543" h="9674" extrusionOk="0">
                  <a:moveTo>
                    <a:pt x="3778" y="1"/>
                  </a:moveTo>
                  <a:cubicBezTo>
                    <a:pt x="1685" y="1"/>
                    <a:pt x="1" y="2170"/>
                    <a:pt x="1" y="4837"/>
                  </a:cubicBezTo>
                  <a:cubicBezTo>
                    <a:pt x="1" y="7504"/>
                    <a:pt x="1685" y="9673"/>
                    <a:pt x="3778" y="9673"/>
                  </a:cubicBezTo>
                  <a:cubicBezTo>
                    <a:pt x="5858" y="9673"/>
                    <a:pt x="7542" y="7504"/>
                    <a:pt x="7542" y="4837"/>
                  </a:cubicBezTo>
                  <a:cubicBezTo>
                    <a:pt x="7542" y="2170"/>
                    <a:pt x="5858"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3023858"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8" y="5271"/>
                    <a:pt x="5308" y="3395"/>
                  </a:cubicBezTo>
                  <a:cubicBezTo>
                    <a:pt x="5308" y="1519"/>
                    <a:pt x="4122" y="1"/>
                    <a:pt x="2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3024910" y="3788987"/>
              <a:ext cx="444389" cy="564190"/>
            </a:xfrm>
            <a:custGeom>
              <a:avLst/>
              <a:gdLst/>
              <a:ahLst/>
              <a:cxnLst/>
              <a:rect l="l" t="t" r="r" b="b"/>
              <a:pathLst>
                <a:path w="5067" h="6433" extrusionOk="0">
                  <a:moveTo>
                    <a:pt x="1443" y="1"/>
                  </a:moveTo>
                  <a:lnTo>
                    <a:pt x="1443" y="1"/>
                  </a:lnTo>
                  <a:cubicBezTo>
                    <a:pt x="588" y="562"/>
                    <a:pt x="1" y="1711"/>
                    <a:pt x="1" y="3025"/>
                  </a:cubicBezTo>
                  <a:cubicBezTo>
                    <a:pt x="1" y="4901"/>
                    <a:pt x="1188" y="6432"/>
                    <a:pt x="2642" y="6432"/>
                  </a:cubicBezTo>
                  <a:cubicBezTo>
                    <a:pt x="3727" y="6432"/>
                    <a:pt x="4646" y="5603"/>
                    <a:pt x="5067" y="4416"/>
                  </a:cubicBezTo>
                  <a:lnTo>
                    <a:pt x="5067" y="4416"/>
                  </a:lnTo>
                  <a:cubicBezTo>
                    <a:pt x="4709" y="4658"/>
                    <a:pt x="4301" y="4786"/>
                    <a:pt x="3867" y="4786"/>
                  </a:cubicBezTo>
                  <a:cubicBezTo>
                    <a:pt x="2400" y="4786"/>
                    <a:pt x="1213" y="3267"/>
                    <a:pt x="1213" y="1392"/>
                  </a:cubicBezTo>
                  <a:cubicBezTo>
                    <a:pt x="1213" y="894"/>
                    <a:pt x="1290" y="422"/>
                    <a:pt x="1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2319870" y="3401780"/>
              <a:ext cx="531653" cy="315729"/>
            </a:xfrm>
            <a:custGeom>
              <a:avLst/>
              <a:gdLst/>
              <a:ahLst/>
              <a:cxnLst/>
              <a:rect l="l" t="t" r="r" b="b"/>
              <a:pathLst>
                <a:path w="6062" h="3600" extrusionOk="0">
                  <a:moveTo>
                    <a:pt x="1" y="1"/>
                  </a:moveTo>
                  <a:lnTo>
                    <a:pt x="1" y="3293"/>
                  </a:lnTo>
                  <a:cubicBezTo>
                    <a:pt x="1" y="3459"/>
                    <a:pt x="141" y="3599"/>
                    <a:pt x="307" y="3599"/>
                  </a:cubicBezTo>
                  <a:lnTo>
                    <a:pt x="3790" y="3599"/>
                  </a:lnTo>
                  <a:cubicBezTo>
                    <a:pt x="3880" y="3599"/>
                    <a:pt x="3969" y="3561"/>
                    <a:pt x="4033" y="3484"/>
                  </a:cubicBezTo>
                  <a:lnTo>
                    <a:pt x="5181" y="2157"/>
                  </a:lnTo>
                  <a:cubicBezTo>
                    <a:pt x="5283" y="2042"/>
                    <a:pt x="5437" y="1966"/>
                    <a:pt x="5602" y="1966"/>
                  </a:cubicBezTo>
                  <a:lnTo>
                    <a:pt x="6062" y="1966"/>
                  </a:lnTo>
                  <a:lnTo>
                    <a:pt x="6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2319870" y="3450981"/>
              <a:ext cx="531653" cy="12454"/>
            </a:xfrm>
            <a:custGeom>
              <a:avLst/>
              <a:gdLst/>
              <a:ahLst/>
              <a:cxnLst/>
              <a:rect l="l" t="t" r="r" b="b"/>
              <a:pathLst>
                <a:path w="6062" h="142" extrusionOk="0">
                  <a:moveTo>
                    <a:pt x="1" y="1"/>
                  </a:moveTo>
                  <a:lnTo>
                    <a:pt x="1" y="141"/>
                  </a:lnTo>
                  <a:lnTo>
                    <a:pt x="6062" y="141"/>
                  </a:lnTo>
                  <a:lnTo>
                    <a:pt x="60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2319870" y="3511496"/>
              <a:ext cx="531653" cy="11226"/>
            </a:xfrm>
            <a:custGeom>
              <a:avLst/>
              <a:gdLst/>
              <a:ahLst/>
              <a:cxnLst/>
              <a:rect l="l" t="t" r="r" b="b"/>
              <a:pathLst>
                <a:path w="6062" h="128" extrusionOk="0">
                  <a:moveTo>
                    <a:pt x="1" y="0"/>
                  </a:moveTo>
                  <a:lnTo>
                    <a:pt x="1" y="128"/>
                  </a:lnTo>
                  <a:lnTo>
                    <a:pt x="6062" y="128"/>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2319870" y="3570783"/>
              <a:ext cx="531653" cy="12366"/>
            </a:xfrm>
            <a:custGeom>
              <a:avLst/>
              <a:gdLst/>
              <a:ahLst/>
              <a:cxnLst/>
              <a:rect l="l" t="t" r="r" b="b"/>
              <a:pathLst>
                <a:path w="6062" h="141" extrusionOk="0">
                  <a:moveTo>
                    <a:pt x="1" y="0"/>
                  </a:moveTo>
                  <a:lnTo>
                    <a:pt x="1" y="141"/>
                  </a:lnTo>
                  <a:lnTo>
                    <a:pt x="5283" y="141"/>
                  </a:lnTo>
                  <a:cubicBezTo>
                    <a:pt x="5373" y="77"/>
                    <a:pt x="5488" y="39"/>
                    <a:pt x="5602" y="39"/>
                  </a:cubicBezTo>
                  <a:lnTo>
                    <a:pt x="6062" y="39"/>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2319870" y="3630070"/>
              <a:ext cx="419744" cy="12454"/>
            </a:xfrm>
            <a:custGeom>
              <a:avLst/>
              <a:gdLst/>
              <a:ahLst/>
              <a:cxnLst/>
              <a:rect l="l" t="t" r="r" b="b"/>
              <a:pathLst>
                <a:path w="4786" h="142" extrusionOk="0">
                  <a:moveTo>
                    <a:pt x="1" y="1"/>
                  </a:moveTo>
                  <a:lnTo>
                    <a:pt x="1" y="141"/>
                  </a:lnTo>
                  <a:lnTo>
                    <a:pt x="4671" y="141"/>
                  </a:lnTo>
                  <a:lnTo>
                    <a:pt x="4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2319870" y="3689444"/>
              <a:ext cx="369403" cy="12366"/>
            </a:xfrm>
            <a:custGeom>
              <a:avLst/>
              <a:gdLst/>
              <a:ahLst/>
              <a:cxnLst/>
              <a:rect l="l" t="t" r="r" b="b"/>
              <a:pathLst>
                <a:path w="4212" h="141" extrusionOk="0">
                  <a:moveTo>
                    <a:pt x="1" y="0"/>
                  </a:moveTo>
                  <a:lnTo>
                    <a:pt x="1" y="13"/>
                  </a:lnTo>
                  <a:cubicBezTo>
                    <a:pt x="1" y="51"/>
                    <a:pt x="13" y="102"/>
                    <a:pt x="26" y="140"/>
                  </a:cubicBezTo>
                  <a:lnTo>
                    <a:pt x="4084" y="140"/>
                  </a:lnTo>
                  <a:lnTo>
                    <a:pt x="42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2381437" y="2522124"/>
              <a:ext cx="406326" cy="225045"/>
            </a:xfrm>
            <a:custGeom>
              <a:avLst/>
              <a:gdLst/>
              <a:ahLst/>
              <a:cxnLst/>
              <a:rect l="l" t="t" r="r" b="b"/>
              <a:pathLst>
                <a:path w="4633" h="2566" extrusionOk="0">
                  <a:moveTo>
                    <a:pt x="0" y="1"/>
                  </a:moveTo>
                  <a:lnTo>
                    <a:pt x="0" y="2566"/>
                  </a:lnTo>
                  <a:lnTo>
                    <a:pt x="4633" y="2566"/>
                  </a:lnTo>
                  <a:lnTo>
                    <a:pt x="4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2381437" y="260044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3"/>
            <p:cNvSpPr/>
            <p:nvPr/>
          </p:nvSpPr>
          <p:spPr>
            <a:xfrm>
              <a:off x="2381437" y="2649731"/>
              <a:ext cx="406326" cy="11226"/>
            </a:xfrm>
            <a:custGeom>
              <a:avLst/>
              <a:gdLst/>
              <a:ahLst/>
              <a:cxnLst/>
              <a:rect l="l" t="t" r="r" b="b"/>
              <a:pathLst>
                <a:path w="4633" h="128" extrusionOk="0">
                  <a:moveTo>
                    <a:pt x="0" y="0"/>
                  </a:moveTo>
                  <a:lnTo>
                    <a:pt x="0" y="128"/>
                  </a:lnTo>
                  <a:lnTo>
                    <a:pt x="4633" y="128"/>
                  </a:lnTo>
                  <a:lnTo>
                    <a:pt x="4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3"/>
            <p:cNvSpPr/>
            <p:nvPr/>
          </p:nvSpPr>
          <p:spPr>
            <a:xfrm>
              <a:off x="2381437" y="269893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2089300" y="1881984"/>
              <a:ext cx="1023050" cy="709601"/>
            </a:xfrm>
            <a:custGeom>
              <a:avLst/>
              <a:gdLst/>
              <a:ahLst/>
              <a:cxnLst/>
              <a:rect l="l" t="t" r="r" b="b"/>
              <a:pathLst>
                <a:path w="11665" h="8091" extrusionOk="0">
                  <a:moveTo>
                    <a:pt x="1775" y="1"/>
                  </a:moveTo>
                  <a:cubicBezTo>
                    <a:pt x="792" y="1"/>
                    <a:pt x="1" y="792"/>
                    <a:pt x="1" y="1774"/>
                  </a:cubicBezTo>
                  <a:lnTo>
                    <a:pt x="1" y="6317"/>
                  </a:lnTo>
                  <a:cubicBezTo>
                    <a:pt x="1" y="7300"/>
                    <a:pt x="792" y="8091"/>
                    <a:pt x="1775" y="8091"/>
                  </a:cubicBezTo>
                  <a:lnTo>
                    <a:pt x="9890" y="8091"/>
                  </a:lnTo>
                  <a:cubicBezTo>
                    <a:pt x="10860" y="8091"/>
                    <a:pt x="11664" y="7300"/>
                    <a:pt x="11664" y="6317"/>
                  </a:cubicBezTo>
                  <a:lnTo>
                    <a:pt x="11664" y="1774"/>
                  </a:lnTo>
                  <a:cubicBezTo>
                    <a:pt x="11664" y="792"/>
                    <a:pt x="10860" y="1"/>
                    <a:pt x="9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2676907" y="1881984"/>
              <a:ext cx="435443" cy="709601"/>
            </a:xfrm>
            <a:custGeom>
              <a:avLst/>
              <a:gdLst/>
              <a:ahLst/>
              <a:cxnLst/>
              <a:rect l="l" t="t" r="r" b="b"/>
              <a:pathLst>
                <a:path w="4965" h="8091" extrusionOk="0">
                  <a:moveTo>
                    <a:pt x="0" y="1"/>
                  </a:moveTo>
                  <a:cubicBezTo>
                    <a:pt x="970" y="1"/>
                    <a:pt x="1774" y="792"/>
                    <a:pt x="1774" y="1774"/>
                  </a:cubicBezTo>
                  <a:lnTo>
                    <a:pt x="1774" y="6317"/>
                  </a:lnTo>
                  <a:cubicBezTo>
                    <a:pt x="1774" y="7300"/>
                    <a:pt x="970" y="8091"/>
                    <a:pt x="0" y="8091"/>
                  </a:cubicBezTo>
                  <a:lnTo>
                    <a:pt x="3190" y="8091"/>
                  </a:lnTo>
                  <a:cubicBezTo>
                    <a:pt x="4160" y="8091"/>
                    <a:pt x="4964" y="7300"/>
                    <a:pt x="4964" y="6317"/>
                  </a:cubicBezTo>
                  <a:lnTo>
                    <a:pt x="4964" y="1774"/>
                  </a:lnTo>
                  <a:cubicBezTo>
                    <a:pt x="4964" y="792"/>
                    <a:pt x="4160" y="1"/>
                    <a:pt x="3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2149727" y="1950216"/>
              <a:ext cx="613391" cy="573136"/>
            </a:xfrm>
            <a:custGeom>
              <a:avLst/>
              <a:gdLst/>
              <a:ahLst/>
              <a:cxnLst/>
              <a:rect l="l" t="t" r="r" b="b"/>
              <a:pathLst>
                <a:path w="6994" h="6535" extrusionOk="0">
                  <a:moveTo>
                    <a:pt x="1086" y="1"/>
                  </a:moveTo>
                  <a:cubicBezTo>
                    <a:pt x="486" y="1"/>
                    <a:pt x="1" y="486"/>
                    <a:pt x="1" y="1086"/>
                  </a:cubicBezTo>
                  <a:lnTo>
                    <a:pt x="1" y="5450"/>
                  </a:lnTo>
                  <a:cubicBezTo>
                    <a:pt x="1" y="6037"/>
                    <a:pt x="486" y="6534"/>
                    <a:pt x="1086" y="6534"/>
                  </a:cubicBezTo>
                  <a:lnTo>
                    <a:pt x="5909" y="6534"/>
                  </a:lnTo>
                  <a:cubicBezTo>
                    <a:pt x="6509" y="6534"/>
                    <a:pt x="6994" y="6037"/>
                    <a:pt x="6994" y="5450"/>
                  </a:cubicBezTo>
                  <a:lnTo>
                    <a:pt x="6994" y="1086"/>
                  </a:lnTo>
                  <a:cubicBezTo>
                    <a:pt x="6994" y="486"/>
                    <a:pt x="6509" y="1"/>
                    <a:pt x="5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3020438" y="1685004"/>
              <a:ext cx="88" cy="463420"/>
            </a:xfrm>
            <a:custGeom>
              <a:avLst/>
              <a:gdLst/>
              <a:ahLst/>
              <a:cxnLst/>
              <a:rect l="l" t="t" r="r" b="b"/>
              <a:pathLst>
                <a:path w="1" h="5284" fill="none" extrusionOk="0">
                  <a:moveTo>
                    <a:pt x="1" y="5284"/>
                  </a:moveTo>
                  <a:lnTo>
                    <a:pt x="1" y="1"/>
                  </a:lnTo>
                </a:path>
              </a:pathLst>
            </a:custGeom>
            <a:noFill/>
            <a:ln w="41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2893971" y="2084576"/>
              <a:ext cx="254162" cy="303363"/>
            </a:xfrm>
            <a:custGeom>
              <a:avLst/>
              <a:gdLst/>
              <a:ahLst/>
              <a:cxnLst/>
              <a:rect l="l" t="t" r="r" b="b"/>
              <a:pathLst>
                <a:path w="2898" h="3459" extrusionOk="0">
                  <a:moveTo>
                    <a:pt x="1443" y="0"/>
                  </a:moveTo>
                  <a:cubicBezTo>
                    <a:pt x="652" y="0"/>
                    <a:pt x="1" y="779"/>
                    <a:pt x="1" y="1736"/>
                  </a:cubicBezTo>
                  <a:cubicBezTo>
                    <a:pt x="1" y="2693"/>
                    <a:pt x="652" y="3458"/>
                    <a:pt x="1443" y="3458"/>
                  </a:cubicBezTo>
                  <a:cubicBezTo>
                    <a:pt x="1813" y="3458"/>
                    <a:pt x="2157" y="3305"/>
                    <a:pt x="2413" y="3024"/>
                  </a:cubicBezTo>
                  <a:cubicBezTo>
                    <a:pt x="2540" y="2884"/>
                    <a:pt x="2642" y="2731"/>
                    <a:pt x="2732" y="2540"/>
                  </a:cubicBezTo>
                  <a:cubicBezTo>
                    <a:pt x="2834" y="2297"/>
                    <a:pt x="2897" y="2029"/>
                    <a:pt x="2897" y="1736"/>
                  </a:cubicBezTo>
                  <a:cubicBezTo>
                    <a:pt x="2897" y="1442"/>
                    <a:pt x="2834" y="1174"/>
                    <a:pt x="2732" y="932"/>
                  </a:cubicBezTo>
                  <a:cubicBezTo>
                    <a:pt x="2655" y="740"/>
                    <a:pt x="2540" y="587"/>
                    <a:pt x="2413" y="447"/>
                  </a:cubicBezTo>
                  <a:cubicBezTo>
                    <a:pt x="2157" y="166"/>
                    <a:pt x="1826" y="0"/>
                    <a:pt x="1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2961151" y="2113606"/>
              <a:ext cx="172423" cy="246356"/>
            </a:xfrm>
            <a:custGeom>
              <a:avLst/>
              <a:gdLst/>
              <a:ahLst/>
              <a:cxnLst/>
              <a:rect l="l" t="t" r="r" b="b"/>
              <a:pathLst>
                <a:path w="1966" h="2809" extrusionOk="0">
                  <a:moveTo>
                    <a:pt x="1187" y="1"/>
                  </a:moveTo>
                  <a:cubicBezTo>
                    <a:pt x="524" y="1"/>
                    <a:pt x="0" y="626"/>
                    <a:pt x="0" y="1405"/>
                  </a:cubicBezTo>
                  <a:cubicBezTo>
                    <a:pt x="0" y="2170"/>
                    <a:pt x="524" y="2808"/>
                    <a:pt x="1187" y="2808"/>
                  </a:cubicBezTo>
                  <a:cubicBezTo>
                    <a:pt x="1340" y="2808"/>
                    <a:pt x="1506" y="2770"/>
                    <a:pt x="1647" y="2693"/>
                  </a:cubicBezTo>
                  <a:cubicBezTo>
                    <a:pt x="1774" y="2553"/>
                    <a:pt x="1876" y="2400"/>
                    <a:pt x="1966" y="2209"/>
                  </a:cubicBezTo>
                  <a:lnTo>
                    <a:pt x="1966" y="2209"/>
                  </a:lnTo>
                  <a:cubicBezTo>
                    <a:pt x="1774" y="2477"/>
                    <a:pt x="1493" y="2642"/>
                    <a:pt x="1187" y="2642"/>
                  </a:cubicBezTo>
                  <a:cubicBezTo>
                    <a:pt x="613" y="2642"/>
                    <a:pt x="154" y="2094"/>
                    <a:pt x="154" y="1405"/>
                  </a:cubicBezTo>
                  <a:cubicBezTo>
                    <a:pt x="154" y="716"/>
                    <a:pt x="613" y="167"/>
                    <a:pt x="1187" y="167"/>
                  </a:cubicBezTo>
                  <a:cubicBezTo>
                    <a:pt x="1493" y="167"/>
                    <a:pt x="1774" y="333"/>
                    <a:pt x="1966" y="601"/>
                  </a:cubicBezTo>
                  <a:cubicBezTo>
                    <a:pt x="1889" y="422"/>
                    <a:pt x="1774" y="256"/>
                    <a:pt x="1647" y="116"/>
                  </a:cubicBezTo>
                  <a:cubicBezTo>
                    <a:pt x="1506" y="39"/>
                    <a:pt x="1353"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2551492" y="2104660"/>
              <a:ext cx="49377" cy="88492"/>
            </a:xfrm>
            <a:custGeom>
              <a:avLst/>
              <a:gdLst/>
              <a:ahLst/>
              <a:cxnLst/>
              <a:rect l="l" t="t" r="r" b="b"/>
              <a:pathLst>
                <a:path w="563" h="1009" extrusionOk="0">
                  <a:moveTo>
                    <a:pt x="282" y="1"/>
                  </a:moveTo>
                  <a:cubicBezTo>
                    <a:pt x="129" y="1"/>
                    <a:pt x="1" y="218"/>
                    <a:pt x="1" y="499"/>
                  </a:cubicBezTo>
                  <a:cubicBezTo>
                    <a:pt x="1" y="779"/>
                    <a:pt x="129" y="1009"/>
                    <a:pt x="282" y="1009"/>
                  </a:cubicBezTo>
                  <a:cubicBezTo>
                    <a:pt x="435" y="1009"/>
                    <a:pt x="562" y="779"/>
                    <a:pt x="562" y="499"/>
                  </a:cubicBezTo>
                  <a:cubicBezTo>
                    <a:pt x="562" y="218"/>
                    <a:pt x="435"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2286280" y="2103608"/>
              <a:ext cx="49377" cy="89544"/>
            </a:xfrm>
            <a:custGeom>
              <a:avLst/>
              <a:gdLst/>
              <a:ahLst/>
              <a:cxnLst/>
              <a:rect l="l" t="t" r="r" b="b"/>
              <a:pathLst>
                <a:path w="563" h="1021" extrusionOk="0">
                  <a:moveTo>
                    <a:pt x="281" y="0"/>
                  </a:moveTo>
                  <a:cubicBezTo>
                    <a:pt x="128" y="0"/>
                    <a:pt x="1" y="230"/>
                    <a:pt x="1" y="511"/>
                  </a:cubicBezTo>
                  <a:cubicBezTo>
                    <a:pt x="1" y="791"/>
                    <a:pt x="128" y="1021"/>
                    <a:pt x="281" y="1021"/>
                  </a:cubicBezTo>
                  <a:cubicBezTo>
                    <a:pt x="435" y="1021"/>
                    <a:pt x="562" y="791"/>
                    <a:pt x="562" y="511"/>
                  </a:cubicBezTo>
                  <a:cubicBezTo>
                    <a:pt x="562" y="230"/>
                    <a:pt x="435"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2441864" y="2236740"/>
              <a:ext cx="188122" cy="201540"/>
            </a:xfrm>
            <a:custGeom>
              <a:avLst/>
              <a:gdLst/>
              <a:ahLst/>
              <a:cxnLst/>
              <a:rect l="l" t="t" r="r" b="b"/>
              <a:pathLst>
                <a:path w="2145" h="2298" extrusionOk="0">
                  <a:moveTo>
                    <a:pt x="1838" y="1"/>
                  </a:moveTo>
                  <a:cubicBezTo>
                    <a:pt x="1506" y="511"/>
                    <a:pt x="728" y="970"/>
                    <a:pt x="294" y="1200"/>
                  </a:cubicBezTo>
                  <a:cubicBezTo>
                    <a:pt x="115" y="1302"/>
                    <a:pt x="0" y="1353"/>
                    <a:pt x="0" y="1353"/>
                  </a:cubicBezTo>
                  <a:cubicBezTo>
                    <a:pt x="319" y="1660"/>
                    <a:pt x="766" y="2298"/>
                    <a:pt x="766" y="2298"/>
                  </a:cubicBezTo>
                  <a:cubicBezTo>
                    <a:pt x="830" y="2272"/>
                    <a:pt x="894" y="2234"/>
                    <a:pt x="958" y="2208"/>
                  </a:cubicBezTo>
                  <a:cubicBezTo>
                    <a:pt x="1838" y="1774"/>
                    <a:pt x="2106" y="1289"/>
                    <a:pt x="2131" y="881"/>
                  </a:cubicBezTo>
                  <a:cubicBezTo>
                    <a:pt x="2144" y="651"/>
                    <a:pt x="2080" y="447"/>
                    <a:pt x="2017" y="294"/>
                  </a:cubicBezTo>
                  <a:cubicBezTo>
                    <a:pt x="1940" y="116"/>
                    <a:pt x="1838" y="1"/>
                    <a:pt x="1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2467561" y="2236740"/>
              <a:ext cx="151199" cy="128835"/>
            </a:xfrm>
            <a:custGeom>
              <a:avLst/>
              <a:gdLst/>
              <a:ahLst/>
              <a:cxnLst/>
              <a:rect l="l" t="t" r="r" b="b"/>
              <a:pathLst>
                <a:path w="1724" h="1469" extrusionOk="0">
                  <a:moveTo>
                    <a:pt x="1545" y="1"/>
                  </a:moveTo>
                  <a:cubicBezTo>
                    <a:pt x="1213" y="511"/>
                    <a:pt x="435" y="970"/>
                    <a:pt x="1" y="1200"/>
                  </a:cubicBezTo>
                  <a:lnTo>
                    <a:pt x="243" y="1468"/>
                  </a:lnTo>
                  <a:cubicBezTo>
                    <a:pt x="1060" y="1073"/>
                    <a:pt x="1583" y="664"/>
                    <a:pt x="1724" y="294"/>
                  </a:cubicBezTo>
                  <a:cubicBezTo>
                    <a:pt x="1647" y="116"/>
                    <a:pt x="1545" y="1"/>
                    <a:pt x="1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525796" y="2314006"/>
              <a:ext cx="103050" cy="116469"/>
            </a:xfrm>
            <a:custGeom>
              <a:avLst/>
              <a:gdLst/>
              <a:ahLst/>
              <a:cxnLst/>
              <a:rect l="l" t="t" r="r" b="b"/>
              <a:pathLst>
                <a:path w="1175" h="1328" extrusionOk="0">
                  <a:moveTo>
                    <a:pt x="1174" y="0"/>
                  </a:moveTo>
                  <a:lnTo>
                    <a:pt x="1174" y="0"/>
                  </a:lnTo>
                  <a:cubicBezTo>
                    <a:pt x="881" y="153"/>
                    <a:pt x="549" y="383"/>
                    <a:pt x="294" y="664"/>
                  </a:cubicBezTo>
                  <a:cubicBezTo>
                    <a:pt x="103" y="881"/>
                    <a:pt x="26" y="1123"/>
                    <a:pt x="1" y="1327"/>
                  </a:cubicBezTo>
                  <a:cubicBezTo>
                    <a:pt x="881" y="893"/>
                    <a:pt x="1149" y="408"/>
                    <a:pt x="1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2118417" y="2722437"/>
              <a:ext cx="962535" cy="716354"/>
            </a:xfrm>
            <a:custGeom>
              <a:avLst/>
              <a:gdLst/>
              <a:ahLst/>
              <a:cxnLst/>
              <a:rect l="l" t="t" r="r" b="b"/>
              <a:pathLst>
                <a:path w="10975" h="8168" extrusionOk="0">
                  <a:moveTo>
                    <a:pt x="1698" y="1"/>
                  </a:moveTo>
                  <a:cubicBezTo>
                    <a:pt x="766" y="1"/>
                    <a:pt x="1" y="766"/>
                    <a:pt x="1" y="1711"/>
                  </a:cubicBezTo>
                  <a:lnTo>
                    <a:pt x="1" y="6458"/>
                  </a:lnTo>
                  <a:cubicBezTo>
                    <a:pt x="1" y="7402"/>
                    <a:pt x="766" y="8168"/>
                    <a:pt x="1698" y="8168"/>
                  </a:cubicBezTo>
                  <a:lnTo>
                    <a:pt x="9278" y="8168"/>
                  </a:lnTo>
                  <a:cubicBezTo>
                    <a:pt x="10222" y="8168"/>
                    <a:pt x="10975" y="7402"/>
                    <a:pt x="10975" y="6458"/>
                  </a:cubicBezTo>
                  <a:lnTo>
                    <a:pt x="10975" y="1711"/>
                  </a:lnTo>
                  <a:cubicBezTo>
                    <a:pt x="10975" y="766"/>
                    <a:pt x="10222" y="1"/>
                    <a:pt x="9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2705936" y="2722437"/>
              <a:ext cx="375016" cy="716354"/>
            </a:xfrm>
            <a:custGeom>
              <a:avLst/>
              <a:gdLst/>
              <a:ahLst/>
              <a:cxnLst/>
              <a:rect l="l" t="t" r="r" b="b"/>
              <a:pathLst>
                <a:path w="4276" h="8168" extrusionOk="0">
                  <a:moveTo>
                    <a:pt x="1698" y="1"/>
                  </a:moveTo>
                  <a:cubicBezTo>
                    <a:pt x="767" y="1"/>
                    <a:pt x="1" y="766"/>
                    <a:pt x="1" y="1711"/>
                  </a:cubicBezTo>
                  <a:lnTo>
                    <a:pt x="1" y="6458"/>
                  </a:lnTo>
                  <a:cubicBezTo>
                    <a:pt x="1" y="7402"/>
                    <a:pt x="767" y="8168"/>
                    <a:pt x="1698" y="8168"/>
                  </a:cubicBezTo>
                  <a:lnTo>
                    <a:pt x="2579" y="8168"/>
                  </a:lnTo>
                  <a:cubicBezTo>
                    <a:pt x="3523" y="8168"/>
                    <a:pt x="4276" y="7402"/>
                    <a:pt x="4276" y="6458"/>
                  </a:cubicBezTo>
                  <a:lnTo>
                    <a:pt x="4276" y="1711"/>
                  </a:lnTo>
                  <a:cubicBezTo>
                    <a:pt x="4276" y="766"/>
                    <a:pt x="3523" y="1"/>
                    <a:pt x="2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p:nvPr/>
          </p:nvSpPr>
          <p:spPr>
            <a:xfrm>
              <a:off x="1989758" y="2619474"/>
              <a:ext cx="45956" cy="202680"/>
            </a:xfrm>
            <a:custGeom>
              <a:avLst/>
              <a:gdLst/>
              <a:ahLst/>
              <a:cxnLst/>
              <a:rect l="l" t="t" r="r" b="b"/>
              <a:pathLst>
                <a:path w="524" h="2311" extrusionOk="0">
                  <a:moveTo>
                    <a:pt x="0" y="1"/>
                  </a:moveTo>
                  <a:lnTo>
                    <a:pt x="64" y="1456"/>
                  </a:lnTo>
                  <a:lnTo>
                    <a:pt x="523" y="2310"/>
                  </a:lnTo>
                  <a:lnTo>
                    <a:pt x="523" y="9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1687535" y="2579218"/>
              <a:ext cx="125415" cy="200400"/>
            </a:xfrm>
            <a:custGeom>
              <a:avLst/>
              <a:gdLst/>
              <a:ahLst/>
              <a:cxnLst/>
              <a:rect l="l" t="t" r="r" b="b"/>
              <a:pathLst>
                <a:path w="1430" h="2285" extrusionOk="0">
                  <a:moveTo>
                    <a:pt x="983" y="0"/>
                  </a:moveTo>
                  <a:lnTo>
                    <a:pt x="460" y="524"/>
                  </a:lnTo>
                  <a:lnTo>
                    <a:pt x="460" y="855"/>
                  </a:lnTo>
                  <a:lnTo>
                    <a:pt x="167" y="996"/>
                  </a:lnTo>
                  <a:lnTo>
                    <a:pt x="1" y="1276"/>
                  </a:lnTo>
                  <a:cubicBezTo>
                    <a:pt x="1" y="1833"/>
                    <a:pt x="450" y="1878"/>
                    <a:pt x="594" y="1878"/>
                  </a:cubicBezTo>
                  <a:cubicBezTo>
                    <a:pt x="622" y="1878"/>
                    <a:pt x="639" y="1876"/>
                    <a:pt x="639" y="1876"/>
                  </a:cubicBezTo>
                  <a:lnTo>
                    <a:pt x="639" y="1876"/>
                  </a:lnTo>
                  <a:lnTo>
                    <a:pt x="537" y="2131"/>
                  </a:lnTo>
                  <a:lnTo>
                    <a:pt x="945" y="2285"/>
                  </a:lnTo>
                  <a:lnTo>
                    <a:pt x="1341" y="2029"/>
                  </a:lnTo>
                  <a:lnTo>
                    <a:pt x="1277" y="1659"/>
                  </a:lnTo>
                  <a:lnTo>
                    <a:pt x="1430" y="1544"/>
                  </a:lnTo>
                  <a:lnTo>
                    <a:pt x="1175" y="792"/>
                  </a:lnTo>
                  <a:lnTo>
                    <a:pt x="907" y="792"/>
                  </a:lnTo>
                  <a:lnTo>
                    <a:pt x="945" y="549"/>
                  </a:lnTo>
                  <a:lnTo>
                    <a:pt x="1149" y="638"/>
                  </a:lnTo>
                  <a:lnTo>
                    <a:pt x="1328" y="498"/>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1956168" y="2822067"/>
              <a:ext cx="1024102" cy="373876"/>
            </a:xfrm>
            <a:custGeom>
              <a:avLst/>
              <a:gdLst/>
              <a:ahLst/>
              <a:cxnLst/>
              <a:rect l="l" t="t" r="r" b="b"/>
              <a:pathLst>
                <a:path w="11677" h="4263" extrusionOk="0">
                  <a:moveTo>
                    <a:pt x="906" y="0"/>
                  </a:moveTo>
                  <a:lnTo>
                    <a:pt x="0" y="702"/>
                  </a:lnTo>
                  <a:cubicBezTo>
                    <a:pt x="0" y="702"/>
                    <a:pt x="2284" y="4263"/>
                    <a:pt x="6253" y="4263"/>
                  </a:cubicBezTo>
                  <a:cubicBezTo>
                    <a:pt x="9852" y="4263"/>
                    <a:pt x="11089" y="2234"/>
                    <a:pt x="11523" y="970"/>
                  </a:cubicBezTo>
                  <a:cubicBezTo>
                    <a:pt x="11676" y="498"/>
                    <a:pt x="11332" y="13"/>
                    <a:pt x="10834" y="13"/>
                  </a:cubicBezTo>
                  <a:lnTo>
                    <a:pt x="10821" y="13"/>
                  </a:lnTo>
                  <a:cubicBezTo>
                    <a:pt x="10515" y="13"/>
                    <a:pt x="10234" y="205"/>
                    <a:pt x="10145" y="498"/>
                  </a:cubicBezTo>
                  <a:cubicBezTo>
                    <a:pt x="9852" y="1328"/>
                    <a:pt x="8958" y="2961"/>
                    <a:pt x="6215" y="2961"/>
                  </a:cubicBezTo>
                  <a:cubicBezTo>
                    <a:pt x="2910" y="2961"/>
                    <a:pt x="9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p:nvPr/>
          </p:nvSpPr>
          <p:spPr>
            <a:xfrm>
              <a:off x="1803916" y="2611493"/>
              <a:ext cx="164618" cy="210661"/>
            </a:xfrm>
            <a:custGeom>
              <a:avLst/>
              <a:gdLst/>
              <a:ahLst/>
              <a:cxnLst/>
              <a:rect l="l" t="t" r="r" b="b"/>
              <a:pathLst>
                <a:path w="1877" h="2402" extrusionOk="0">
                  <a:moveTo>
                    <a:pt x="917" y="1"/>
                  </a:moveTo>
                  <a:cubicBezTo>
                    <a:pt x="913" y="1"/>
                    <a:pt x="910" y="1"/>
                    <a:pt x="907" y="2"/>
                  </a:cubicBezTo>
                  <a:cubicBezTo>
                    <a:pt x="830" y="28"/>
                    <a:pt x="294" y="551"/>
                    <a:pt x="294" y="551"/>
                  </a:cubicBezTo>
                  <a:lnTo>
                    <a:pt x="435" y="768"/>
                  </a:lnTo>
                  <a:lnTo>
                    <a:pt x="128" y="1125"/>
                  </a:lnTo>
                  <a:lnTo>
                    <a:pt x="218" y="1266"/>
                  </a:lnTo>
                  <a:lnTo>
                    <a:pt x="1" y="1674"/>
                  </a:lnTo>
                  <a:lnTo>
                    <a:pt x="550" y="2401"/>
                  </a:lnTo>
                  <a:lnTo>
                    <a:pt x="1213" y="2401"/>
                  </a:lnTo>
                  <a:lnTo>
                    <a:pt x="1877" y="564"/>
                  </a:lnTo>
                  <a:cubicBezTo>
                    <a:pt x="1877" y="564"/>
                    <a:pt x="1050" y="1"/>
                    <a:pt x="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3"/>
            <p:cNvSpPr/>
            <p:nvPr/>
          </p:nvSpPr>
          <p:spPr>
            <a:xfrm>
              <a:off x="1841979" y="2660343"/>
              <a:ext cx="207153" cy="241270"/>
            </a:xfrm>
            <a:custGeom>
              <a:avLst/>
              <a:gdLst/>
              <a:ahLst/>
              <a:cxnLst/>
              <a:rect l="l" t="t" r="r" b="b"/>
              <a:pathLst>
                <a:path w="2362" h="2751" extrusionOk="0">
                  <a:moveTo>
                    <a:pt x="1409" y="0"/>
                  </a:moveTo>
                  <a:cubicBezTo>
                    <a:pt x="1130" y="0"/>
                    <a:pt x="1" y="997"/>
                    <a:pt x="1" y="1155"/>
                  </a:cubicBezTo>
                  <a:cubicBezTo>
                    <a:pt x="1" y="1321"/>
                    <a:pt x="983" y="2483"/>
                    <a:pt x="1443" y="2751"/>
                  </a:cubicBezTo>
                  <a:lnTo>
                    <a:pt x="2361" y="2049"/>
                  </a:lnTo>
                  <a:cubicBezTo>
                    <a:pt x="2361" y="2049"/>
                    <a:pt x="1647" y="96"/>
                    <a:pt x="1443" y="7"/>
                  </a:cubicBezTo>
                  <a:cubicBezTo>
                    <a:pt x="1434" y="2"/>
                    <a:pt x="1422" y="0"/>
                    <a:pt x="1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2832403" y="2888107"/>
              <a:ext cx="116557" cy="73933"/>
            </a:xfrm>
            <a:custGeom>
              <a:avLst/>
              <a:gdLst/>
              <a:ahLst/>
              <a:cxnLst/>
              <a:rect l="l" t="t" r="r" b="b"/>
              <a:pathLst>
                <a:path w="1329" h="843" extrusionOk="0">
                  <a:moveTo>
                    <a:pt x="52" y="0"/>
                  </a:moveTo>
                  <a:cubicBezTo>
                    <a:pt x="39" y="39"/>
                    <a:pt x="14" y="77"/>
                    <a:pt x="1" y="128"/>
                  </a:cubicBezTo>
                  <a:lnTo>
                    <a:pt x="1277" y="843"/>
                  </a:lnTo>
                  <a:cubicBezTo>
                    <a:pt x="1290" y="804"/>
                    <a:pt x="1315" y="753"/>
                    <a:pt x="1328" y="715"/>
                  </a:cubicBezTo>
                  <a:lnTo>
                    <a:pt x="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p:nvPr/>
          </p:nvSpPr>
          <p:spPr>
            <a:xfrm>
              <a:off x="2795481" y="2948534"/>
              <a:ext cx="106471" cy="89632"/>
            </a:xfrm>
            <a:custGeom>
              <a:avLst/>
              <a:gdLst/>
              <a:ahLst/>
              <a:cxnLst/>
              <a:rect l="l" t="t" r="r" b="b"/>
              <a:pathLst>
                <a:path w="1214" h="1022" extrusionOk="0">
                  <a:moveTo>
                    <a:pt x="77" y="0"/>
                  </a:moveTo>
                  <a:cubicBezTo>
                    <a:pt x="52" y="39"/>
                    <a:pt x="26" y="77"/>
                    <a:pt x="1" y="115"/>
                  </a:cubicBezTo>
                  <a:lnTo>
                    <a:pt x="1124" y="1021"/>
                  </a:lnTo>
                  <a:cubicBezTo>
                    <a:pt x="1162" y="996"/>
                    <a:pt x="1188" y="958"/>
                    <a:pt x="1213" y="919"/>
                  </a:cubicBez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3"/>
            <p:cNvSpPr/>
            <p:nvPr/>
          </p:nvSpPr>
          <p:spPr>
            <a:xfrm>
              <a:off x="2731721" y="3011241"/>
              <a:ext cx="81739" cy="108576"/>
            </a:xfrm>
            <a:custGeom>
              <a:avLst/>
              <a:gdLst/>
              <a:ahLst/>
              <a:cxnLst/>
              <a:rect l="l" t="t" r="r" b="b"/>
              <a:pathLst>
                <a:path w="932" h="1238" extrusionOk="0">
                  <a:moveTo>
                    <a:pt x="115" y="0"/>
                  </a:moveTo>
                  <a:cubicBezTo>
                    <a:pt x="77" y="26"/>
                    <a:pt x="39" y="51"/>
                    <a:pt x="0" y="77"/>
                  </a:cubicBezTo>
                  <a:lnTo>
                    <a:pt x="817" y="1238"/>
                  </a:lnTo>
                  <a:cubicBezTo>
                    <a:pt x="855" y="1212"/>
                    <a:pt x="894" y="1187"/>
                    <a:pt x="932" y="1161"/>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3"/>
            <p:cNvSpPr/>
            <p:nvPr/>
          </p:nvSpPr>
          <p:spPr>
            <a:xfrm>
              <a:off x="2655595" y="3052637"/>
              <a:ext cx="51569" cy="116469"/>
            </a:xfrm>
            <a:custGeom>
              <a:avLst/>
              <a:gdLst/>
              <a:ahLst/>
              <a:cxnLst/>
              <a:rect l="l" t="t" r="r" b="b"/>
              <a:pathLst>
                <a:path w="588" h="1328" extrusionOk="0">
                  <a:moveTo>
                    <a:pt x="128" y="0"/>
                  </a:moveTo>
                  <a:cubicBezTo>
                    <a:pt x="90" y="13"/>
                    <a:pt x="52" y="38"/>
                    <a:pt x="1" y="51"/>
                  </a:cubicBezTo>
                  <a:lnTo>
                    <a:pt x="460" y="1327"/>
                  </a:lnTo>
                  <a:cubicBezTo>
                    <a:pt x="511" y="1315"/>
                    <a:pt x="549" y="1302"/>
                    <a:pt x="588" y="1289"/>
                  </a:cubicBezTo>
                  <a:lnTo>
                    <a:pt x="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563858" y="3076141"/>
              <a:ext cx="24732" cy="116469"/>
            </a:xfrm>
            <a:custGeom>
              <a:avLst/>
              <a:gdLst/>
              <a:ahLst/>
              <a:cxnLst/>
              <a:rect l="l" t="t" r="r" b="b"/>
              <a:pathLst>
                <a:path w="282" h="1328" extrusionOk="0">
                  <a:moveTo>
                    <a:pt x="141" y="0"/>
                  </a:moveTo>
                  <a:cubicBezTo>
                    <a:pt x="90" y="13"/>
                    <a:pt x="51" y="13"/>
                    <a:pt x="0" y="26"/>
                  </a:cubicBezTo>
                  <a:lnTo>
                    <a:pt x="141" y="1327"/>
                  </a:lnTo>
                  <a:cubicBezTo>
                    <a:pt x="192" y="1315"/>
                    <a:pt x="230" y="1315"/>
                    <a:pt x="281" y="1315"/>
                  </a:cubicBezTo>
                  <a:lnTo>
                    <a:pt x="1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2458615" y="3079474"/>
              <a:ext cx="19119" cy="115329"/>
            </a:xfrm>
            <a:custGeom>
              <a:avLst/>
              <a:gdLst/>
              <a:ahLst/>
              <a:cxnLst/>
              <a:rect l="l" t="t" r="r" b="b"/>
              <a:pathLst>
                <a:path w="218" h="1315" extrusionOk="0">
                  <a:moveTo>
                    <a:pt x="77" y="0"/>
                  </a:moveTo>
                  <a:lnTo>
                    <a:pt x="1" y="1302"/>
                  </a:lnTo>
                  <a:cubicBezTo>
                    <a:pt x="39" y="1302"/>
                    <a:pt x="90" y="1315"/>
                    <a:pt x="128" y="1315"/>
                  </a:cubicBezTo>
                  <a:lnTo>
                    <a:pt x="218" y="13"/>
                  </a:lnTo>
                  <a:cubicBezTo>
                    <a:pt x="167" y="13"/>
                    <a:pt x="116" y="13"/>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2353460" y="3064915"/>
              <a:ext cx="35870" cy="113136"/>
            </a:xfrm>
            <a:custGeom>
              <a:avLst/>
              <a:gdLst/>
              <a:ahLst/>
              <a:cxnLst/>
              <a:rect l="l" t="t" r="r" b="b"/>
              <a:pathLst>
                <a:path w="409" h="1290" extrusionOk="0">
                  <a:moveTo>
                    <a:pt x="268" y="1"/>
                  </a:moveTo>
                  <a:lnTo>
                    <a:pt x="0" y="1251"/>
                  </a:lnTo>
                  <a:lnTo>
                    <a:pt x="128" y="1289"/>
                  </a:lnTo>
                  <a:lnTo>
                    <a:pt x="409" y="39"/>
                  </a:lnTo>
                  <a:cubicBezTo>
                    <a:pt x="358" y="26"/>
                    <a:pt x="319" y="13"/>
                    <a:pt x="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2239271" y="3030185"/>
              <a:ext cx="56042" cy="106471"/>
            </a:xfrm>
            <a:custGeom>
              <a:avLst/>
              <a:gdLst/>
              <a:ahLst/>
              <a:cxnLst/>
              <a:rect l="l" t="t" r="r" b="b"/>
              <a:pathLst>
                <a:path w="639" h="1214" extrusionOk="0">
                  <a:moveTo>
                    <a:pt x="511" y="1"/>
                  </a:moveTo>
                  <a:lnTo>
                    <a:pt x="1" y="1162"/>
                  </a:lnTo>
                  <a:cubicBezTo>
                    <a:pt x="52" y="1175"/>
                    <a:pt x="90" y="1200"/>
                    <a:pt x="128" y="1213"/>
                  </a:cubicBezTo>
                  <a:lnTo>
                    <a:pt x="639" y="65"/>
                  </a:lnTo>
                  <a:cubicBezTo>
                    <a:pt x="601" y="39"/>
                    <a:pt x="549" y="27"/>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2135256" y="2975371"/>
              <a:ext cx="66040" cy="98578"/>
            </a:xfrm>
            <a:custGeom>
              <a:avLst/>
              <a:gdLst/>
              <a:ahLst/>
              <a:cxnLst/>
              <a:rect l="l" t="t" r="r" b="b"/>
              <a:pathLst>
                <a:path w="753" h="1124" extrusionOk="0">
                  <a:moveTo>
                    <a:pt x="638" y="1"/>
                  </a:moveTo>
                  <a:lnTo>
                    <a:pt x="0" y="1047"/>
                  </a:lnTo>
                  <a:cubicBezTo>
                    <a:pt x="38" y="1073"/>
                    <a:pt x="77" y="1098"/>
                    <a:pt x="115" y="1124"/>
                  </a:cubicBezTo>
                  <a:lnTo>
                    <a:pt x="753" y="77"/>
                  </a:lnTo>
                  <a:cubicBezTo>
                    <a:pt x="715" y="52"/>
                    <a:pt x="676" y="26"/>
                    <a:pt x="6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2044572" y="2910471"/>
              <a:ext cx="77266" cy="86299"/>
            </a:xfrm>
            <a:custGeom>
              <a:avLst/>
              <a:gdLst/>
              <a:ahLst/>
              <a:cxnLst/>
              <a:rect l="l" t="t" r="r" b="b"/>
              <a:pathLst>
                <a:path w="881" h="984" extrusionOk="0">
                  <a:moveTo>
                    <a:pt x="792" y="1"/>
                  </a:moveTo>
                  <a:lnTo>
                    <a:pt x="0" y="894"/>
                  </a:lnTo>
                  <a:cubicBezTo>
                    <a:pt x="26" y="919"/>
                    <a:pt x="64" y="958"/>
                    <a:pt x="90" y="983"/>
                  </a:cubicBezTo>
                  <a:lnTo>
                    <a:pt x="881" y="90"/>
                  </a:lnTo>
                  <a:cubicBezTo>
                    <a:pt x="855" y="64"/>
                    <a:pt x="817" y="26"/>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The top 10 jobs requiring AI skills.&#10;">
            <a:extLst>
              <a:ext uri="{FF2B5EF4-FFF2-40B4-BE49-F238E27FC236}">
                <a16:creationId xmlns:a16="http://schemas.microsoft.com/office/drawing/2014/main" id="{B00FC72D-AF25-369A-E63D-91A79F6B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169" y="981653"/>
            <a:ext cx="4396701" cy="4114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7" name="Google Shape;687;p23"/>
          <p:cNvSpPr/>
          <p:nvPr/>
        </p:nvSpPr>
        <p:spPr>
          <a:xfrm>
            <a:off x="6348658" y="4352132"/>
            <a:ext cx="2848046" cy="251839"/>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JOBS</a:t>
            </a:r>
            <a:endParaRPr dirty="0"/>
          </a:p>
        </p:txBody>
      </p:sp>
      <p:grpSp>
        <p:nvGrpSpPr>
          <p:cNvPr id="689" name="Google Shape;689;p23"/>
          <p:cNvGrpSpPr/>
          <p:nvPr/>
        </p:nvGrpSpPr>
        <p:grpSpPr>
          <a:xfrm>
            <a:off x="6761033" y="1628297"/>
            <a:ext cx="1864555" cy="2793500"/>
            <a:chOff x="1643947" y="1685004"/>
            <a:chExt cx="1864555" cy="2793500"/>
          </a:xfrm>
        </p:grpSpPr>
        <p:sp>
          <p:nvSpPr>
            <p:cNvPr id="690" name="Google Shape;690;p23"/>
            <p:cNvSpPr/>
            <p:nvPr/>
          </p:nvSpPr>
          <p:spPr>
            <a:xfrm>
              <a:off x="1704374" y="2795230"/>
              <a:ext cx="651366" cy="350898"/>
            </a:xfrm>
            <a:custGeom>
              <a:avLst/>
              <a:gdLst/>
              <a:ahLst/>
              <a:cxnLst/>
              <a:rect l="l" t="t" r="r" b="b"/>
              <a:pathLst>
                <a:path w="7427" h="4001" extrusionOk="0">
                  <a:moveTo>
                    <a:pt x="6061" y="0"/>
                  </a:moveTo>
                  <a:cubicBezTo>
                    <a:pt x="6061" y="0"/>
                    <a:pt x="4388" y="2866"/>
                    <a:pt x="2865" y="2866"/>
                  </a:cubicBezTo>
                  <a:cubicBezTo>
                    <a:pt x="2820" y="2866"/>
                    <a:pt x="2775" y="2864"/>
                    <a:pt x="2731" y="2859"/>
                  </a:cubicBezTo>
                  <a:cubicBezTo>
                    <a:pt x="1506" y="2718"/>
                    <a:pt x="842" y="485"/>
                    <a:pt x="842" y="485"/>
                  </a:cubicBezTo>
                  <a:lnTo>
                    <a:pt x="0" y="523"/>
                  </a:lnTo>
                  <a:cubicBezTo>
                    <a:pt x="0" y="523"/>
                    <a:pt x="434" y="3433"/>
                    <a:pt x="2476" y="3931"/>
                  </a:cubicBezTo>
                  <a:cubicBezTo>
                    <a:pt x="2667" y="3978"/>
                    <a:pt x="2856" y="4001"/>
                    <a:pt x="3041" y="4001"/>
                  </a:cubicBezTo>
                  <a:cubicBezTo>
                    <a:pt x="5526" y="4001"/>
                    <a:pt x="7427" y="0"/>
                    <a:pt x="7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1665171" y="2664290"/>
              <a:ext cx="162337" cy="244076"/>
            </a:xfrm>
            <a:custGeom>
              <a:avLst/>
              <a:gdLst/>
              <a:ahLst/>
              <a:cxnLst/>
              <a:rect l="l" t="t" r="r" b="b"/>
              <a:pathLst>
                <a:path w="1851" h="2783" extrusionOk="0">
                  <a:moveTo>
                    <a:pt x="1659" y="0"/>
                  </a:moveTo>
                  <a:lnTo>
                    <a:pt x="256" y="358"/>
                  </a:lnTo>
                  <a:cubicBezTo>
                    <a:pt x="1" y="1493"/>
                    <a:pt x="626" y="2782"/>
                    <a:pt x="626" y="2782"/>
                  </a:cubicBezTo>
                  <a:lnTo>
                    <a:pt x="1417" y="2348"/>
                  </a:lnTo>
                  <a:lnTo>
                    <a:pt x="1417" y="2335"/>
                  </a:lnTo>
                  <a:cubicBezTo>
                    <a:pt x="1851" y="1008"/>
                    <a:pt x="1659" y="0"/>
                    <a:pt x="1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2196736" y="2845571"/>
              <a:ext cx="98578" cy="63847"/>
            </a:xfrm>
            <a:custGeom>
              <a:avLst/>
              <a:gdLst/>
              <a:ahLst/>
              <a:cxnLst/>
              <a:rect l="l" t="t" r="r" b="b"/>
              <a:pathLst>
                <a:path w="1124" h="728" extrusionOk="0">
                  <a:moveTo>
                    <a:pt x="77" y="0"/>
                  </a:moveTo>
                  <a:cubicBezTo>
                    <a:pt x="52" y="39"/>
                    <a:pt x="26" y="77"/>
                    <a:pt x="1" y="115"/>
                  </a:cubicBezTo>
                  <a:lnTo>
                    <a:pt x="1047" y="728"/>
                  </a:lnTo>
                  <a:cubicBezTo>
                    <a:pt x="1073" y="690"/>
                    <a:pt x="1098" y="651"/>
                    <a:pt x="1124" y="613"/>
                  </a:cubicBezTo>
                  <a:lnTo>
                    <a:pt x="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2149727" y="2907138"/>
              <a:ext cx="96385" cy="71653"/>
            </a:xfrm>
            <a:custGeom>
              <a:avLst/>
              <a:gdLst/>
              <a:ahLst/>
              <a:cxnLst/>
              <a:rect l="l" t="t" r="r" b="b"/>
              <a:pathLst>
                <a:path w="1099" h="817" extrusionOk="0">
                  <a:moveTo>
                    <a:pt x="90" y="0"/>
                  </a:moveTo>
                  <a:cubicBezTo>
                    <a:pt x="65" y="26"/>
                    <a:pt x="39" y="64"/>
                    <a:pt x="1" y="102"/>
                  </a:cubicBezTo>
                  <a:lnTo>
                    <a:pt x="1009" y="817"/>
                  </a:lnTo>
                  <a:cubicBezTo>
                    <a:pt x="1047" y="779"/>
                    <a:pt x="1073" y="740"/>
                    <a:pt x="1098" y="702"/>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2098246" y="2963092"/>
              <a:ext cx="89632" cy="80686"/>
            </a:xfrm>
            <a:custGeom>
              <a:avLst/>
              <a:gdLst/>
              <a:ahLst/>
              <a:cxnLst/>
              <a:rect l="l" t="t" r="r" b="b"/>
              <a:pathLst>
                <a:path w="1022" h="920" extrusionOk="0">
                  <a:moveTo>
                    <a:pt x="90" y="0"/>
                  </a:moveTo>
                  <a:cubicBezTo>
                    <a:pt x="65" y="39"/>
                    <a:pt x="26" y="64"/>
                    <a:pt x="1" y="102"/>
                  </a:cubicBezTo>
                  <a:lnTo>
                    <a:pt x="920" y="919"/>
                  </a:lnTo>
                  <a:cubicBezTo>
                    <a:pt x="958" y="894"/>
                    <a:pt x="983" y="855"/>
                    <a:pt x="1022" y="830"/>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2044572" y="3007821"/>
              <a:ext cx="75073" cy="92965"/>
            </a:xfrm>
            <a:custGeom>
              <a:avLst/>
              <a:gdLst/>
              <a:ahLst/>
              <a:cxnLst/>
              <a:rect l="l" t="t" r="r" b="b"/>
              <a:pathLst>
                <a:path w="856" h="1060" extrusionOk="0">
                  <a:moveTo>
                    <a:pt x="115" y="1"/>
                  </a:moveTo>
                  <a:cubicBezTo>
                    <a:pt x="77" y="26"/>
                    <a:pt x="39" y="52"/>
                    <a:pt x="0" y="77"/>
                  </a:cubicBezTo>
                  <a:lnTo>
                    <a:pt x="741" y="1060"/>
                  </a:lnTo>
                  <a:cubicBezTo>
                    <a:pt x="779" y="1034"/>
                    <a:pt x="817" y="1009"/>
                    <a:pt x="855" y="983"/>
                  </a:cubicBez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1998703" y="3034745"/>
              <a:ext cx="56042" cy="98490"/>
            </a:xfrm>
            <a:custGeom>
              <a:avLst/>
              <a:gdLst/>
              <a:ahLst/>
              <a:cxnLst/>
              <a:rect l="l" t="t" r="r" b="b"/>
              <a:pathLst>
                <a:path w="639" h="1123" extrusionOk="0">
                  <a:moveTo>
                    <a:pt x="115" y="0"/>
                  </a:moveTo>
                  <a:cubicBezTo>
                    <a:pt x="77" y="13"/>
                    <a:pt x="39" y="26"/>
                    <a:pt x="0" y="51"/>
                  </a:cubicBezTo>
                  <a:lnTo>
                    <a:pt x="511" y="1123"/>
                  </a:lnTo>
                  <a:cubicBezTo>
                    <a:pt x="562" y="1110"/>
                    <a:pt x="600" y="1097"/>
                    <a:pt x="638" y="1072"/>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1948275" y="3045883"/>
              <a:ext cx="14646" cy="99718"/>
            </a:xfrm>
            <a:custGeom>
              <a:avLst/>
              <a:gdLst/>
              <a:ahLst/>
              <a:cxnLst/>
              <a:rect l="l" t="t" r="r" b="b"/>
              <a:pathLst>
                <a:path w="167" h="1137" extrusionOk="0">
                  <a:moveTo>
                    <a:pt x="1" y="1"/>
                  </a:moveTo>
                  <a:lnTo>
                    <a:pt x="39" y="1136"/>
                  </a:lnTo>
                  <a:lnTo>
                    <a:pt x="167" y="1136"/>
                  </a:lnTo>
                  <a:lnTo>
                    <a:pt x="129" y="13"/>
                  </a:lnTo>
                  <a:cubicBezTo>
                    <a:pt x="90" y="13"/>
                    <a:pt x="39" y="1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1857678" y="3023519"/>
              <a:ext cx="44816" cy="95245"/>
            </a:xfrm>
            <a:custGeom>
              <a:avLst/>
              <a:gdLst/>
              <a:ahLst/>
              <a:cxnLst/>
              <a:rect l="l" t="t" r="r" b="b"/>
              <a:pathLst>
                <a:path w="511" h="1086" extrusionOk="0">
                  <a:moveTo>
                    <a:pt x="383" y="0"/>
                  </a:moveTo>
                  <a:lnTo>
                    <a:pt x="0" y="1009"/>
                  </a:lnTo>
                  <a:cubicBezTo>
                    <a:pt x="39" y="1047"/>
                    <a:pt x="77" y="1060"/>
                    <a:pt x="115" y="1085"/>
                  </a:cubicBezTo>
                  <a:lnTo>
                    <a:pt x="511" y="90"/>
                  </a:lnTo>
                  <a:cubicBezTo>
                    <a:pt x="460" y="64"/>
                    <a:pt x="421" y="39"/>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1797251" y="2988789"/>
              <a:ext cx="66128" cy="78494"/>
            </a:xfrm>
            <a:custGeom>
              <a:avLst/>
              <a:gdLst/>
              <a:ahLst/>
              <a:cxnLst/>
              <a:rect l="l" t="t" r="r" b="b"/>
              <a:pathLst>
                <a:path w="754" h="895" extrusionOk="0">
                  <a:moveTo>
                    <a:pt x="664" y="1"/>
                  </a:moveTo>
                  <a:lnTo>
                    <a:pt x="0" y="792"/>
                  </a:lnTo>
                  <a:cubicBezTo>
                    <a:pt x="26" y="830"/>
                    <a:pt x="64" y="856"/>
                    <a:pt x="90" y="894"/>
                  </a:cubicBezTo>
                  <a:lnTo>
                    <a:pt x="753" y="116"/>
                  </a:lnTo>
                  <a:cubicBezTo>
                    <a:pt x="728" y="77"/>
                    <a:pt x="702" y="39"/>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1753575" y="2936255"/>
              <a:ext cx="72881" cy="63847"/>
            </a:xfrm>
            <a:custGeom>
              <a:avLst/>
              <a:gdLst/>
              <a:ahLst/>
              <a:cxnLst/>
              <a:rect l="l" t="t" r="r" b="b"/>
              <a:pathLst>
                <a:path w="831" h="728" extrusionOk="0">
                  <a:moveTo>
                    <a:pt x="766" y="0"/>
                  </a:moveTo>
                  <a:lnTo>
                    <a:pt x="1" y="600"/>
                  </a:lnTo>
                  <a:cubicBezTo>
                    <a:pt x="13" y="651"/>
                    <a:pt x="39" y="689"/>
                    <a:pt x="64" y="727"/>
                  </a:cubicBezTo>
                  <a:lnTo>
                    <a:pt x="830" y="115"/>
                  </a:lnTo>
                  <a:cubicBezTo>
                    <a:pt x="805" y="77"/>
                    <a:pt x="779"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1726738" y="2362067"/>
              <a:ext cx="291085" cy="443336"/>
            </a:xfrm>
            <a:custGeom>
              <a:avLst/>
              <a:gdLst/>
              <a:ahLst/>
              <a:cxnLst/>
              <a:rect l="l" t="t" r="r" b="b"/>
              <a:pathLst>
                <a:path w="3319" h="5055" extrusionOk="0">
                  <a:moveTo>
                    <a:pt x="217" y="1"/>
                  </a:moveTo>
                  <a:cubicBezTo>
                    <a:pt x="90" y="1"/>
                    <a:pt x="0" y="141"/>
                    <a:pt x="13" y="269"/>
                  </a:cubicBezTo>
                  <a:lnTo>
                    <a:pt x="524" y="4824"/>
                  </a:lnTo>
                  <a:cubicBezTo>
                    <a:pt x="536" y="4952"/>
                    <a:pt x="664" y="5054"/>
                    <a:pt x="792" y="5054"/>
                  </a:cubicBezTo>
                  <a:lnTo>
                    <a:pt x="3101" y="5054"/>
                  </a:lnTo>
                  <a:cubicBezTo>
                    <a:pt x="3229" y="5054"/>
                    <a:pt x="3318" y="4939"/>
                    <a:pt x="3305" y="4824"/>
                  </a:cubicBezTo>
                  <a:lnTo>
                    <a:pt x="2795" y="269"/>
                  </a:lnTo>
                  <a:cubicBezTo>
                    <a:pt x="2769" y="141"/>
                    <a:pt x="2655" y="1"/>
                    <a:pt x="2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1725598" y="2362067"/>
              <a:ext cx="269773" cy="443336"/>
            </a:xfrm>
            <a:custGeom>
              <a:avLst/>
              <a:gdLst/>
              <a:ahLst/>
              <a:cxnLst/>
              <a:rect l="l" t="t" r="r" b="b"/>
              <a:pathLst>
                <a:path w="3076" h="5055" extrusionOk="0">
                  <a:moveTo>
                    <a:pt x="358" y="1"/>
                  </a:moveTo>
                  <a:cubicBezTo>
                    <a:pt x="230" y="1"/>
                    <a:pt x="1" y="103"/>
                    <a:pt x="26" y="231"/>
                  </a:cubicBezTo>
                  <a:lnTo>
                    <a:pt x="537" y="4850"/>
                  </a:lnTo>
                  <a:cubicBezTo>
                    <a:pt x="562" y="4978"/>
                    <a:pt x="792" y="5054"/>
                    <a:pt x="932" y="5054"/>
                  </a:cubicBezTo>
                  <a:lnTo>
                    <a:pt x="2885" y="5054"/>
                  </a:lnTo>
                  <a:cubicBezTo>
                    <a:pt x="3012" y="5054"/>
                    <a:pt x="3076" y="4965"/>
                    <a:pt x="3063" y="4837"/>
                  </a:cubicBezTo>
                  <a:lnTo>
                    <a:pt x="2540" y="231"/>
                  </a:lnTo>
                  <a:lnTo>
                    <a:pt x="2553" y="231"/>
                  </a:lnTo>
                  <a:cubicBezTo>
                    <a:pt x="2527" y="103"/>
                    <a:pt x="2451" y="1"/>
                    <a:pt x="2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1643947" y="3630070"/>
              <a:ext cx="661452" cy="848434"/>
            </a:xfrm>
            <a:custGeom>
              <a:avLst/>
              <a:gdLst/>
              <a:ahLst/>
              <a:cxnLst/>
              <a:rect l="l" t="t" r="r" b="b"/>
              <a:pathLst>
                <a:path w="7542" h="9674" extrusionOk="0">
                  <a:moveTo>
                    <a:pt x="3777" y="1"/>
                  </a:moveTo>
                  <a:cubicBezTo>
                    <a:pt x="1684" y="1"/>
                    <a:pt x="0" y="2170"/>
                    <a:pt x="0" y="4837"/>
                  </a:cubicBezTo>
                  <a:cubicBezTo>
                    <a:pt x="0" y="7504"/>
                    <a:pt x="1684" y="9673"/>
                    <a:pt x="3777" y="9673"/>
                  </a:cubicBezTo>
                  <a:cubicBezTo>
                    <a:pt x="5857" y="9673"/>
                    <a:pt x="7542" y="7504"/>
                    <a:pt x="7542" y="4837"/>
                  </a:cubicBezTo>
                  <a:cubicBezTo>
                    <a:pt x="7542" y="2170"/>
                    <a:pt x="5857"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820755"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9" y="5271"/>
                    <a:pt x="5309" y="3395"/>
                  </a:cubicBezTo>
                  <a:cubicBezTo>
                    <a:pt x="5309" y="1519"/>
                    <a:pt x="4122" y="1"/>
                    <a:pt x="2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962833" y="3574116"/>
              <a:ext cx="1271511" cy="532793"/>
            </a:xfrm>
            <a:custGeom>
              <a:avLst/>
              <a:gdLst/>
              <a:ahLst/>
              <a:cxnLst/>
              <a:rect l="l" t="t" r="r" b="b"/>
              <a:pathLst>
                <a:path w="14498" h="6075" extrusionOk="0">
                  <a:moveTo>
                    <a:pt x="1762" y="1"/>
                  </a:moveTo>
                  <a:cubicBezTo>
                    <a:pt x="1570" y="1"/>
                    <a:pt x="1392" y="116"/>
                    <a:pt x="1315" y="294"/>
                  </a:cubicBezTo>
                  <a:lnTo>
                    <a:pt x="1" y="3318"/>
                  </a:lnTo>
                  <a:lnTo>
                    <a:pt x="2132" y="5641"/>
                  </a:lnTo>
                  <a:lnTo>
                    <a:pt x="11549" y="6075"/>
                  </a:lnTo>
                  <a:lnTo>
                    <a:pt x="14497" y="2987"/>
                  </a:lnTo>
                  <a:lnTo>
                    <a:pt x="13234" y="281"/>
                  </a:lnTo>
                  <a:cubicBezTo>
                    <a:pt x="13157" y="103"/>
                    <a:pt x="12978" y="1"/>
                    <a:pt x="12800" y="1"/>
                  </a:cubicBezTo>
                  <a:lnTo>
                    <a:pt x="9546" y="1"/>
                  </a:lnTo>
                  <a:cubicBezTo>
                    <a:pt x="9457" y="1"/>
                    <a:pt x="9367" y="26"/>
                    <a:pt x="9291" y="77"/>
                  </a:cubicBezTo>
                  <a:lnTo>
                    <a:pt x="7708" y="1085"/>
                  </a:lnTo>
                  <a:cubicBezTo>
                    <a:pt x="7632" y="1136"/>
                    <a:pt x="7542" y="1162"/>
                    <a:pt x="7453" y="1162"/>
                  </a:cubicBezTo>
                  <a:lnTo>
                    <a:pt x="5628" y="1162"/>
                  </a:lnTo>
                  <a:cubicBezTo>
                    <a:pt x="5501" y="1162"/>
                    <a:pt x="5373" y="1111"/>
                    <a:pt x="5271" y="1009"/>
                  </a:cubicBezTo>
                  <a:lnTo>
                    <a:pt x="4620" y="307"/>
                  </a:lnTo>
                  <a:lnTo>
                    <a:pt x="4480" y="154"/>
                  </a:lnTo>
                  <a:cubicBezTo>
                    <a:pt x="4391" y="52"/>
                    <a:pt x="4263" y="1"/>
                    <a:pt x="4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2695938" y="3612179"/>
              <a:ext cx="500343" cy="427637"/>
            </a:xfrm>
            <a:custGeom>
              <a:avLst/>
              <a:gdLst/>
              <a:ahLst/>
              <a:cxnLst/>
              <a:rect l="l" t="t" r="r" b="b"/>
              <a:pathLst>
                <a:path w="5705" h="4876" extrusionOk="0">
                  <a:moveTo>
                    <a:pt x="0" y="2770"/>
                  </a:moveTo>
                  <a:lnTo>
                    <a:pt x="0" y="2897"/>
                  </a:lnTo>
                  <a:lnTo>
                    <a:pt x="35" y="2838"/>
                  </a:lnTo>
                  <a:lnTo>
                    <a:pt x="35" y="2838"/>
                  </a:lnTo>
                  <a:lnTo>
                    <a:pt x="0" y="2770"/>
                  </a:lnTo>
                  <a:close/>
                  <a:moveTo>
                    <a:pt x="2004" y="1"/>
                  </a:moveTo>
                  <a:cubicBezTo>
                    <a:pt x="1825" y="1"/>
                    <a:pt x="1672" y="90"/>
                    <a:pt x="1582" y="230"/>
                  </a:cubicBezTo>
                  <a:lnTo>
                    <a:pt x="35" y="2838"/>
                  </a:lnTo>
                  <a:lnTo>
                    <a:pt x="35" y="2838"/>
                  </a:lnTo>
                  <a:lnTo>
                    <a:pt x="1008" y="4747"/>
                  </a:lnTo>
                  <a:lnTo>
                    <a:pt x="4403" y="4875"/>
                  </a:lnTo>
                  <a:lnTo>
                    <a:pt x="5704" y="2604"/>
                  </a:lnTo>
                  <a:lnTo>
                    <a:pt x="4734" y="294"/>
                  </a:lnTo>
                  <a:cubicBezTo>
                    <a:pt x="4658" y="115"/>
                    <a:pt x="4479" y="1"/>
                    <a:pt x="4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062463" y="3580869"/>
              <a:ext cx="715214" cy="223904"/>
            </a:xfrm>
            <a:custGeom>
              <a:avLst/>
              <a:gdLst/>
              <a:ahLst/>
              <a:cxnLst/>
              <a:rect l="l" t="t" r="r" b="b"/>
              <a:pathLst>
                <a:path w="8155" h="2553" extrusionOk="0">
                  <a:moveTo>
                    <a:pt x="8155" y="0"/>
                  </a:moveTo>
                  <a:lnTo>
                    <a:pt x="6572" y="1008"/>
                  </a:lnTo>
                  <a:cubicBezTo>
                    <a:pt x="6496" y="1059"/>
                    <a:pt x="6406" y="1085"/>
                    <a:pt x="6317" y="1085"/>
                  </a:cubicBezTo>
                  <a:lnTo>
                    <a:pt x="4492" y="1085"/>
                  </a:lnTo>
                  <a:cubicBezTo>
                    <a:pt x="4365" y="1085"/>
                    <a:pt x="4237" y="1034"/>
                    <a:pt x="4135" y="932"/>
                  </a:cubicBezTo>
                  <a:lnTo>
                    <a:pt x="3484" y="230"/>
                  </a:lnTo>
                  <a:lnTo>
                    <a:pt x="1149" y="230"/>
                  </a:lnTo>
                  <a:cubicBezTo>
                    <a:pt x="983" y="230"/>
                    <a:pt x="830" y="332"/>
                    <a:pt x="766" y="485"/>
                  </a:cubicBezTo>
                  <a:lnTo>
                    <a:pt x="90" y="2093"/>
                  </a:lnTo>
                  <a:cubicBezTo>
                    <a:pt x="1" y="2310"/>
                    <a:pt x="166" y="2552"/>
                    <a:pt x="396" y="2552"/>
                  </a:cubicBezTo>
                  <a:lnTo>
                    <a:pt x="6330" y="2552"/>
                  </a:lnTo>
                  <a:cubicBezTo>
                    <a:pt x="6521" y="2552"/>
                    <a:pt x="6687" y="2450"/>
                    <a:pt x="6789" y="2284"/>
                  </a:cubicBezTo>
                  <a:lnTo>
                    <a:pt x="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2613060" y="3835995"/>
              <a:ext cx="445529" cy="466753"/>
            </a:xfrm>
            <a:custGeom>
              <a:avLst/>
              <a:gdLst/>
              <a:ahLst/>
              <a:cxnLst/>
              <a:rect l="l" t="t" r="r" b="b"/>
              <a:pathLst>
                <a:path w="5080" h="5322" extrusionOk="0">
                  <a:moveTo>
                    <a:pt x="588" y="1"/>
                  </a:moveTo>
                  <a:cubicBezTo>
                    <a:pt x="269" y="1"/>
                    <a:pt x="1" y="256"/>
                    <a:pt x="1" y="575"/>
                  </a:cubicBezTo>
                  <a:lnTo>
                    <a:pt x="1" y="1915"/>
                  </a:lnTo>
                  <a:cubicBezTo>
                    <a:pt x="1" y="2259"/>
                    <a:pt x="128" y="2591"/>
                    <a:pt x="345" y="2859"/>
                  </a:cubicBezTo>
                  <a:lnTo>
                    <a:pt x="1992" y="4811"/>
                  </a:lnTo>
                  <a:cubicBezTo>
                    <a:pt x="2259" y="5130"/>
                    <a:pt x="2668" y="5322"/>
                    <a:pt x="3102" y="5322"/>
                  </a:cubicBezTo>
                  <a:lnTo>
                    <a:pt x="4493" y="5322"/>
                  </a:lnTo>
                  <a:cubicBezTo>
                    <a:pt x="4812" y="5322"/>
                    <a:pt x="5080" y="5054"/>
                    <a:pt x="5080" y="4735"/>
                  </a:cubicBezTo>
                  <a:lnTo>
                    <a:pt x="5080" y="575"/>
                  </a:lnTo>
                  <a:cubicBezTo>
                    <a:pt x="5080" y="256"/>
                    <a:pt x="4812" y="1"/>
                    <a:pt x="4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2009842"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79"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2003176"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2207962" y="4076651"/>
              <a:ext cx="320202" cy="244076"/>
            </a:xfrm>
            <a:custGeom>
              <a:avLst/>
              <a:gdLst/>
              <a:ahLst/>
              <a:cxnLst/>
              <a:rect l="l" t="t" r="r" b="b"/>
              <a:pathLst>
                <a:path w="3651" h="2783" extrusionOk="0">
                  <a:moveTo>
                    <a:pt x="549" y="0"/>
                  </a:moveTo>
                  <a:cubicBezTo>
                    <a:pt x="434" y="0"/>
                    <a:pt x="345" y="26"/>
                    <a:pt x="281" y="64"/>
                  </a:cubicBezTo>
                  <a:lnTo>
                    <a:pt x="141" y="179"/>
                  </a:lnTo>
                  <a:cubicBezTo>
                    <a:pt x="0" y="281"/>
                    <a:pt x="13" y="472"/>
                    <a:pt x="179" y="702"/>
                  </a:cubicBezTo>
                  <a:lnTo>
                    <a:pt x="1672" y="2642"/>
                  </a:lnTo>
                  <a:cubicBezTo>
                    <a:pt x="1736" y="2731"/>
                    <a:pt x="1838" y="2782"/>
                    <a:pt x="1940" y="2782"/>
                  </a:cubicBezTo>
                  <a:lnTo>
                    <a:pt x="3446" y="2782"/>
                  </a:lnTo>
                  <a:cubicBezTo>
                    <a:pt x="3561" y="2782"/>
                    <a:pt x="3650" y="2693"/>
                    <a:pt x="3650" y="2578"/>
                  </a:cubicBezTo>
                  <a:lnTo>
                    <a:pt x="3216" y="2578"/>
                  </a:lnTo>
                  <a:lnTo>
                    <a:pt x="1710" y="613"/>
                  </a:lnTo>
                  <a:cubicBezTo>
                    <a:pt x="1455" y="268"/>
                    <a:pt x="932"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2201384" y="4085597"/>
              <a:ext cx="290909" cy="235130"/>
            </a:xfrm>
            <a:custGeom>
              <a:avLst/>
              <a:gdLst/>
              <a:ahLst/>
              <a:cxnLst/>
              <a:rect l="l" t="t" r="r" b="b"/>
              <a:pathLst>
                <a:path w="3317" h="2681" extrusionOk="0">
                  <a:moveTo>
                    <a:pt x="458" y="0"/>
                  </a:moveTo>
                  <a:cubicBezTo>
                    <a:pt x="460" y="0"/>
                    <a:pt x="463" y="0"/>
                    <a:pt x="465" y="0"/>
                  </a:cubicBezTo>
                  <a:lnTo>
                    <a:pt x="465" y="0"/>
                  </a:lnTo>
                  <a:cubicBezTo>
                    <a:pt x="467" y="0"/>
                    <a:pt x="469" y="0"/>
                    <a:pt x="471" y="0"/>
                  </a:cubicBezTo>
                  <a:close/>
                  <a:moveTo>
                    <a:pt x="465" y="0"/>
                  </a:moveTo>
                  <a:cubicBezTo>
                    <a:pt x="100" y="3"/>
                    <a:pt x="0" y="270"/>
                    <a:pt x="254" y="600"/>
                  </a:cubicBezTo>
                  <a:lnTo>
                    <a:pt x="1747" y="2540"/>
                  </a:lnTo>
                  <a:cubicBezTo>
                    <a:pt x="1811" y="2629"/>
                    <a:pt x="1900" y="2680"/>
                    <a:pt x="2015" y="2680"/>
                  </a:cubicBezTo>
                  <a:lnTo>
                    <a:pt x="3317" y="2680"/>
                  </a:lnTo>
                  <a:cubicBezTo>
                    <a:pt x="3227" y="2680"/>
                    <a:pt x="3138" y="2642"/>
                    <a:pt x="3087" y="2565"/>
                  </a:cubicBezTo>
                  <a:lnTo>
                    <a:pt x="1581" y="587"/>
                  </a:lnTo>
                  <a:cubicBezTo>
                    <a:pt x="1327" y="270"/>
                    <a:pt x="834" y="3"/>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407134"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80"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2400469"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2846962" y="3630070"/>
              <a:ext cx="661540" cy="848434"/>
            </a:xfrm>
            <a:custGeom>
              <a:avLst/>
              <a:gdLst/>
              <a:ahLst/>
              <a:cxnLst/>
              <a:rect l="l" t="t" r="r" b="b"/>
              <a:pathLst>
                <a:path w="7543" h="9674" extrusionOk="0">
                  <a:moveTo>
                    <a:pt x="3778" y="1"/>
                  </a:moveTo>
                  <a:cubicBezTo>
                    <a:pt x="1685" y="1"/>
                    <a:pt x="1" y="2170"/>
                    <a:pt x="1" y="4837"/>
                  </a:cubicBezTo>
                  <a:cubicBezTo>
                    <a:pt x="1" y="7504"/>
                    <a:pt x="1685" y="9673"/>
                    <a:pt x="3778" y="9673"/>
                  </a:cubicBezTo>
                  <a:cubicBezTo>
                    <a:pt x="5858" y="9673"/>
                    <a:pt x="7542" y="7504"/>
                    <a:pt x="7542" y="4837"/>
                  </a:cubicBezTo>
                  <a:cubicBezTo>
                    <a:pt x="7542" y="2170"/>
                    <a:pt x="5858"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3023858"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8" y="5271"/>
                    <a:pt x="5308" y="3395"/>
                  </a:cubicBezTo>
                  <a:cubicBezTo>
                    <a:pt x="5308" y="1519"/>
                    <a:pt x="4122" y="1"/>
                    <a:pt x="2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3024910" y="3788987"/>
              <a:ext cx="444389" cy="564190"/>
            </a:xfrm>
            <a:custGeom>
              <a:avLst/>
              <a:gdLst/>
              <a:ahLst/>
              <a:cxnLst/>
              <a:rect l="l" t="t" r="r" b="b"/>
              <a:pathLst>
                <a:path w="5067" h="6433" extrusionOk="0">
                  <a:moveTo>
                    <a:pt x="1443" y="1"/>
                  </a:moveTo>
                  <a:lnTo>
                    <a:pt x="1443" y="1"/>
                  </a:lnTo>
                  <a:cubicBezTo>
                    <a:pt x="588" y="562"/>
                    <a:pt x="1" y="1711"/>
                    <a:pt x="1" y="3025"/>
                  </a:cubicBezTo>
                  <a:cubicBezTo>
                    <a:pt x="1" y="4901"/>
                    <a:pt x="1188" y="6432"/>
                    <a:pt x="2642" y="6432"/>
                  </a:cubicBezTo>
                  <a:cubicBezTo>
                    <a:pt x="3727" y="6432"/>
                    <a:pt x="4646" y="5603"/>
                    <a:pt x="5067" y="4416"/>
                  </a:cubicBezTo>
                  <a:lnTo>
                    <a:pt x="5067" y="4416"/>
                  </a:lnTo>
                  <a:cubicBezTo>
                    <a:pt x="4709" y="4658"/>
                    <a:pt x="4301" y="4786"/>
                    <a:pt x="3867" y="4786"/>
                  </a:cubicBezTo>
                  <a:cubicBezTo>
                    <a:pt x="2400" y="4786"/>
                    <a:pt x="1213" y="3267"/>
                    <a:pt x="1213" y="1392"/>
                  </a:cubicBezTo>
                  <a:cubicBezTo>
                    <a:pt x="1213" y="894"/>
                    <a:pt x="1290" y="422"/>
                    <a:pt x="1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2319870" y="3401780"/>
              <a:ext cx="531653" cy="315729"/>
            </a:xfrm>
            <a:custGeom>
              <a:avLst/>
              <a:gdLst/>
              <a:ahLst/>
              <a:cxnLst/>
              <a:rect l="l" t="t" r="r" b="b"/>
              <a:pathLst>
                <a:path w="6062" h="3600" extrusionOk="0">
                  <a:moveTo>
                    <a:pt x="1" y="1"/>
                  </a:moveTo>
                  <a:lnTo>
                    <a:pt x="1" y="3293"/>
                  </a:lnTo>
                  <a:cubicBezTo>
                    <a:pt x="1" y="3459"/>
                    <a:pt x="141" y="3599"/>
                    <a:pt x="307" y="3599"/>
                  </a:cubicBezTo>
                  <a:lnTo>
                    <a:pt x="3790" y="3599"/>
                  </a:lnTo>
                  <a:cubicBezTo>
                    <a:pt x="3880" y="3599"/>
                    <a:pt x="3969" y="3561"/>
                    <a:pt x="4033" y="3484"/>
                  </a:cubicBezTo>
                  <a:lnTo>
                    <a:pt x="5181" y="2157"/>
                  </a:lnTo>
                  <a:cubicBezTo>
                    <a:pt x="5283" y="2042"/>
                    <a:pt x="5437" y="1966"/>
                    <a:pt x="5602" y="1966"/>
                  </a:cubicBezTo>
                  <a:lnTo>
                    <a:pt x="6062" y="1966"/>
                  </a:lnTo>
                  <a:lnTo>
                    <a:pt x="6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2319870" y="3450981"/>
              <a:ext cx="531653" cy="12454"/>
            </a:xfrm>
            <a:custGeom>
              <a:avLst/>
              <a:gdLst/>
              <a:ahLst/>
              <a:cxnLst/>
              <a:rect l="l" t="t" r="r" b="b"/>
              <a:pathLst>
                <a:path w="6062" h="142" extrusionOk="0">
                  <a:moveTo>
                    <a:pt x="1" y="1"/>
                  </a:moveTo>
                  <a:lnTo>
                    <a:pt x="1" y="141"/>
                  </a:lnTo>
                  <a:lnTo>
                    <a:pt x="6062" y="141"/>
                  </a:lnTo>
                  <a:lnTo>
                    <a:pt x="60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2319870" y="3511496"/>
              <a:ext cx="531653" cy="11226"/>
            </a:xfrm>
            <a:custGeom>
              <a:avLst/>
              <a:gdLst/>
              <a:ahLst/>
              <a:cxnLst/>
              <a:rect l="l" t="t" r="r" b="b"/>
              <a:pathLst>
                <a:path w="6062" h="128" extrusionOk="0">
                  <a:moveTo>
                    <a:pt x="1" y="0"/>
                  </a:moveTo>
                  <a:lnTo>
                    <a:pt x="1" y="128"/>
                  </a:lnTo>
                  <a:lnTo>
                    <a:pt x="6062" y="128"/>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2319870" y="3570783"/>
              <a:ext cx="531653" cy="12366"/>
            </a:xfrm>
            <a:custGeom>
              <a:avLst/>
              <a:gdLst/>
              <a:ahLst/>
              <a:cxnLst/>
              <a:rect l="l" t="t" r="r" b="b"/>
              <a:pathLst>
                <a:path w="6062" h="141" extrusionOk="0">
                  <a:moveTo>
                    <a:pt x="1" y="0"/>
                  </a:moveTo>
                  <a:lnTo>
                    <a:pt x="1" y="141"/>
                  </a:lnTo>
                  <a:lnTo>
                    <a:pt x="5283" y="141"/>
                  </a:lnTo>
                  <a:cubicBezTo>
                    <a:pt x="5373" y="77"/>
                    <a:pt x="5488" y="39"/>
                    <a:pt x="5602" y="39"/>
                  </a:cubicBezTo>
                  <a:lnTo>
                    <a:pt x="6062" y="39"/>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2319870" y="3630070"/>
              <a:ext cx="419744" cy="12454"/>
            </a:xfrm>
            <a:custGeom>
              <a:avLst/>
              <a:gdLst/>
              <a:ahLst/>
              <a:cxnLst/>
              <a:rect l="l" t="t" r="r" b="b"/>
              <a:pathLst>
                <a:path w="4786" h="142" extrusionOk="0">
                  <a:moveTo>
                    <a:pt x="1" y="1"/>
                  </a:moveTo>
                  <a:lnTo>
                    <a:pt x="1" y="141"/>
                  </a:lnTo>
                  <a:lnTo>
                    <a:pt x="4671" y="141"/>
                  </a:lnTo>
                  <a:lnTo>
                    <a:pt x="4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2319870" y="3689444"/>
              <a:ext cx="369403" cy="12366"/>
            </a:xfrm>
            <a:custGeom>
              <a:avLst/>
              <a:gdLst/>
              <a:ahLst/>
              <a:cxnLst/>
              <a:rect l="l" t="t" r="r" b="b"/>
              <a:pathLst>
                <a:path w="4212" h="141" extrusionOk="0">
                  <a:moveTo>
                    <a:pt x="1" y="0"/>
                  </a:moveTo>
                  <a:lnTo>
                    <a:pt x="1" y="13"/>
                  </a:lnTo>
                  <a:cubicBezTo>
                    <a:pt x="1" y="51"/>
                    <a:pt x="13" y="102"/>
                    <a:pt x="26" y="140"/>
                  </a:cubicBezTo>
                  <a:lnTo>
                    <a:pt x="4084" y="140"/>
                  </a:lnTo>
                  <a:lnTo>
                    <a:pt x="42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2381437" y="2522124"/>
              <a:ext cx="406326" cy="225045"/>
            </a:xfrm>
            <a:custGeom>
              <a:avLst/>
              <a:gdLst/>
              <a:ahLst/>
              <a:cxnLst/>
              <a:rect l="l" t="t" r="r" b="b"/>
              <a:pathLst>
                <a:path w="4633" h="2566" extrusionOk="0">
                  <a:moveTo>
                    <a:pt x="0" y="1"/>
                  </a:moveTo>
                  <a:lnTo>
                    <a:pt x="0" y="2566"/>
                  </a:lnTo>
                  <a:lnTo>
                    <a:pt x="4633" y="2566"/>
                  </a:lnTo>
                  <a:lnTo>
                    <a:pt x="4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2381437" y="260044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3"/>
            <p:cNvSpPr/>
            <p:nvPr/>
          </p:nvSpPr>
          <p:spPr>
            <a:xfrm>
              <a:off x="2381437" y="2649731"/>
              <a:ext cx="406326" cy="11226"/>
            </a:xfrm>
            <a:custGeom>
              <a:avLst/>
              <a:gdLst/>
              <a:ahLst/>
              <a:cxnLst/>
              <a:rect l="l" t="t" r="r" b="b"/>
              <a:pathLst>
                <a:path w="4633" h="128" extrusionOk="0">
                  <a:moveTo>
                    <a:pt x="0" y="0"/>
                  </a:moveTo>
                  <a:lnTo>
                    <a:pt x="0" y="128"/>
                  </a:lnTo>
                  <a:lnTo>
                    <a:pt x="4633" y="128"/>
                  </a:lnTo>
                  <a:lnTo>
                    <a:pt x="4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3"/>
            <p:cNvSpPr/>
            <p:nvPr/>
          </p:nvSpPr>
          <p:spPr>
            <a:xfrm>
              <a:off x="2381437" y="269893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2089300" y="1881984"/>
              <a:ext cx="1023050" cy="709601"/>
            </a:xfrm>
            <a:custGeom>
              <a:avLst/>
              <a:gdLst/>
              <a:ahLst/>
              <a:cxnLst/>
              <a:rect l="l" t="t" r="r" b="b"/>
              <a:pathLst>
                <a:path w="11665" h="8091" extrusionOk="0">
                  <a:moveTo>
                    <a:pt x="1775" y="1"/>
                  </a:moveTo>
                  <a:cubicBezTo>
                    <a:pt x="792" y="1"/>
                    <a:pt x="1" y="792"/>
                    <a:pt x="1" y="1774"/>
                  </a:cubicBezTo>
                  <a:lnTo>
                    <a:pt x="1" y="6317"/>
                  </a:lnTo>
                  <a:cubicBezTo>
                    <a:pt x="1" y="7300"/>
                    <a:pt x="792" y="8091"/>
                    <a:pt x="1775" y="8091"/>
                  </a:cubicBezTo>
                  <a:lnTo>
                    <a:pt x="9890" y="8091"/>
                  </a:lnTo>
                  <a:cubicBezTo>
                    <a:pt x="10860" y="8091"/>
                    <a:pt x="11664" y="7300"/>
                    <a:pt x="11664" y="6317"/>
                  </a:cubicBezTo>
                  <a:lnTo>
                    <a:pt x="11664" y="1774"/>
                  </a:lnTo>
                  <a:cubicBezTo>
                    <a:pt x="11664" y="792"/>
                    <a:pt x="10860" y="1"/>
                    <a:pt x="9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2676907" y="1881984"/>
              <a:ext cx="435443" cy="709601"/>
            </a:xfrm>
            <a:custGeom>
              <a:avLst/>
              <a:gdLst/>
              <a:ahLst/>
              <a:cxnLst/>
              <a:rect l="l" t="t" r="r" b="b"/>
              <a:pathLst>
                <a:path w="4965" h="8091" extrusionOk="0">
                  <a:moveTo>
                    <a:pt x="0" y="1"/>
                  </a:moveTo>
                  <a:cubicBezTo>
                    <a:pt x="970" y="1"/>
                    <a:pt x="1774" y="792"/>
                    <a:pt x="1774" y="1774"/>
                  </a:cubicBezTo>
                  <a:lnTo>
                    <a:pt x="1774" y="6317"/>
                  </a:lnTo>
                  <a:cubicBezTo>
                    <a:pt x="1774" y="7300"/>
                    <a:pt x="970" y="8091"/>
                    <a:pt x="0" y="8091"/>
                  </a:cubicBezTo>
                  <a:lnTo>
                    <a:pt x="3190" y="8091"/>
                  </a:lnTo>
                  <a:cubicBezTo>
                    <a:pt x="4160" y="8091"/>
                    <a:pt x="4964" y="7300"/>
                    <a:pt x="4964" y="6317"/>
                  </a:cubicBezTo>
                  <a:lnTo>
                    <a:pt x="4964" y="1774"/>
                  </a:lnTo>
                  <a:cubicBezTo>
                    <a:pt x="4964" y="792"/>
                    <a:pt x="4160" y="1"/>
                    <a:pt x="3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2149727" y="1950216"/>
              <a:ext cx="613391" cy="573136"/>
            </a:xfrm>
            <a:custGeom>
              <a:avLst/>
              <a:gdLst/>
              <a:ahLst/>
              <a:cxnLst/>
              <a:rect l="l" t="t" r="r" b="b"/>
              <a:pathLst>
                <a:path w="6994" h="6535" extrusionOk="0">
                  <a:moveTo>
                    <a:pt x="1086" y="1"/>
                  </a:moveTo>
                  <a:cubicBezTo>
                    <a:pt x="486" y="1"/>
                    <a:pt x="1" y="486"/>
                    <a:pt x="1" y="1086"/>
                  </a:cubicBezTo>
                  <a:lnTo>
                    <a:pt x="1" y="5450"/>
                  </a:lnTo>
                  <a:cubicBezTo>
                    <a:pt x="1" y="6037"/>
                    <a:pt x="486" y="6534"/>
                    <a:pt x="1086" y="6534"/>
                  </a:cubicBezTo>
                  <a:lnTo>
                    <a:pt x="5909" y="6534"/>
                  </a:lnTo>
                  <a:cubicBezTo>
                    <a:pt x="6509" y="6534"/>
                    <a:pt x="6994" y="6037"/>
                    <a:pt x="6994" y="5450"/>
                  </a:cubicBezTo>
                  <a:lnTo>
                    <a:pt x="6994" y="1086"/>
                  </a:lnTo>
                  <a:cubicBezTo>
                    <a:pt x="6994" y="486"/>
                    <a:pt x="6509" y="1"/>
                    <a:pt x="5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3020438" y="1685004"/>
              <a:ext cx="88" cy="463420"/>
            </a:xfrm>
            <a:custGeom>
              <a:avLst/>
              <a:gdLst/>
              <a:ahLst/>
              <a:cxnLst/>
              <a:rect l="l" t="t" r="r" b="b"/>
              <a:pathLst>
                <a:path w="1" h="5284" fill="none" extrusionOk="0">
                  <a:moveTo>
                    <a:pt x="1" y="5284"/>
                  </a:moveTo>
                  <a:lnTo>
                    <a:pt x="1" y="1"/>
                  </a:lnTo>
                </a:path>
              </a:pathLst>
            </a:custGeom>
            <a:noFill/>
            <a:ln w="41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2893971" y="2084576"/>
              <a:ext cx="254162" cy="303363"/>
            </a:xfrm>
            <a:custGeom>
              <a:avLst/>
              <a:gdLst/>
              <a:ahLst/>
              <a:cxnLst/>
              <a:rect l="l" t="t" r="r" b="b"/>
              <a:pathLst>
                <a:path w="2898" h="3459" extrusionOk="0">
                  <a:moveTo>
                    <a:pt x="1443" y="0"/>
                  </a:moveTo>
                  <a:cubicBezTo>
                    <a:pt x="652" y="0"/>
                    <a:pt x="1" y="779"/>
                    <a:pt x="1" y="1736"/>
                  </a:cubicBezTo>
                  <a:cubicBezTo>
                    <a:pt x="1" y="2693"/>
                    <a:pt x="652" y="3458"/>
                    <a:pt x="1443" y="3458"/>
                  </a:cubicBezTo>
                  <a:cubicBezTo>
                    <a:pt x="1813" y="3458"/>
                    <a:pt x="2157" y="3305"/>
                    <a:pt x="2413" y="3024"/>
                  </a:cubicBezTo>
                  <a:cubicBezTo>
                    <a:pt x="2540" y="2884"/>
                    <a:pt x="2642" y="2731"/>
                    <a:pt x="2732" y="2540"/>
                  </a:cubicBezTo>
                  <a:cubicBezTo>
                    <a:pt x="2834" y="2297"/>
                    <a:pt x="2897" y="2029"/>
                    <a:pt x="2897" y="1736"/>
                  </a:cubicBezTo>
                  <a:cubicBezTo>
                    <a:pt x="2897" y="1442"/>
                    <a:pt x="2834" y="1174"/>
                    <a:pt x="2732" y="932"/>
                  </a:cubicBezTo>
                  <a:cubicBezTo>
                    <a:pt x="2655" y="740"/>
                    <a:pt x="2540" y="587"/>
                    <a:pt x="2413" y="447"/>
                  </a:cubicBezTo>
                  <a:cubicBezTo>
                    <a:pt x="2157" y="166"/>
                    <a:pt x="1826" y="0"/>
                    <a:pt x="1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2961151" y="2113606"/>
              <a:ext cx="172423" cy="246356"/>
            </a:xfrm>
            <a:custGeom>
              <a:avLst/>
              <a:gdLst/>
              <a:ahLst/>
              <a:cxnLst/>
              <a:rect l="l" t="t" r="r" b="b"/>
              <a:pathLst>
                <a:path w="1966" h="2809" extrusionOk="0">
                  <a:moveTo>
                    <a:pt x="1187" y="1"/>
                  </a:moveTo>
                  <a:cubicBezTo>
                    <a:pt x="524" y="1"/>
                    <a:pt x="0" y="626"/>
                    <a:pt x="0" y="1405"/>
                  </a:cubicBezTo>
                  <a:cubicBezTo>
                    <a:pt x="0" y="2170"/>
                    <a:pt x="524" y="2808"/>
                    <a:pt x="1187" y="2808"/>
                  </a:cubicBezTo>
                  <a:cubicBezTo>
                    <a:pt x="1340" y="2808"/>
                    <a:pt x="1506" y="2770"/>
                    <a:pt x="1647" y="2693"/>
                  </a:cubicBezTo>
                  <a:cubicBezTo>
                    <a:pt x="1774" y="2553"/>
                    <a:pt x="1876" y="2400"/>
                    <a:pt x="1966" y="2209"/>
                  </a:cubicBezTo>
                  <a:lnTo>
                    <a:pt x="1966" y="2209"/>
                  </a:lnTo>
                  <a:cubicBezTo>
                    <a:pt x="1774" y="2477"/>
                    <a:pt x="1493" y="2642"/>
                    <a:pt x="1187" y="2642"/>
                  </a:cubicBezTo>
                  <a:cubicBezTo>
                    <a:pt x="613" y="2642"/>
                    <a:pt x="154" y="2094"/>
                    <a:pt x="154" y="1405"/>
                  </a:cubicBezTo>
                  <a:cubicBezTo>
                    <a:pt x="154" y="716"/>
                    <a:pt x="613" y="167"/>
                    <a:pt x="1187" y="167"/>
                  </a:cubicBezTo>
                  <a:cubicBezTo>
                    <a:pt x="1493" y="167"/>
                    <a:pt x="1774" y="333"/>
                    <a:pt x="1966" y="601"/>
                  </a:cubicBezTo>
                  <a:cubicBezTo>
                    <a:pt x="1889" y="422"/>
                    <a:pt x="1774" y="256"/>
                    <a:pt x="1647" y="116"/>
                  </a:cubicBezTo>
                  <a:cubicBezTo>
                    <a:pt x="1506" y="39"/>
                    <a:pt x="1353"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2551492" y="2104660"/>
              <a:ext cx="49377" cy="88492"/>
            </a:xfrm>
            <a:custGeom>
              <a:avLst/>
              <a:gdLst/>
              <a:ahLst/>
              <a:cxnLst/>
              <a:rect l="l" t="t" r="r" b="b"/>
              <a:pathLst>
                <a:path w="563" h="1009" extrusionOk="0">
                  <a:moveTo>
                    <a:pt x="282" y="1"/>
                  </a:moveTo>
                  <a:cubicBezTo>
                    <a:pt x="129" y="1"/>
                    <a:pt x="1" y="218"/>
                    <a:pt x="1" y="499"/>
                  </a:cubicBezTo>
                  <a:cubicBezTo>
                    <a:pt x="1" y="779"/>
                    <a:pt x="129" y="1009"/>
                    <a:pt x="282" y="1009"/>
                  </a:cubicBezTo>
                  <a:cubicBezTo>
                    <a:pt x="435" y="1009"/>
                    <a:pt x="562" y="779"/>
                    <a:pt x="562" y="499"/>
                  </a:cubicBezTo>
                  <a:cubicBezTo>
                    <a:pt x="562" y="218"/>
                    <a:pt x="435"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2286280" y="2103608"/>
              <a:ext cx="49377" cy="89544"/>
            </a:xfrm>
            <a:custGeom>
              <a:avLst/>
              <a:gdLst/>
              <a:ahLst/>
              <a:cxnLst/>
              <a:rect l="l" t="t" r="r" b="b"/>
              <a:pathLst>
                <a:path w="563" h="1021" extrusionOk="0">
                  <a:moveTo>
                    <a:pt x="281" y="0"/>
                  </a:moveTo>
                  <a:cubicBezTo>
                    <a:pt x="128" y="0"/>
                    <a:pt x="1" y="230"/>
                    <a:pt x="1" y="511"/>
                  </a:cubicBezTo>
                  <a:cubicBezTo>
                    <a:pt x="1" y="791"/>
                    <a:pt x="128" y="1021"/>
                    <a:pt x="281" y="1021"/>
                  </a:cubicBezTo>
                  <a:cubicBezTo>
                    <a:pt x="435" y="1021"/>
                    <a:pt x="562" y="791"/>
                    <a:pt x="562" y="511"/>
                  </a:cubicBezTo>
                  <a:cubicBezTo>
                    <a:pt x="562" y="230"/>
                    <a:pt x="435"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2441864" y="2236740"/>
              <a:ext cx="188122" cy="201540"/>
            </a:xfrm>
            <a:custGeom>
              <a:avLst/>
              <a:gdLst/>
              <a:ahLst/>
              <a:cxnLst/>
              <a:rect l="l" t="t" r="r" b="b"/>
              <a:pathLst>
                <a:path w="2145" h="2298" extrusionOk="0">
                  <a:moveTo>
                    <a:pt x="1838" y="1"/>
                  </a:moveTo>
                  <a:cubicBezTo>
                    <a:pt x="1506" y="511"/>
                    <a:pt x="728" y="970"/>
                    <a:pt x="294" y="1200"/>
                  </a:cubicBezTo>
                  <a:cubicBezTo>
                    <a:pt x="115" y="1302"/>
                    <a:pt x="0" y="1353"/>
                    <a:pt x="0" y="1353"/>
                  </a:cubicBezTo>
                  <a:cubicBezTo>
                    <a:pt x="319" y="1660"/>
                    <a:pt x="766" y="2298"/>
                    <a:pt x="766" y="2298"/>
                  </a:cubicBezTo>
                  <a:cubicBezTo>
                    <a:pt x="830" y="2272"/>
                    <a:pt x="894" y="2234"/>
                    <a:pt x="958" y="2208"/>
                  </a:cubicBezTo>
                  <a:cubicBezTo>
                    <a:pt x="1838" y="1774"/>
                    <a:pt x="2106" y="1289"/>
                    <a:pt x="2131" y="881"/>
                  </a:cubicBezTo>
                  <a:cubicBezTo>
                    <a:pt x="2144" y="651"/>
                    <a:pt x="2080" y="447"/>
                    <a:pt x="2017" y="294"/>
                  </a:cubicBezTo>
                  <a:cubicBezTo>
                    <a:pt x="1940" y="116"/>
                    <a:pt x="1838" y="1"/>
                    <a:pt x="1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2467561" y="2236740"/>
              <a:ext cx="151199" cy="128835"/>
            </a:xfrm>
            <a:custGeom>
              <a:avLst/>
              <a:gdLst/>
              <a:ahLst/>
              <a:cxnLst/>
              <a:rect l="l" t="t" r="r" b="b"/>
              <a:pathLst>
                <a:path w="1724" h="1469" extrusionOk="0">
                  <a:moveTo>
                    <a:pt x="1545" y="1"/>
                  </a:moveTo>
                  <a:cubicBezTo>
                    <a:pt x="1213" y="511"/>
                    <a:pt x="435" y="970"/>
                    <a:pt x="1" y="1200"/>
                  </a:cubicBezTo>
                  <a:lnTo>
                    <a:pt x="243" y="1468"/>
                  </a:lnTo>
                  <a:cubicBezTo>
                    <a:pt x="1060" y="1073"/>
                    <a:pt x="1583" y="664"/>
                    <a:pt x="1724" y="294"/>
                  </a:cubicBezTo>
                  <a:cubicBezTo>
                    <a:pt x="1647" y="116"/>
                    <a:pt x="1545" y="1"/>
                    <a:pt x="1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525796" y="2314006"/>
              <a:ext cx="103050" cy="116469"/>
            </a:xfrm>
            <a:custGeom>
              <a:avLst/>
              <a:gdLst/>
              <a:ahLst/>
              <a:cxnLst/>
              <a:rect l="l" t="t" r="r" b="b"/>
              <a:pathLst>
                <a:path w="1175" h="1328" extrusionOk="0">
                  <a:moveTo>
                    <a:pt x="1174" y="0"/>
                  </a:moveTo>
                  <a:lnTo>
                    <a:pt x="1174" y="0"/>
                  </a:lnTo>
                  <a:cubicBezTo>
                    <a:pt x="881" y="153"/>
                    <a:pt x="549" y="383"/>
                    <a:pt x="294" y="664"/>
                  </a:cubicBezTo>
                  <a:cubicBezTo>
                    <a:pt x="103" y="881"/>
                    <a:pt x="26" y="1123"/>
                    <a:pt x="1" y="1327"/>
                  </a:cubicBezTo>
                  <a:cubicBezTo>
                    <a:pt x="881" y="893"/>
                    <a:pt x="1149" y="408"/>
                    <a:pt x="1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2118417" y="2722437"/>
              <a:ext cx="962535" cy="716354"/>
            </a:xfrm>
            <a:custGeom>
              <a:avLst/>
              <a:gdLst/>
              <a:ahLst/>
              <a:cxnLst/>
              <a:rect l="l" t="t" r="r" b="b"/>
              <a:pathLst>
                <a:path w="10975" h="8168" extrusionOk="0">
                  <a:moveTo>
                    <a:pt x="1698" y="1"/>
                  </a:moveTo>
                  <a:cubicBezTo>
                    <a:pt x="766" y="1"/>
                    <a:pt x="1" y="766"/>
                    <a:pt x="1" y="1711"/>
                  </a:cubicBezTo>
                  <a:lnTo>
                    <a:pt x="1" y="6458"/>
                  </a:lnTo>
                  <a:cubicBezTo>
                    <a:pt x="1" y="7402"/>
                    <a:pt x="766" y="8168"/>
                    <a:pt x="1698" y="8168"/>
                  </a:cubicBezTo>
                  <a:lnTo>
                    <a:pt x="9278" y="8168"/>
                  </a:lnTo>
                  <a:cubicBezTo>
                    <a:pt x="10222" y="8168"/>
                    <a:pt x="10975" y="7402"/>
                    <a:pt x="10975" y="6458"/>
                  </a:cubicBezTo>
                  <a:lnTo>
                    <a:pt x="10975" y="1711"/>
                  </a:lnTo>
                  <a:cubicBezTo>
                    <a:pt x="10975" y="766"/>
                    <a:pt x="10222" y="1"/>
                    <a:pt x="9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2705936" y="2722437"/>
              <a:ext cx="375016" cy="716354"/>
            </a:xfrm>
            <a:custGeom>
              <a:avLst/>
              <a:gdLst/>
              <a:ahLst/>
              <a:cxnLst/>
              <a:rect l="l" t="t" r="r" b="b"/>
              <a:pathLst>
                <a:path w="4276" h="8168" extrusionOk="0">
                  <a:moveTo>
                    <a:pt x="1698" y="1"/>
                  </a:moveTo>
                  <a:cubicBezTo>
                    <a:pt x="767" y="1"/>
                    <a:pt x="1" y="766"/>
                    <a:pt x="1" y="1711"/>
                  </a:cubicBezTo>
                  <a:lnTo>
                    <a:pt x="1" y="6458"/>
                  </a:lnTo>
                  <a:cubicBezTo>
                    <a:pt x="1" y="7402"/>
                    <a:pt x="767" y="8168"/>
                    <a:pt x="1698" y="8168"/>
                  </a:cubicBezTo>
                  <a:lnTo>
                    <a:pt x="2579" y="8168"/>
                  </a:lnTo>
                  <a:cubicBezTo>
                    <a:pt x="3523" y="8168"/>
                    <a:pt x="4276" y="7402"/>
                    <a:pt x="4276" y="6458"/>
                  </a:cubicBezTo>
                  <a:lnTo>
                    <a:pt x="4276" y="1711"/>
                  </a:lnTo>
                  <a:cubicBezTo>
                    <a:pt x="4276" y="766"/>
                    <a:pt x="3523" y="1"/>
                    <a:pt x="2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p:nvPr/>
          </p:nvSpPr>
          <p:spPr>
            <a:xfrm>
              <a:off x="1989758" y="2619474"/>
              <a:ext cx="45956" cy="202680"/>
            </a:xfrm>
            <a:custGeom>
              <a:avLst/>
              <a:gdLst/>
              <a:ahLst/>
              <a:cxnLst/>
              <a:rect l="l" t="t" r="r" b="b"/>
              <a:pathLst>
                <a:path w="524" h="2311" extrusionOk="0">
                  <a:moveTo>
                    <a:pt x="0" y="1"/>
                  </a:moveTo>
                  <a:lnTo>
                    <a:pt x="64" y="1456"/>
                  </a:lnTo>
                  <a:lnTo>
                    <a:pt x="523" y="2310"/>
                  </a:lnTo>
                  <a:lnTo>
                    <a:pt x="523" y="9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1687535" y="2579218"/>
              <a:ext cx="125415" cy="200400"/>
            </a:xfrm>
            <a:custGeom>
              <a:avLst/>
              <a:gdLst/>
              <a:ahLst/>
              <a:cxnLst/>
              <a:rect l="l" t="t" r="r" b="b"/>
              <a:pathLst>
                <a:path w="1430" h="2285" extrusionOk="0">
                  <a:moveTo>
                    <a:pt x="983" y="0"/>
                  </a:moveTo>
                  <a:lnTo>
                    <a:pt x="460" y="524"/>
                  </a:lnTo>
                  <a:lnTo>
                    <a:pt x="460" y="855"/>
                  </a:lnTo>
                  <a:lnTo>
                    <a:pt x="167" y="996"/>
                  </a:lnTo>
                  <a:lnTo>
                    <a:pt x="1" y="1276"/>
                  </a:lnTo>
                  <a:cubicBezTo>
                    <a:pt x="1" y="1833"/>
                    <a:pt x="450" y="1878"/>
                    <a:pt x="594" y="1878"/>
                  </a:cubicBezTo>
                  <a:cubicBezTo>
                    <a:pt x="622" y="1878"/>
                    <a:pt x="639" y="1876"/>
                    <a:pt x="639" y="1876"/>
                  </a:cubicBezTo>
                  <a:lnTo>
                    <a:pt x="639" y="1876"/>
                  </a:lnTo>
                  <a:lnTo>
                    <a:pt x="537" y="2131"/>
                  </a:lnTo>
                  <a:lnTo>
                    <a:pt x="945" y="2285"/>
                  </a:lnTo>
                  <a:lnTo>
                    <a:pt x="1341" y="2029"/>
                  </a:lnTo>
                  <a:lnTo>
                    <a:pt x="1277" y="1659"/>
                  </a:lnTo>
                  <a:lnTo>
                    <a:pt x="1430" y="1544"/>
                  </a:lnTo>
                  <a:lnTo>
                    <a:pt x="1175" y="792"/>
                  </a:lnTo>
                  <a:lnTo>
                    <a:pt x="907" y="792"/>
                  </a:lnTo>
                  <a:lnTo>
                    <a:pt x="945" y="549"/>
                  </a:lnTo>
                  <a:lnTo>
                    <a:pt x="1149" y="638"/>
                  </a:lnTo>
                  <a:lnTo>
                    <a:pt x="1328" y="498"/>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1956168" y="2822067"/>
              <a:ext cx="1024102" cy="373876"/>
            </a:xfrm>
            <a:custGeom>
              <a:avLst/>
              <a:gdLst/>
              <a:ahLst/>
              <a:cxnLst/>
              <a:rect l="l" t="t" r="r" b="b"/>
              <a:pathLst>
                <a:path w="11677" h="4263" extrusionOk="0">
                  <a:moveTo>
                    <a:pt x="906" y="0"/>
                  </a:moveTo>
                  <a:lnTo>
                    <a:pt x="0" y="702"/>
                  </a:lnTo>
                  <a:cubicBezTo>
                    <a:pt x="0" y="702"/>
                    <a:pt x="2284" y="4263"/>
                    <a:pt x="6253" y="4263"/>
                  </a:cubicBezTo>
                  <a:cubicBezTo>
                    <a:pt x="9852" y="4263"/>
                    <a:pt x="11089" y="2234"/>
                    <a:pt x="11523" y="970"/>
                  </a:cubicBezTo>
                  <a:cubicBezTo>
                    <a:pt x="11676" y="498"/>
                    <a:pt x="11332" y="13"/>
                    <a:pt x="10834" y="13"/>
                  </a:cubicBezTo>
                  <a:lnTo>
                    <a:pt x="10821" y="13"/>
                  </a:lnTo>
                  <a:cubicBezTo>
                    <a:pt x="10515" y="13"/>
                    <a:pt x="10234" y="205"/>
                    <a:pt x="10145" y="498"/>
                  </a:cubicBezTo>
                  <a:cubicBezTo>
                    <a:pt x="9852" y="1328"/>
                    <a:pt x="8958" y="2961"/>
                    <a:pt x="6215" y="2961"/>
                  </a:cubicBezTo>
                  <a:cubicBezTo>
                    <a:pt x="2910" y="2961"/>
                    <a:pt x="9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p:nvPr/>
          </p:nvSpPr>
          <p:spPr>
            <a:xfrm>
              <a:off x="1803916" y="2611493"/>
              <a:ext cx="164618" cy="210661"/>
            </a:xfrm>
            <a:custGeom>
              <a:avLst/>
              <a:gdLst/>
              <a:ahLst/>
              <a:cxnLst/>
              <a:rect l="l" t="t" r="r" b="b"/>
              <a:pathLst>
                <a:path w="1877" h="2402" extrusionOk="0">
                  <a:moveTo>
                    <a:pt x="917" y="1"/>
                  </a:moveTo>
                  <a:cubicBezTo>
                    <a:pt x="913" y="1"/>
                    <a:pt x="910" y="1"/>
                    <a:pt x="907" y="2"/>
                  </a:cubicBezTo>
                  <a:cubicBezTo>
                    <a:pt x="830" y="28"/>
                    <a:pt x="294" y="551"/>
                    <a:pt x="294" y="551"/>
                  </a:cubicBezTo>
                  <a:lnTo>
                    <a:pt x="435" y="768"/>
                  </a:lnTo>
                  <a:lnTo>
                    <a:pt x="128" y="1125"/>
                  </a:lnTo>
                  <a:lnTo>
                    <a:pt x="218" y="1266"/>
                  </a:lnTo>
                  <a:lnTo>
                    <a:pt x="1" y="1674"/>
                  </a:lnTo>
                  <a:lnTo>
                    <a:pt x="550" y="2401"/>
                  </a:lnTo>
                  <a:lnTo>
                    <a:pt x="1213" y="2401"/>
                  </a:lnTo>
                  <a:lnTo>
                    <a:pt x="1877" y="564"/>
                  </a:lnTo>
                  <a:cubicBezTo>
                    <a:pt x="1877" y="564"/>
                    <a:pt x="1050" y="1"/>
                    <a:pt x="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3"/>
            <p:cNvSpPr/>
            <p:nvPr/>
          </p:nvSpPr>
          <p:spPr>
            <a:xfrm>
              <a:off x="1841979" y="2660343"/>
              <a:ext cx="207153" cy="241270"/>
            </a:xfrm>
            <a:custGeom>
              <a:avLst/>
              <a:gdLst/>
              <a:ahLst/>
              <a:cxnLst/>
              <a:rect l="l" t="t" r="r" b="b"/>
              <a:pathLst>
                <a:path w="2362" h="2751" extrusionOk="0">
                  <a:moveTo>
                    <a:pt x="1409" y="0"/>
                  </a:moveTo>
                  <a:cubicBezTo>
                    <a:pt x="1130" y="0"/>
                    <a:pt x="1" y="997"/>
                    <a:pt x="1" y="1155"/>
                  </a:cubicBezTo>
                  <a:cubicBezTo>
                    <a:pt x="1" y="1321"/>
                    <a:pt x="983" y="2483"/>
                    <a:pt x="1443" y="2751"/>
                  </a:cubicBezTo>
                  <a:lnTo>
                    <a:pt x="2361" y="2049"/>
                  </a:lnTo>
                  <a:cubicBezTo>
                    <a:pt x="2361" y="2049"/>
                    <a:pt x="1647" y="96"/>
                    <a:pt x="1443" y="7"/>
                  </a:cubicBezTo>
                  <a:cubicBezTo>
                    <a:pt x="1434" y="2"/>
                    <a:pt x="1422" y="0"/>
                    <a:pt x="1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2832403" y="2888107"/>
              <a:ext cx="116557" cy="73933"/>
            </a:xfrm>
            <a:custGeom>
              <a:avLst/>
              <a:gdLst/>
              <a:ahLst/>
              <a:cxnLst/>
              <a:rect l="l" t="t" r="r" b="b"/>
              <a:pathLst>
                <a:path w="1329" h="843" extrusionOk="0">
                  <a:moveTo>
                    <a:pt x="52" y="0"/>
                  </a:moveTo>
                  <a:cubicBezTo>
                    <a:pt x="39" y="39"/>
                    <a:pt x="14" y="77"/>
                    <a:pt x="1" y="128"/>
                  </a:cubicBezTo>
                  <a:lnTo>
                    <a:pt x="1277" y="843"/>
                  </a:lnTo>
                  <a:cubicBezTo>
                    <a:pt x="1290" y="804"/>
                    <a:pt x="1315" y="753"/>
                    <a:pt x="1328" y="715"/>
                  </a:cubicBezTo>
                  <a:lnTo>
                    <a:pt x="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p:nvPr/>
          </p:nvSpPr>
          <p:spPr>
            <a:xfrm>
              <a:off x="2795481" y="2948534"/>
              <a:ext cx="106471" cy="89632"/>
            </a:xfrm>
            <a:custGeom>
              <a:avLst/>
              <a:gdLst/>
              <a:ahLst/>
              <a:cxnLst/>
              <a:rect l="l" t="t" r="r" b="b"/>
              <a:pathLst>
                <a:path w="1214" h="1022" extrusionOk="0">
                  <a:moveTo>
                    <a:pt x="77" y="0"/>
                  </a:moveTo>
                  <a:cubicBezTo>
                    <a:pt x="52" y="39"/>
                    <a:pt x="26" y="77"/>
                    <a:pt x="1" y="115"/>
                  </a:cubicBezTo>
                  <a:lnTo>
                    <a:pt x="1124" y="1021"/>
                  </a:lnTo>
                  <a:cubicBezTo>
                    <a:pt x="1162" y="996"/>
                    <a:pt x="1188" y="958"/>
                    <a:pt x="1213" y="919"/>
                  </a:cubicBez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3"/>
            <p:cNvSpPr/>
            <p:nvPr/>
          </p:nvSpPr>
          <p:spPr>
            <a:xfrm>
              <a:off x="2731721" y="3011241"/>
              <a:ext cx="81739" cy="108576"/>
            </a:xfrm>
            <a:custGeom>
              <a:avLst/>
              <a:gdLst/>
              <a:ahLst/>
              <a:cxnLst/>
              <a:rect l="l" t="t" r="r" b="b"/>
              <a:pathLst>
                <a:path w="932" h="1238" extrusionOk="0">
                  <a:moveTo>
                    <a:pt x="115" y="0"/>
                  </a:moveTo>
                  <a:cubicBezTo>
                    <a:pt x="77" y="26"/>
                    <a:pt x="39" y="51"/>
                    <a:pt x="0" y="77"/>
                  </a:cubicBezTo>
                  <a:lnTo>
                    <a:pt x="817" y="1238"/>
                  </a:lnTo>
                  <a:cubicBezTo>
                    <a:pt x="855" y="1212"/>
                    <a:pt x="894" y="1187"/>
                    <a:pt x="932" y="1161"/>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3"/>
            <p:cNvSpPr/>
            <p:nvPr/>
          </p:nvSpPr>
          <p:spPr>
            <a:xfrm>
              <a:off x="2655595" y="3052637"/>
              <a:ext cx="51569" cy="116469"/>
            </a:xfrm>
            <a:custGeom>
              <a:avLst/>
              <a:gdLst/>
              <a:ahLst/>
              <a:cxnLst/>
              <a:rect l="l" t="t" r="r" b="b"/>
              <a:pathLst>
                <a:path w="588" h="1328" extrusionOk="0">
                  <a:moveTo>
                    <a:pt x="128" y="0"/>
                  </a:moveTo>
                  <a:cubicBezTo>
                    <a:pt x="90" y="13"/>
                    <a:pt x="52" y="38"/>
                    <a:pt x="1" y="51"/>
                  </a:cubicBezTo>
                  <a:lnTo>
                    <a:pt x="460" y="1327"/>
                  </a:lnTo>
                  <a:cubicBezTo>
                    <a:pt x="511" y="1315"/>
                    <a:pt x="549" y="1302"/>
                    <a:pt x="588" y="1289"/>
                  </a:cubicBezTo>
                  <a:lnTo>
                    <a:pt x="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563858" y="3076141"/>
              <a:ext cx="24732" cy="116469"/>
            </a:xfrm>
            <a:custGeom>
              <a:avLst/>
              <a:gdLst/>
              <a:ahLst/>
              <a:cxnLst/>
              <a:rect l="l" t="t" r="r" b="b"/>
              <a:pathLst>
                <a:path w="282" h="1328" extrusionOk="0">
                  <a:moveTo>
                    <a:pt x="141" y="0"/>
                  </a:moveTo>
                  <a:cubicBezTo>
                    <a:pt x="90" y="13"/>
                    <a:pt x="51" y="13"/>
                    <a:pt x="0" y="26"/>
                  </a:cubicBezTo>
                  <a:lnTo>
                    <a:pt x="141" y="1327"/>
                  </a:lnTo>
                  <a:cubicBezTo>
                    <a:pt x="192" y="1315"/>
                    <a:pt x="230" y="1315"/>
                    <a:pt x="281" y="1315"/>
                  </a:cubicBezTo>
                  <a:lnTo>
                    <a:pt x="1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2458615" y="3079474"/>
              <a:ext cx="19119" cy="115329"/>
            </a:xfrm>
            <a:custGeom>
              <a:avLst/>
              <a:gdLst/>
              <a:ahLst/>
              <a:cxnLst/>
              <a:rect l="l" t="t" r="r" b="b"/>
              <a:pathLst>
                <a:path w="218" h="1315" extrusionOk="0">
                  <a:moveTo>
                    <a:pt x="77" y="0"/>
                  </a:moveTo>
                  <a:lnTo>
                    <a:pt x="1" y="1302"/>
                  </a:lnTo>
                  <a:cubicBezTo>
                    <a:pt x="39" y="1302"/>
                    <a:pt x="90" y="1315"/>
                    <a:pt x="128" y="1315"/>
                  </a:cubicBezTo>
                  <a:lnTo>
                    <a:pt x="218" y="13"/>
                  </a:lnTo>
                  <a:cubicBezTo>
                    <a:pt x="167" y="13"/>
                    <a:pt x="116" y="13"/>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2353460" y="3064915"/>
              <a:ext cx="35870" cy="113136"/>
            </a:xfrm>
            <a:custGeom>
              <a:avLst/>
              <a:gdLst/>
              <a:ahLst/>
              <a:cxnLst/>
              <a:rect l="l" t="t" r="r" b="b"/>
              <a:pathLst>
                <a:path w="409" h="1290" extrusionOk="0">
                  <a:moveTo>
                    <a:pt x="268" y="1"/>
                  </a:moveTo>
                  <a:lnTo>
                    <a:pt x="0" y="1251"/>
                  </a:lnTo>
                  <a:lnTo>
                    <a:pt x="128" y="1289"/>
                  </a:lnTo>
                  <a:lnTo>
                    <a:pt x="409" y="39"/>
                  </a:lnTo>
                  <a:cubicBezTo>
                    <a:pt x="358" y="26"/>
                    <a:pt x="319" y="13"/>
                    <a:pt x="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2239271" y="3030185"/>
              <a:ext cx="56042" cy="106471"/>
            </a:xfrm>
            <a:custGeom>
              <a:avLst/>
              <a:gdLst/>
              <a:ahLst/>
              <a:cxnLst/>
              <a:rect l="l" t="t" r="r" b="b"/>
              <a:pathLst>
                <a:path w="639" h="1214" extrusionOk="0">
                  <a:moveTo>
                    <a:pt x="511" y="1"/>
                  </a:moveTo>
                  <a:lnTo>
                    <a:pt x="1" y="1162"/>
                  </a:lnTo>
                  <a:cubicBezTo>
                    <a:pt x="52" y="1175"/>
                    <a:pt x="90" y="1200"/>
                    <a:pt x="128" y="1213"/>
                  </a:cubicBezTo>
                  <a:lnTo>
                    <a:pt x="639" y="65"/>
                  </a:lnTo>
                  <a:cubicBezTo>
                    <a:pt x="601" y="39"/>
                    <a:pt x="549" y="27"/>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2135256" y="2975371"/>
              <a:ext cx="66040" cy="98578"/>
            </a:xfrm>
            <a:custGeom>
              <a:avLst/>
              <a:gdLst/>
              <a:ahLst/>
              <a:cxnLst/>
              <a:rect l="l" t="t" r="r" b="b"/>
              <a:pathLst>
                <a:path w="753" h="1124" extrusionOk="0">
                  <a:moveTo>
                    <a:pt x="638" y="1"/>
                  </a:moveTo>
                  <a:lnTo>
                    <a:pt x="0" y="1047"/>
                  </a:lnTo>
                  <a:cubicBezTo>
                    <a:pt x="38" y="1073"/>
                    <a:pt x="77" y="1098"/>
                    <a:pt x="115" y="1124"/>
                  </a:cubicBezTo>
                  <a:lnTo>
                    <a:pt x="753" y="77"/>
                  </a:lnTo>
                  <a:cubicBezTo>
                    <a:pt x="715" y="52"/>
                    <a:pt x="676" y="26"/>
                    <a:pt x="6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2044572" y="2910471"/>
              <a:ext cx="77266" cy="86299"/>
            </a:xfrm>
            <a:custGeom>
              <a:avLst/>
              <a:gdLst/>
              <a:ahLst/>
              <a:cxnLst/>
              <a:rect l="l" t="t" r="r" b="b"/>
              <a:pathLst>
                <a:path w="881" h="984" extrusionOk="0">
                  <a:moveTo>
                    <a:pt x="792" y="1"/>
                  </a:moveTo>
                  <a:lnTo>
                    <a:pt x="0" y="894"/>
                  </a:lnTo>
                  <a:cubicBezTo>
                    <a:pt x="26" y="919"/>
                    <a:pt x="64" y="958"/>
                    <a:pt x="90" y="983"/>
                  </a:cubicBezTo>
                  <a:lnTo>
                    <a:pt x="881" y="90"/>
                  </a:lnTo>
                  <a:cubicBezTo>
                    <a:pt x="855" y="64"/>
                    <a:pt x="817" y="26"/>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The top paying AI jobs with annual salary. &#10;">
            <a:extLst>
              <a:ext uri="{FF2B5EF4-FFF2-40B4-BE49-F238E27FC236}">
                <a16:creationId xmlns:a16="http://schemas.microsoft.com/office/drawing/2014/main" id="{7C43B9DA-26F4-C3E9-2CB0-DD875C176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940" y="916756"/>
            <a:ext cx="4712474" cy="421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59758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7" name="Google Shape;687;p23"/>
          <p:cNvSpPr/>
          <p:nvPr/>
        </p:nvSpPr>
        <p:spPr>
          <a:xfrm>
            <a:off x="6348658" y="4352132"/>
            <a:ext cx="2848046" cy="251839"/>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JOBS</a:t>
            </a:r>
            <a:endParaRPr dirty="0"/>
          </a:p>
        </p:txBody>
      </p:sp>
      <p:grpSp>
        <p:nvGrpSpPr>
          <p:cNvPr id="689" name="Google Shape;689;p23"/>
          <p:cNvGrpSpPr/>
          <p:nvPr/>
        </p:nvGrpSpPr>
        <p:grpSpPr>
          <a:xfrm>
            <a:off x="6761033" y="1628297"/>
            <a:ext cx="1864555" cy="2793500"/>
            <a:chOff x="1643947" y="1685004"/>
            <a:chExt cx="1864555" cy="2793500"/>
          </a:xfrm>
        </p:grpSpPr>
        <p:sp>
          <p:nvSpPr>
            <p:cNvPr id="690" name="Google Shape;690;p23"/>
            <p:cNvSpPr/>
            <p:nvPr/>
          </p:nvSpPr>
          <p:spPr>
            <a:xfrm>
              <a:off x="1704374" y="2795230"/>
              <a:ext cx="651366" cy="350898"/>
            </a:xfrm>
            <a:custGeom>
              <a:avLst/>
              <a:gdLst/>
              <a:ahLst/>
              <a:cxnLst/>
              <a:rect l="l" t="t" r="r" b="b"/>
              <a:pathLst>
                <a:path w="7427" h="4001" extrusionOk="0">
                  <a:moveTo>
                    <a:pt x="6061" y="0"/>
                  </a:moveTo>
                  <a:cubicBezTo>
                    <a:pt x="6061" y="0"/>
                    <a:pt x="4388" y="2866"/>
                    <a:pt x="2865" y="2866"/>
                  </a:cubicBezTo>
                  <a:cubicBezTo>
                    <a:pt x="2820" y="2866"/>
                    <a:pt x="2775" y="2864"/>
                    <a:pt x="2731" y="2859"/>
                  </a:cubicBezTo>
                  <a:cubicBezTo>
                    <a:pt x="1506" y="2718"/>
                    <a:pt x="842" y="485"/>
                    <a:pt x="842" y="485"/>
                  </a:cubicBezTo>
                  <a:lnTo>
                    <a:pt x="0" y="523"/>
                  </a:lnTo>
                  <a:cubicBezTo>
                    <a:pt x="0" y="523"/>
                    <a:pt x="434" y="3433"/>
                    <a:pt x="2476" y="3931"/>
                  </a:cubicBezTo>
                  <a:cubicBezTo>
                    <a:pt x="2667" y="3978"/>
                    <a:pt x="2856" y="4001"/>
                    <a:pt x="3041" y="4001"/>
                  </a:cubicBezTo>
                  <a:cubicBezTo>
                    <a:pt x="5526" y="4001"/>
                    <a:pt x="7427" y="0"/>
                    <a:pt x="7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1665171" y="2664290"/>
              <a:ext cx="162337" cy="244076"/>
            </a:xfrm>
            <a:custGeom>
              <a:avLst/>
              <a:gdLst/>
              <a:ahLst/>
              <a:cxnLst/>
              <a:rect l="l" t="t" r="r" b="b"/>
              <a:pathLst>
                <a:path w="1851" h="2783" extrusionOk="0">
                  <a:moveTo>
                    <a:pt x="1659" y="0"/>
                  </a:moveTo>
                  <a:lnTo>
                    <a:pt x="256" y="358"/>
                  </a:lnTo>
                  <a:cubicBezTo>
                    <a:pt x="1" y="1493"/>
                    <a:pt x="626" y="2782"/>
                    <a:pt x="626" y="2782"/>
                  </a:cubicBezTo>
                  <a:lnTo>
                    <a:pt x="1417" y="2348"/>
                  </a:lnTo>
                  <a:lnTo>
                    <a:pt x="1417" y="2335"/>
                  </a:lnTo>
                  <a:cubicBezTo>
                    <a:pt x="1851" y="1008"/>
                    <a:pt x="1659" y="0"/>
                    <a:pt x="1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2196736" y="2845571"/>
              <a:ext cx="98578" cy="63847"/>
            </a:xfrm>
            <a:custGeom>
              <a:avLst/>
              <a:gdLst/>
              <a:ahLst/>
              <a:cxnLst/>
              <a:rect l="l" t="t" r="r" b="b"/>
              <a:pathLst>
                <a:path w="1124" h="728" extrusionOk="0">
                  <a:moveTo>
                    <a:pt x="77" y="0"/>
                  </a:moveTo>
                  <a:cubicBezTo>
                    <a:pt x="52" y="39"/>
                    <a:pt x="26" y="77"/>
                    <a:pt x="1" y="115"/>
                  </a:cubicBezTo>
                  <a:lnTo>
                    <a:pt x="1047" y="728"/>
                  </a:lnTo>
                  <a:cubicBezTo>
                    <a:pt x="1073" y="690"/>
                    <a:pt x="1098" y="651"/>
                    <a:pt x="1124" y="613"/>
                  </a:cubicBezTo>
                  <a:lnTo>
                    <a:pt x="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2149727" y="2907138"/>
              <a:ext cx="96385" cy="71653"/>
            </a:xfrm>
            <a:custGeom>
              <a:avLst/>
              <a:gdLst/>
              <a:ahLst/>
              <a:cxnLst/>
              <a:rect l="l" t="t" r="r" b="b"/>
              <a:pathLst>
                <a:path w="1099" h="817" extrusionOk="0">
                  <a:moveTo>
                    <a:pt x="90" y="0"/>
                  </a:moveTo>
                  <a:cubicBezTo>
                    <a:pt x="65" y="26"/>
                    <a:pt x="39" y="64"/>
                    <a:pt x="1" y="102"/>
                  </a:cubicBezTo>
                  <a:lnTo>
                    <a:pt x="1009" y="817"/>
                  </a:lnTo>
                  <a:cubicBezTo>
                    <a:pt x="1047" y="779"/>
                    <a:pt x="1073" y="740"/>
                    <a:pt x="1098" y="702"/>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2098246" y="2963092"/>
              <a:ext cx="89632" cy="80686"/>
            </a:xfrm>
            <a:custGeom>
              <a:avLst/>
              <a:gdLst/>
              <a:ahLst/>
              <a:cxnLst/>
              <a:rect l="l" t="t" r="r" b="b"/>
              <a:pathLst>
                <a:path w="1022" h="920" extrusionOk="0">
                  <a:moveTo>
                    <a:pt x="90" y="0"/>
                  </a:moveTo>
                  <a:cubicBezTo>
                    <a:pt x="65" y="39"/>
                    <a:pt x="26" y="64"/>
                    <a:pt x="1" y="102"/>
                  </a:cubicBezTo>
                  <a:lnTo>
                    <a:pt x="920" y="919"/>
                  </a:lnTo>
                  <a:cubicBezTo>
                    <a:pt x="958" y="894"/>
                    <a:pt x="983" y="855"/>
                    <a:pt x="1022" y="830"/>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2044572" y="3007821"/>
              <a:ext cx="75073" cy="92965"/>
            </a:xfrm>
            <a:custGeom>
              <a:avLst/>
              <a:gdLst/>
              <a:ahLst/>
              <a:cxnLst/>
              <a:rect l="l" t="t" r="r" b="b"/>
              <a:pathLst>
                <a:path w="856" h="1060" extrusionOk="0">
                  <a:moveTo>
                    <a:pt x="115" y="1"/>
                  </a:moveTo>
                  <a:cubicBezTo>
                    <a:pt x="77" y="26"/>
                    <a:pt x="39" y="52"/>
                    <a:pt x="0" y="77"/>
                  </a:cubicBezTo>
                  <a:lnTo>
                    <a:pt x="741" y="1060"/>
                  </a:lnTo>
                  <a:cubicBezTo>
                    <a:pt x="779" y="1034"/>
                    <a:pt x="817" y="1009"/>
                    <a:pt x="855" y="983"/>
                  </a:cubicBez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1998703" y="3034745"/>
              <a:ext cx="56042" cy="98490"/>
            </a:xfrm>
            <a:custGeom>
              <a:avLst/>
              <a:gdLst/>
              <a:ahLst/>
              <a:cxnLst/>
              <a:rect l="l" t="t" r="r" b="b"/>
              <a:pathLst>
                <a:path w="639" h="1123" extrusionOk="0">
                  <a:moveTo>
                    <a:pt x="115" y="0"/>
                  </a:moveTo>
                  <a:cubicBezTo>
                    <a:pt x="77" y="13"/>
                    <a:pt x="39" y="26"/>
                    <a:pt x="0" y="51"/>
                  </a:cubicBezTo>
                  <a:lnTo>
                    <a:pt x="511" y="1123"/>
                  </a:lnTo>
                  <a:cubicBezTo>
                    <a:pt x="562" y="1110"/>
                    <a:pt x="600" y="1097"/>
                    <a:pt x="638" y="1072"/>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1948275" y="3045883"/>
              <a:ext cx="14646" cy="99718"/>
            </a:xfrm>
            <a:custGeom>
              <a:avLst/>
              <a:gdLst/>
              <a:ahLst/>
              <a:cxnLst/>
              <a:rect l="l" t="t" r="r" b="b"/>
              <a:pathLst>
                <a:path w="167" h="1137" extrusionOk="0">
                  <a:moveTo>
                    <a:pt x="1" y="1"/>
                  </a:moveTo>
                  <a:lnTo>
                    <a:pt x="39" y="1136"/>
                  </a:lnTo>
                  <a:lnTo>
                    <a:pt x="167" y="1136"/>
                  </a:lnTo>
                  <a:lnTo>
                    <a:pt x="129" y="13"/>
                  </a:lnTo>
                  <a:cubicBezTo>
                    <a:pt x="90" y="13"/>
                    <a:pt x="39" y="1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1857678" y="3023519"/>
              <a:ext cx="44816" cy="95245"/>
            </a:xfrm>
            <a:custGeom>
              <a:avLst/>
              <a:gdLst/>
              <a:ahLst/>
              <a:cxnLst/>
              <a:rect l="l" t="t" r="r" b="b"/>
              <a:pathLst>
                <a:path w="511" h="1086" extrusionOk="0">
                  <a:moveTo>
                    <a:pt x="383" y="0"/>
                  </a:moveTo>
                  <a:lnTo>
                    <a:pt x="0" y="1009"/>
                  </a:lnTo>
                  <a:cubicBezTo>
                    <a:pt x="39" y="1047"/>
                    <a:pt x="77" y="1060"/>
                    <a:pt x="115" y="1085"/>
                  </a:cubicBezTo>
                  <a:lnTo>
                    <a:pt x="511" y="90"/>
                  </a:lnTo>
                  <a:cubicBezTo>
                    <a:pt x="460" y="64"/>
                    <a:pt x="421" y="39"/>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1797251" y="2988789"/>
              <a:ext cx="66128" cy="78494"/>
            </a:xfrm>
            <a:custGeom>
              <a:avLst/>
              <a:gdLst/>
              <a:ahLst/>
              <a:cxnLst/>
              <a:rect l="l" t="t" r="r" b="b"/>
              <a:pathLst>
                <a:path w="754" h="895" extrusionOk="0">
                  <a:moveTo>
                    <a:pt x="664" y="1"/>
                  </a:moveTo>
                  <a:lnTo>
                    <a:pt x="0" y="792"/>
                  </a:lnTo>
                  <a:cubicBezTo>
                    <a:pt x="26" y="830"/>
                    <a:pt x="64" y="856"/>
                    <a:pt x="90" y="894"/>
                  </a:cubicBezTo>
                  <a:lnTo>
                    <a:pt x="753" y="116"/>
                  </a:lnTo>
                  <a:cubicBezTo>
                    <a:pt x="728" y="77"/>
                    <a:pt x="702" y="39"/>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1753575" y="2936255"/>
              <a:ext cx="72881" cy="63847"/>
            </a:xfrm>
            <a:custGeom>
              <a:avLst/>
              <a:gdLst/>
              <a:ahLst/>
              <a:cxnLst/>
              <a:rect l="l" t="t" r="r" b="b"/>
              <a:pathLst>
                <a:path w="831" h="728" extrusionOk="0">
                  <a:moveTo>
                    <a:pt x="766" y="0"/>
                  </a:moveTo>
                  <a:lnTo>
                    <a:pt x="1" y="600"/>
                  </a:lnTo>
                  <a:cubicBezTo>
                    <a:pt x="13" y="651"/>
                    <a:pt x="39" y="689"/>
                    <a:pt x="64" y="727"/>
                  </a:cubicBezTo>
                  <a:lnTo>
                    <a:pt x="830" y="115"/>
                  </a:lnTo>
                  <a:cubicBezTo>
                    <a:pt x="805" y="77"/>
                    <a:pt x="779"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1726738" y="2362067"/>
              <a:ext cx="291085" cy="443336"/>
            </a:xfrm>
            <a:custGeom>
              <a:avLst/>
              <a:gdLst/>
              <a:ahLst/>
              <a:cxnLst/>
              <a:rect l="l" t="t" r="r" b="b"/>
              <a:pathLst>
                <a:path w="3319" h="5055" extrusionOk="0">
                  <a:moveTo>
                    <a:pt x="217" y="1"/>
                  </a:moveTo>
                  <a:cubicBezTo>
                    <a:pt x="90" y="1"/>
                    <a:pt x="0" y="141"/>
                    <a:pt x="13" y="269"/>
                  </a:cubicBezTo>
                  <a:lnTo>
                    <a:pt x="524" y="4824"/>
                  </a:lnTo>
                  <a:cubicBezTo>
                    <a:pt x="536" y="4952"/>
                    <a:pt x="664" y="5054"/>
                    <a:pt x="792" y="5054"/>
                  </a:cubicBezTo>
                  <a:lnTo>
                    <a:pt x="3101" y="5054"/>
                  </a:lnTo>
                  <a:cubicBezTo>
                    <a:pt x="3229" y="5054"/>
                    <a:pt x="3318" y="4939"/>
                    <a:pt x="3305" y="4824"/>
                  </a:cubicBezTo>
                  <a:lnTo>
                    <a:pt x="2795" y="269"/>
                  </a:lnTo>
                  <a:cubicBezTo>
                    <a:pt x="2769" y="141"/>
                    <a:pt x="2655" y="1"/>
                    <a:pt x="2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1725598" y="2362067"/>
              <a:ext cx="269773" cy="443336"/>
            </a:xfrm>
            <a:custGeom>
              <a:avLst/>
              <a:gdLst/>
              <a:ahLst/>
              <a:cxnLst/>
              <a:rect l="l" t="t" r="r" b="b"/>
              <a:pathLst>
                <a:path w="3076" h="5055" extrusionOk="0">
                  <a:moveTo>
                    <a:pt x="358" y="1"/>
                  </a:moveTo>
                  <a:cubicBezTo>
                    <a:pt x="230" y="1"/>
                    <a:pt x="1" y="103"/>
                    <a:pt x="26" y="231"/>
                  </a:cubicBezTo>
                  <a:lnTo>
                    <a:pt x="537" y="4850"/>
                  </a:lnTo>
                  <a:cubicBezTo>
                    <a:pt x="562" y="4978"/>
                    <a:pt x="792" y="5054"/>
                    <a:pt x="932" y="5054"/>
                  </a:cubicBezTo>
                  <a:lnTo>
                    <a:pt x="2885" y="5054"/>
                  </a:lnTo>
                  <a:cubicBezTo>
                    <a:pt x="3012" y="5054"/>
                    <a:pt x="3076" y="4965"/>
                    <a:pt x="3063" y="4837"/>
                  </a:cubicBezTo>
                  <a:lnTo>
                    <a:pt x="2540" y="231"/>
                  </a:lnTo>
                  <a:lnTo>
                    <a:pt x="2553" y="231"/>
                  </a:lnTo>
                  <a:cubicBezTo>
                    <a:pt x="2527" y="103"/>
                    <a:pt x="2451" y="1"/>
                    <a:pt x="2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1643947" y="3630070"/>
              <a:ext cx="661452" cy="848434"/>
            </a:xfrm>
            <a:custGeom>
              <a:avLst/>
              <a:gdLst/>
              <a:ahLst/>
              <a:cxnLst/>
              <a:rect l="l" t="t" r="r" b="b"/>
              <a:pathLst>
                <a:path w="7542" h="9674" extrusionOk="0">
                  <a:moveTo>
                    <a:pt x="3777" y="1"/>
                  </a:moveTo>
                  <a:cubicBezTo>
                    <a:pt x="1684" y="1"/>
                    <a:pt x="0" y="2170"/>
                    <a:pt x="0" y="4837"/>
                  </a:cubicBezTo>
                  <a:cubicBezTo>
                    <a:pt x="0" y="7504"/>
                    <a:pt x="1684" y="9673"/>
                    <a:pt x="3777" y="9673"/>
                  </a:cubicBezTo>
                  <a:cubicBezTo>
                    <a:pt x="5857" y="9673"/>
                    <a:pt x="7542" y="7504"/>
                    <a:pt x="7542" y="4837"/>
                  </a:cubicBezTo>
                  <a:cubicBezTo>
                    <a:pt x="7542" y="2170"/>
                    <a:pt x="5857"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820755"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9" y="5271"/>
                    <a:pt x="5309" y="3395"/>
                  </a:cubicBezTo>
                  <a:cubicBezTo>
                    <a:pt x="5309" y="1519"/>
                    <a:pt x="4122" y="1"/>
                    <a:pt x="2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962833" y="3574116"/>
              <a:ext cx="1271511" cy="532793"/>
            </a:xfrm>
            <a:custGeom>
              <a:avLst/>
              <a:gdLst/>
              <a:ahLst/>
              <a:cxnLst/>
              <a:rect l="l" t="t" r="r" b="b"/>
              <a:pathLst>
                <a:path w="14498" h="6075" extrusionOk="0">
                  <a:moveTo>
                    <a:pt x="1762" y="1"/>
                  </a:moveTo>
                  <a:cubicBezTo>
                    <a:pt x="1570" y="1"/>
                    <a:pt x="1392" y="116"/>
                    <a:pt x="1315" y="294"/>
                  </a:cubicBezTo>
                  <a:lnTo>
                    <a:pt x="1" y="3318"/>
                  </a:lnTo>
                  <a:lnTo>
                    <a:pt x="2132" y="5641"/>
                  </a:lnTo>
                  <a:lnTo>
                    <a:pt x="11549" y="6075"/>
                  </a:lnTo>
                  <a:lnTo>
                    <a:pt x="14497" y="2987"/>
                  </a:lnTo>
                  <a:lnTo>
                    <a:pt x="13234" y="281"/>
                  </a:lnTo>
                  <a:cubicBezTo>
                    <a:pt x="13157" y="103"/>
                    <a:pt x="12978" y="1"/>
                    <a:pt x="12800" y="1"/>
                  </a:cubicBezTo>
                  <a:lnTo>
                    <a:pt x="9546" y="1"/>
                  </a:lnTo>
                  <a:cubicBezTo>
                    <a:pt x="9457" y="1"/>
                    <a:pt x="9367" y="26"/>
                    <a:pt x="9291" y="77"/>
                  </a:cubicBezTo>
                  <a:lnTo>
                    <a:pt x="7708" y="1085"/>
                  </a:lnTo>
                  <a:cubicBezTo>
                    <a:pt x="7632" y="1136"/>
                    <a:pt x="7542" y="1162"/>
                    <a:pt x="7453" y="1162"/>
                  </a:cubicBezTo>
                  <a:lnTo>
                    <a:pt x="5628" y="1162"/>
                  </a:lnTo>
                  <a:cubicBezTo>
                    <a:pt x="5501" y="1162"/>
                    <a:pt x="5373" y="1111"/>
                    <a:pt x="5271" y="1009"/>
                  </a:cubicBezTo>
                  <a:lnTo>
                    <a:pt x="4620" y="307"/>
                  </a:lnTo>
                  <a:lnTo>
                    <a:pt x="4480" y="154"/>
                  </a:lnTo>
                  <a:cubicBezTo>
                    <a:pt x="4391" y="52"/>
                    <a:pt x="4263" y="1"/>
                    <a:pt x="4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2695938" y="3612179"/>
              <a:ext cx="500343" cy="427637"/>
            </a:xfrm>
            <a:custGeom>
              <a:avLst/>
              <a:gdLst/>
              <a:ahLst/>
              <a:cxnLst/>
              <a:rect l="l" t="t" r="r" b="b"/>
              <a:pathLst>
                <a:path w="5705" h="4876" extrusionOk="0">
                  <a:moveTo>
                    <a:pt x="0" y="2770"/>
                  </a:moveTo>
                  <a:lnTo>
                    <a:pt x="0" y="2897"/>
                  </a:lnTo>
                  <a:lnTo>
                    <a:pt x="35" y="2838"/>
                  </a:lnTo>
                  <a:lnTo>
                    <a:pt x="35" y="2838"/>
                  </a:lnTo>
                  <a:lnTo>
                    <a:pt x="0" y="2770"/>
                  </a:lnTo>
                  <a:close/>
                  <a:moveTo>
                    <a:pt x="2004" y="1"/>
                  </a:moveTo>
                  <a:cubicBezTo>
                    <a:pt x="1825" y="1"/>
                    <a:pt x="1672" y="90"/>
                    <a:pt x="1582" y="230"/>
                  </a:cubicBezTo>
                  <a:lnTo>
                    <a:pt x="35" y="2838"/>
                  </a:lnTo>
                  <a:lnTo>
                    <a:pt x="35" y="2838"/>
                  </a:lnTo>
                  <a:lnTo>
                    <a:pt x="1008" y="4747"/>
                  </a:lnTo>
                  <a:lnTo>
                    <a:pt x="4403" y="4875"/>
                  </a:lnTo>
                  <a:lnTo>
                    <a:pt x="5704" y="2604"/>
                  </a:lnTo>
                  <a:lnTo>
                    <a:pt x="4734" y="294"/>
                  </a:lnTo>
                  <a:cubicBezTo>
                    <a:pt x="4658" y="115"/>
                    <a:pt x="4479" y="1"/>
                    <a:pt x="4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062463" y="3580869"/>
              <a:ext cx="715214" cy="223904"/>
            </a:xfrm>
            <a:custGeom>
              <a:avLst/>
              <a:gdLst/>
              <a:ahLst/>
              <a:cxnLst/>
              <a:rect l="l" t="t" r="r" b="b"/>
              <a:pathLst>
                <a:path w="8155" h="2553" extrusionOk="0">
                  <a:moveTo>
                    <a:pt x="8155" y="0"/>
                  </a:moveTo>
                  <a:lnTo>
                    <a:pt x="6572" y="1008"/>
                  </a:lnTo>
                  <a:cubicBezTo>
                    <a:pt x="6496" y="1059"/>
                    <a:pt x="6406" y="1085"/>
                    <a:pt x="6317" y="1085"/>
                  </a:cubicBezTo>
                  <a:lnTo>
                    <a:pt x="4492" y="1085"/>
                  </a:lnTo>
                  <a:cubicBezTo>
                    <a:pt x="4365" y="1085"/>
                    <a:pt x="4237" y="1034"/>
                    <a:pt x="4135" y="932"/>
                  </a:cubicBezTo>
                  <a:lnTo>
                    <a:pt x="3484" y="230"/>
                  </a:lnTo>
                  <a:lnTo>
                    <a:pt x="1149" y="230"/>
                  </a:lnTo>
                  <a:cubicBezTo>
                    <a:pt x="983" y="230"/>
                    <a:pt x="830" y="332"/>
                    <a:pt x="766" y="485"/>
                  </a:cubicBezTo>
                  <a:lnTo>
                    <a:pt x="90" y="2093"/>
                  </a:lnTo>
                  <a:cubicBezTo>
                    <a:pt x="1" y="2310"/>
                    <a:pt x="166" y="2552"/>
                    <a:pt x="396" y="2552"/>
                  </a:cubicBezTo>
                  <a:lnTo>
                    <a:pt x="6330" y="2552"/>
                  </a:lnTo>
                  <a:cubicBezTo>
                    <a:pt x="6521" y="2552"/>
                    <a:pt x="6687" y="2450"/>
                    <a:pt x="6789" y="2284"/>
                  </a:cubicBezTo>
                  <a:lnTo>
                    <a:pt x="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2613060" y="3835995"/>
              <a:ext cx="445529" cy="466753"/>
            </a:xfrm>
            <a:custGeom>
              <a:avLst/>
              <a:gdLst/>
              <a:ahLst/>
              <a:cxnLst/>
              <a:rect l="l" t="t" r="r" b="b"/>
              <a:pathLst>
                <a:path w="5080" h="5322" extrusionOk="0">
                  <a:moveTo>
                    <a:pt x="588" y="1"/>
                  </a:moveTo>
                  <a:cubicBezTo>
                    <a:pt x="269" y="1"/>
                    <a:pt x="1" y="256"/>
                    <a:pt x="1" y="575"/>
                  </a:cubicBezTo>
                  <a:lnTo>
                    <a:pt x="1" y="1915"/>
                  </a:lnTo>
                  <a:cubicBezTo>
                    <a:pt x="1" y="2259"/>
                    <a:pt x="128" y="2591"/>
                    <a:pt x="345" y="2859"/>
                  </a:cubicBezTo>
                  <a:lnTo>
                    <a:pt x="1992" y="4811"/>
                  </a:lnTo>
                  <a:cubicBezTo>
                    <a:pt x="2259" y="5130"/>
                    <a:pt x="2668" y="5322"/>
                    <a:pt x="3102" y="5322"/>
                  </a:cubicBezTo>
                  <a:lnTo>
                    <a:pt x="4493" y="5322"/>
                  </a:lnTo>
                  <a:cubicBezTo>
                    <a:pt x="4812" y="5322"/>
                    <a:pt x="5080" y="5054"/>
                    <a:pt x="5080" y="4735"/>
                  </a:cubicBezTo>
                  <a:lnTo>
                    <a:pt x="5080" y="575"/>
                  </a:lnTo>
                  <a:cubicBezTo>
                    <a:pt x="5080" y="256"/>
                    <a:pt x="4812" y="1"/>
                    <a:pt x="4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2009842"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79"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2003176"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2207962" y="4076651"/>
              <a:ext cx="320202" cy="244076"/>
            </a:xfrm>
            <a:custGeom>
              <a:avLst/>
              <a:gdLst/>
              <a:ahLst/>
              <a:cxnLst/>
              <a:rect l="l" t="t" r="r" b="b"/>
              <a:pathLst>
                <a:path w="3651" h="2783" extrusionOk="0">
                  <a:moveTo>
                    <a:pt x="549" y="0"/>
                  </a:moveTo>
                  <a:cubicBezTo>
                    <a:pt x="434" y="0"/>
                    <a:pt x="345" y="26"/>
                    <a:pt x="281" y="64"/>
                  </a:cubicBezTo>
                  <a:lnTo>
                    <a:pt x="141" y="179"/>
                  </a:lnTo>
                  <a:cubicBezTo>
                    <a:pt x="0" y="281"/>
                    <a:pt x="13" y="472"/>
                    <a:pt x="179" y="702"/>
                  </a:cubicBezTo>
                  <a:lnTo>
                    <a:pt x="1672" y="2642"/>
                  </a:lnTo>
                  <a:cubicBezTo>
                    <a:pt x="1736" y="2731"/>
                    <a:pt x="1838" y="2782"/>
                    <a:pt x="1940" y="2782"/>
                  </a:cubicBezTo>
                  <a:lnTo>
                    <a:pt x="3446" y="2782"/>
                  </a:lnTo>
                  <a:cubicBezTo>
                    <a:pt x="3561" y="2782"/>
                    <a:pt x="3650" y="2693"/>
                    <a:pt x="3650" y="2578"/>
                  </a:cubicBezTo>
                  <a:lnTo>
                    <a:pt x="3216" y="2578"/>
                  </a:lnTo>
                  <a:lnTo>
                    <a:pt x="1710" y="613"/>
                  </a:lnTo>
                  <a:cubicBezTo>
                    <a:pt x="1455" y="268"/>
                    <a:pt x="932"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2201384" y="4085597"/>
              <a:ext cx="290909" cy="235130"/>
            </a:xfrm>
            <a:custGeom>
              <a:avLst/>
              <a:gdLst/>
              <a:ahLst/>
              <a:cxnLst/>
              <a:rect l="l" t="t" r="r" b="b"/>
              <a:pathLst>
                <a:path w="3317" h="2681" extrusionOk="0">
                  <a:moveTo>
                    <a:pt x="458" y="0"/>
                  </a:moveTo>
                  <a:cubicBezTo>
                    <a:pt x="460" y="0"/>
                    <a:pt x="463" y="0"/>
                    <a:pt x="465" y="0"/>
                  </a:cubicBezTo>
                  <a:lnTo>
                    <a:pt x="465" y="0"/>
                  </a:lnTo>
                  <a:cubicBezTo>
                    <a:pt x="467" y="0"/>
                    <a:pt x="469" y="0"/>
                    <a:pt x="471" y="0"/>
                  </a:cubicBezTo>
                  <a:close/>
                  <a:moveTo>
                    <a:pt x="465" y="0"/>
                  </a:moveTo>
                  <a:cubicBezTo>
                    <a:pt x="100" y="3"/>
                    <a:pt x="0" y="270"/>
                    <a:pt x="254" y="600"/>
                  </a:cubicBezTo>
                  <a:lnTo>
                    <a:pt x="1747" y="2540"/>
                  </a:lnTo>
                  <a:cubicBezTo>
                    <a:pt x="1811" y="2629"/>
                    <a:pt x="1900" y="2680"/>
                    <a:pt x="2015" y="2680"/>
                  </a:cubicBezTo>
                  <a:lnTo>
                    <a:pt x="3317" y="2680"/>
                  </a:lnTo>
                  <a:cubicBezTo>
                    <a:pt x="3227" y="2680"/>
                    <a:pt x="3138" y="2642"/>
                    <a:pt x="3087" y="2565"/>
                  </a:cubicBezTo>
                  <a:lnTo>
                    <a:pt x="1581" y="587"/>
                  </a:lnTo>
                  <a:cubicBezTo>
                    <a:pt x="1327" y="270"/>
                    <a:pt x="834" y="3"/>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407134"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80"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2400469"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2846962" y="3630070"/>
              <a:ext cx="661540" cy="848434"/>
            </a:xfrm>
            <a:custGeom>
              <a:avLst/>
              <a:gdLst/>
              <a:ahLst/>
              <a:cxnLst/>
              <a:rect l="l" t="t" r="r" b="b"/>
              <a:pathLst>
                <a:path w="7543" h="9674" extrusionOk="0">
                  <a:moveTo>
                    <a:pt x="3778" y="1"/>
                  </a:moveTo>
                  <a:cubicBezTo>
                    <a:pt x="1685" y="1"/>
                    <a:pt x="1" y="2170"/>
                    <a:pt x="1" y="4837"/>
                  </a:cubicBezTo>
                  <a:cubicBezTo>
                    <a:pt x="1" y="7504"/>
                    <a:pt x="1685" y="9673"/>
                    <a:pt x="3778" y="9673"/>
                  </a:cubicBezTo>
                  <a:cubicBezTo>
                    <a:pt x="5858" y="9673"/>
                    <a:pt x="7542" y="7504"/>
                    <a:pt x="7542" y="4837"/>
                  </a:cubicBezTo>
                  <a:cubicBezTo>
                    <a:pt x="7542" y="2170"/>
                    <a:pt x="5858"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3023858"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8" y="5271"/>
                    <a:pt x="5308" y="3395"/>
                  </a:cubicBezTo>
                  <a:cubicBezTo>
                    <a:pt x="5308" y="1519"/>
                    <a:pt x="4122" y="1"/>
                    <a:pt x="2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3024910" y="3788987"/>
              <a:ext cx="444389" cy="564190"/>
            </a:xfrm>
            <a:custGeom>
              <a:avLst/>
              <a:gdLst/>
              <a:ahLst/>
              <a:cxnLst/>
              <a:rect l="l" t="t" r="r" b="b"/>
              <a:pathLst>
                <a:path w="5067" h="6433" extrusionOk="0">
                  <a:moveTo>
                    <a:pt x="1443" y="1"/>
                  </a:moveTo>
                  <a:lnTo>
                    <a:pt x="1443" y="1"/>
                  </a:lnTo>
                  <a:cubicBezTo>
                    <a:pt x="588" y="562"/>
                    <a:pt x="1" y="1711"/>
                    <a:pt x="1" y="3025"/>
                  </a:cubicBezTo>
                  <a:cubicBezTo>
                    <a:pt x="1" y="4901"/>
                    <a:pt x="1188" y="6432"/>
                    <a:pt x="2642" y="6432"/>
                  </a:cubicBezTo>
                  <a:cubicBezTo>
                    <a:pt x="3727" y="6432"/>
                    <a:pt x="4646" y="5603"/>
                    <a:pt x="5067" y="4416"/>
                  </a:cubicBezTo>
                  <a:lnTo>
                    <a:pt x="5067" y="4416"/>
                  </a:lnTo>
                  <a:cubicBezTo>
                    <a:pt x="4709" y="4658"/>
                    <a:pt x="4301" y="4786"/>
                    <a:pt x="3867" y="4786"/>
                  </a:cubicBezTo>
                  <a:cubicBezTo>
                    <a:pt x="2400" y="4786"/>
                    <a:pt x="1213" y="3267"/>
                    <a:pt x="1213" y="1392"/>
                  </a:cubicBezTo>
                  <a:cubicBezTo>
                    <a:pt x="1213" y="894"/>
                    <a:pt x="1290" y="422"/>
                    <a:pt x="1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2319870" y="3401780"/>
              <a:ext cx="531653" cy="315729"/>
            </a:xfrm>
            <a:custGeom>
              <a:avLst/>
              <a:gdLst/>
              <a:ahLst/>
              <a:cxnLst/>
              <a:rect l="l" t="t" r="r" b="b"/>
              <a:pathLst>
                <a:path w="6062" h="3600" extrusionOk="0">
                  <a:moveTo>
                    <a:pt x="1" y="1"/>
                  </a:moveTo>
                  <a:lnTo>
                    <a:pt x="1" y="3293"/>
                  </a:lnTo>
                  <a:cubicBezTo>
                    <a:pt x="1" y="3459"/>
                    <a:pt x="141" y="3599"/>
                    <a:pt x="307" y="3599"/>
                  </a:cubicBezTo>
                  <a:lnTo>
                    <a:pt x="3790" y="3599"/>
                  </a:lnTo>
                  <a:cubicBezTo>
                    <a:pt x="3880" y="3599"/>
                    <a:pt x="3969" y="3561"/>
                    <a:pt x="4033" y="3484"/>
                  </a:cubicBezTo>
                  <a:lnTo>
                    <a:pt x="5181" y="2157"/>
                  </a:lnTo>
                  <a:cubicBezTo>
                    <a:pt x="5283" y="2042"/>
                    <a:pt x="5437" y="1966"/>
                    <a:pt x="5602" y="1966"/>
                  </a:cubicBezTo>
                  <a:lnTo>
                    <a:pt x="6062" y="1966"/>
                  </a:lnTo>
                  <a:lnTo>
                    <a:pt x="6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2319870" y="3450981"/>
              <a:ext cx="531653" cy="12454"/>
            </a:xfrm>
            <a:custGeom>
              <a:avLst/>
              <a:gdLst/>
              <a:ahLst/>
              <a:cxnLst/>
              <a:rect l="l" t="t" r="r" b="b"/>
              <a:pathLst>
                <a:path w="6062" h="142" extrusionOk="0">
                  <a:moveTo>
                    <a:pt x="1" y="1"/>
                  </a:moveTo>
                  <a:lnTo>
                    <a:pt x="1" y="141"/>
                  </a:lnTo>
                  <a:lnTo>
                    <a:pt x="6062" y="141"/>
                  </a:lnTo>
                  <a:lnTo>
                    <a:pt x="60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2319870" y="3511496"/>
              <a:ext cx="531653" cy="11226"/>
            </a:xfrm>
            <a:custGeom>
              <a:avLst/>
              <a:gdLst/>
              <a:ahLst/>
              <a:cxnLst/>
              <a:rect l="l" t="t" r="r" b="b"/>
              <a:pathLst>
                <a:path w="6062" h="128" extrusionOk="0">
                  <a:moveTo>
                    <a:pt x="1" y="0"/>
                  </a:moveTo>
                  <a:lnTo>
                    <a:pt x="1" y="128"/>
                  </a:lnTo>
                  <a:lnTo>
                    <a:pt x="6062" y="128"/>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2319870" y="3570783"/>
              <a:ext cx="531653" cy="12366"/>
            </a:xfrm>
            <a:custGeom>
              <a:avLst/>
              <a:gdLst/>
              <a:ahLst/>
              <a:cxnLst/>
              <a:rect l="l" t="t" r="r" b="b"/>
              <a:pathLst>
                <a:path w="6062" h="141" extrusionOk="0">
                  <a:moveTo>
                    <a:pt x="1" y="0"/>
                  </a:moveTo>
                  <a:lnTo>
                    <a:pt x="1" y="141"/>
                  </a:lnTo>
                  <a:lnTo>
                    <a:pt x="5283" y="141"/>
                  </a:lnTo>
                  <a:cubicBezTo>
                    <a:pt x="5373" y="77"/>
                    <a:pt x="5488" y="39"/>
                    <a:pt x="5602" y="39"/>
                  </a:cubicBezTo>
                  <a:lnTo>
                    <a:pt x="6062" y="39"/>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2319870" y="3630070"/>
              <a:ext cx="419744" cy="12454"/>
            </a:xfrm>
            <a:custGeom>
              <a:avLst/>
              <a:gdLst/>
              <a:ahLst/>
              <a:cxnLst/>
              <a:rect l="l" t="t" r="r" b="b"/>
              <a:pathLst>
                <a:path w="4786" h="142" extrusionOk="0">
                  <a:moveTo>
                    <a:pt x="1" y="1"/>
                  </a:moveTo>
                  <a:lnTo>
                    <a:pt x="1" y="141"/>
                  </a:lnTo>
                  <a:lnTo>
                    <a:pt x="4671" y="141"/>
                  </a:lnTo>
                  <a:lnTo>
                    <a:pt x="4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2319870" y="3689444"/>
              <a:ext cx="369403" cy="12366"/>
            </a:xfrm>
            <a:custGeom>
              <a:avLst/>
              <a:gdLst/>
              <a:ahLst/>
              <a:cxnLst/>
              <a:rect l="l" t="t" r="r" b="b"/>
              <a:pathLst>
                <a:path w="4212" h="141" extrusionOk="0">
                  <a:moveTo>
                    <a:pt x="1" y="0"/>
                  </a:moveTo>
                  <a:lnTo>
                    <a:pt x="1" y="13"/>
                  </a:lnTo>
                  <a:cubicBezTo>
                    <a:pt x="1" y="51"/>
                    <a:pt x="13" y="102"/>
                    <a:pt x="26" y="140"/>
                  </a:cubicBezTo>
                  <a:lnTo>
                    <a:pt x="4084" y="140"/>
                  </a:lnTo>
                  <a:lnTo>
                    <a:pt x="42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2381437" y="2522124"/>
              <a:ext cx="406326" cy="225045"/>
            </a:xfrm>
            <a:custGeom>
              <a:avLst/>
              <a:gdLst/>
              <a:ahLst/>
              <a:cxnLst/>
              <a:rect l="l" t="t" r="r" b="b"/>
              <a:pathLst>
                <a:path w="4633" h="2566" extrusionOk="0">
                  <a:moveTo>
                    <a:pt x="0" y="1"/>
                  </a:moveTo>
                  <a:lnTo>
                    <a:pt x="0" y="2566"/>
                  </a:lnTo>
                  <a:lnTo>
                    <a:pt x="4633" y="2566"/>
                  </a:lnTo>
                  <a:lnTo>
                    <a:pt x="4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2381437" y="260044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3"/>
            <p:cNvSpPr/>
            <p:nvPr/>
          </p:nvSpPr>
          <p:spPr>
            <a:xfrm>
              <a:off x="2381437" y="2649731"/>
              <a:ext cx="406326" cy="11226"/>
            </a:xfrm>
            <a:custGeom>
              <a:avLst/>
              <a:gdLst/>
              <a:ahLst/>
              <a:cxnLst/>
              <a:rect l="l" t="t" r="r" b="b"/>
              <a:pathLst>
                <a:path w="4633" h="128" extrusionOk="0">
                  <a:moveTo>
                    <a:pt x="0" y="0"/>
                  </a:moveTo>
                  <a:lnTo>
                    <a:pt x="0" y="128"/>
                  </a:lnTo>
                  <a:lnTo>
                    <a:pt x="4633" y="128"/>
                  </a:lnTo>
                  <a:lnTo>
                    <a:pt x="4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3"/>
            <p:cNvSpPr/>
            <p:nvPr/>
          </p:nvSpPr>
          <p:spPr>
            <a:xfrm>
              <a:off x="2381437" y="269893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2089300" y="1881984"/>
              <a:ext cx="1023050" cy="709601"/>
            </a:xfrm>
            <a:custGeom>
              <a:avLst/>
              <a:gdLst/>
              <a:ahLst/>
              <a:cxnLst/>
              <a:rect l="l" t="t" r="r" b="b"/>
              <a:pathLst>
                <a:path w="11665" h="8091" extrusionOk="0">
                  <a:moveTo>
                    <a:pt x="1775" y="1"/>
                  </a:moveTo>
                  <a:cubicBezTo>
                    <a:pt x="792" y="1"/>
                    <a:pt x="1" y="792"/>
                    <a:pt x="1" y="1774"/>
                  </a:cubicBezTo>
                  <a:lnTo>
                    <a:pt x="1" y="6317"/>
                  </a:lnTo>
                  <a:cubicBezTo>
                    <a:pt x="1" y="7300"/>
                    <a:pt x="792" y="8091"/>
                    <a:pt x="1775" y="8091"/>
                  </a:cubicBezTo>
                  <a:lnTo>
                    <a:pt x="9890" y="8091"/>
                  </a:lnTo>
                  <a:cubicBezTo>
                    <a:pt x="10860" y="8091"/>
                    <a:pt x="11664" y="7300"/>
                    <a:pt x="11664" y="6317"/>
                  </a:cubicBezTo>
                  <a:lnTo>
                    <a:pt x="11664" y="1774"/>
                  </a:lnTo>
                  <a:cubicBezTo>
                    <a:pt x="11664" y="792"/>
                    <a:pt x="10860" y="1"/>
                    <a:pt x="9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2676907" y="1881984"/>
              <a:ext cx="435443" cy="709601"/>
            </a:xfrm>
            <a:custGeom>
              <a:avLst/>
              <a:gdLst/>
              <a:ahLst/>
              <a:cxnLst/>
              <a:rect l="l" t="t" r="r" b="b"/>
              <a:pathLst>
                <a:path w="4965" h="8091" extrusionOk="0">
                  <a:moveTo>
                    <a:pt x="0" y="1"/>
                  </a:moveTo>
                  <a:cubicBezTo>
                    <a:pt x="970" y="1"/>
                    <a:pt x="1774" y="792"/>
                    <a:pt x="1774" y="1774"/>
                  </a:cubicBezTo>
                  <a:lnTo>
                    <a:pt x="1774" y="6317"/>
                  </a:lnTo>
                  <a:cubicBezTo>
                    <a:pt x="1774" y="7300"/>
                    <a:pt x="970" y="8091"/>
                    <a:pt x="0" y="8091"/>
                  </a:cubicBezTo>
                  <a:lnTo>
                    <a:pt x="3190" y="8091"/>
                  </a:lnTo>
                  <a:cubicBezTo>
                    <a:pt x="4160" y="8091"/>
                    <a:pt x="4964" y="7300"/>
                    <a:pt x="4964" y="6317"/>
                  </a:cubicBezTo>
                  <a:lnTo>
                    <a:pt x="4964" y="1774"/>
                  </a:lnTo>
                  <a:cubicBezTo>
                    <a:pt x="4964" y="792"/>
                    <a:pt x="4160" y="1"/>
                    <a:pt x="3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2149727" y="1950216"/>
              <a:ext cx="613391" cy="573136"/>
            </a:xfrm>
            <a:custGeom>
              <a:avLst/>
              <a:gdLst/>
              <a:ahLst/>
              <a:cxnLst/>
              <a:rect l="l" t="t" r="r" b="b"/>
              <a:pathLst>
                <a:path w="6994" h="6535" extrusionOk="0">
                  <a:moveTo>
                    <a:pt x="1086" y="1"/>
                  </a:moveTo>
                  <a:cubicBezTo>
                    <a:pt x="486" y="1"/>
                    <a:pt x="1" y="486"/>
                    <a:pt x="1" y="1086"/>
                  </a:cubicBezTo>
                  <a:lnTo>
                    <a:pt x="1" y="5450"/>
                  </a:lnTo>
                  <a:cubicBezTo>
                    <a:pt x="1" y="6037"/>
                    <a:pt x="486" y="6534"/>
                    <a:pt x="1086" y="6534"/>
                  </a:cubicBezTo>
                  <a:lnTo>
                    <a:pt x="5909" y="6534"/>
                  </a:lnTo>
                  <a:cubicBezTo>
                    <a:pt x="6509" y="6534"/>
                    <a:pt x="6994" y="6037"/>
                    <a:pt x="6994" y="5450"/>
                  </a:cubicBezTo>
                  <a:lnTo>
                    <a:pt x="6994" y="1086"/>
                  </a:lnTo>
                  <a:cubicBezTo>
                    <a:pt x="6994" y="486"/>
                    <a:pt x="6509" y="1"/>
                    <a:pt x="5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3020438" y="1685004"/>
              <a:ext cx="88" cy="463420"/>
            </a:xfrm>
            <a:custGeom>
              <a:avLst/>
              <a:gdLst/>
              <a:ahLst/>
              <a:cxnLst/>
              <a:rect l="l" t="t" r="r" b="b"/>
              <a:pathLst>
                <a:path w="1" h="5284" fill="none" extrusionOk="0">
                  <a:moveTo>
                    <a:pt x="1" y="5284"/>
                  </a:moveTo>
                  <a:lnTo>
                    <a:pt x="1" y="1"/>
                  </a:lnTo>
                </a:path>
              </a:pathLst>
            </a:custGeom>
            <a:noFill/>
            <a:ln w="41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2893971" y="2084576"/>
              <a:ext cx="254162" cy="303363"/>
            </a:xfrm>
            <a:custGeom>
              <a:avLst/>
              <a:gdLst/>
              <a:ahLst/>
              <a:cxnLst/>
              <a:rect l="l" t="t" r="r" b="b"/>
              <a:pathLst>
                <a:path w="2898" h="3459" extrusionOk="0">
                  <a:moveTo>
                    <a:pt x="1443" y="0"/>
                  </a:moveTo>
                  <a:cubicBezTo>
                    <a:pt x="652" y="0"/>
                    <a:pt x="1" y="779"/>
                    <a:pt x="1" y="1736"/>
                  </a:cubicBezTo>
                  <a:cubicBezTo>
                    <a:pt x="1" y="2693"/>
                    <a:pt x="652" y="3458"/>
                    <a:pt x="1443" y="3458"/>
                  </a:cubicBezTo>
                  <a:cubicBezTo>
                    <a:pt x="1813" y="3458"/>
                    <a:pt x="2157" y="3305"/>
                    <a:pt x="2413" y="3024"/>
                  </a:cubicBezTo>
                  <a:cubicBezTo>
                    <a:pt x="2540" y="2884"/>
                    <a:pt x="2642" y="2731"/>
                    <a:pt x="2732" y="2540"/>
                  </a:cubicBezTo>
                  <a:cubicBezTo>
                    <a:pt x="2834" y="2297"/>
                    <a:pt x="2897" y="2029"/>
                    <a:pt x="2897" y="1736"/>
                  </a:cubicBezTo>
                  <a:cubicBezTo>
                    <a:pt x="2897" y="1442"/>
                    <a:pt x="2834" y="1174"/>
                    <a:pt x="2732" y="932"/>
                  </a:cubicBezTo>
                  <a:cubicBezTo>
                    <a:pt x="2655" y="740"/>
                    <a:pt x="2540" y="587"/>
                    <a:pt x="2413" y="447"/>
                  </a:cubicBezTo>
                  <a:cubicBezTo>
                    <a:pt x="2157" y="166"/>
                    <a:pt x="1826" y="0"/>
                    <a:pt x="1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2961151" y="2113606"/>
              <a:ext cx="172423" cy="246356"/>
            </a:xfrm>
            <a:custGeom>
              <a:avLst/>
              <a:gdLst/>
              <a:ahLst/>
              <a:cxnLst/>
              <a:rect l="l" t="t" r="r" b="b"/>
              <a:pathLst>
                <a:path w="1966" h="2809" extrusionOk="0">
                  <a:moveTo>
                    <a:pt x="1187" y="1"/>
                  </a:moveTo>
                  <a:cubicBezTo>
                    <a:pt x="524" y="1"/>
                    <a:pt x="0" y="626"/>
                    <a:pt x="0" y="1405"/>
                  </a:cubicBezTo>
                  <a:cubicBezTo>
                    <a:pt x="0" y="2170"/>
                    <a:pt x="524" y="2808"/>
                    <a:pt x="1187" y="2808"/>
                  </a:cubicBezTo>
                  <a:cubicBezTo>
                    <a:pt x="1340" y="2808"/>
                    <a:pt x="1506" y="2770"/>
                    <a:pt x="1647" y="2693"/>
                  </a:cubicBezTo>
                  <a:cubicBezTo>
                    <a:pt x="1774" y="2553"/>
                    <a:pt x="1876" y="2400"/>
                    <a:pt x="1966" y="2209"/>
                  </a:cubicBezTo>
                  <a:lnTo>
                    <a:pt x="1966" y="2209"/>
                  </a:lnTo>
                  <a:cubicBezTo>
                    <a:pt x="1774" y="2477"/>
                    <a:pt x="1493" y="2642"/>
                    <a:pt x="1187" y="2642"/>
                  </a:cubicBezTo>
                  <a:cubicBezTo>
                    <a:pt x="613" y="2642"/>
                    <a:pt x="154" y="2094"/>
                    <a:pt x="154" y="1405"/>
                  </a:cubicBezTo>
                  <a:cubicBezTo>
                    <a:pt x="154" y="716"/>
                    <a:pt x="613" y="167"/>
                    <a:pt x="1187" y="167"/>
                  </a:cubicBezTo>
                  <a:cubicBezTo>
                    <a:pt x="1493" y="167"/>
                    <a:pt x="1774" y="333"/>
                    <a:pt x="1966" y="601"/>
                  </a:cubicBezTo>
                  <a:cubicBezTo>
                    <a:pt x="1889" y="422"/>
                    <a:pt x="1774" y="256"/>
                    <a:pt x="1647" y="116"/>
                  </a:cubicBezTo>
                  <a:cubicBezTo>
                    <a:pt x="1506" y="39"/>
                    <a:pt x="1353"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2551492" y="2104660"/>
              <a:ext cx="49377" cy="88492"/>
            </a:xfrm>
            <a:custGeom>
              <a:avLst/>
              <a:gdLst/>
              <a:ahLst/>
              <a:cxnLst/>
              <a:rect l="l" t="t" r="r" b="b"/>
              <a:pathLst>
                <a:path w="563" h="1009" extrusionOk="0">
                  <a:moveTo>
                    <a:pt x="282" y="1"/>
                  </a:moveTo>
                  <a:cubicBezTo>
                    <a:pt x="129" y="1"/>
                    <a:pt x="1" y="218"/>
                    <a:pt x="1" y="499"/>
                  </a:cubicBezTo>
                  <a:cubicBezTo>
                    <a:pt x="1" y="779"/>
                    <a:pt x="129" y="1009"/>
                    <a:pt x="282" y="1009"/>
                  </a:cubicBezTo>
                  <a:cubicBezTo>
                    <a:pt x="435" y="1009"/>
                    <a:pt x="562" y="779"/>
                    <a:pt x="562" y="499"/>
                  </a:cubicBezTo>
                  <a:cubicBezTo>
                    <a:pt x="562" y="218"/>
                    <a:pt x="435"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2286280" y="2103608"/>
              <a:ext cx="49377" cy="89544"/>
            </a:xfrm>
            <a:custGeom>
              <a:avLst/>
              <a:gdLst/>
              <a:ahLst/>
              <a:cxnLst/>
              <a:rect l="l" t="t" r="r" b="b"/>
              <a:pathLst>
                <a:path w="563" h="1021" extrusionOk="0">
                  <a:moveTo>
                    <a:pt x="281" y="0"/>
                  </a:moveTo>
                  <a:cubicBezTo>
                    <a:pt x="128" y="0"/>
                    <a:pt x="1" y="230"/>
                    <a:pt x="1" y="511"/>
                  </a:cubicBezTo>
                  <a:cubicBezTo>
                    <a:pt x="1" y="791"/>
                    <a:pt x="128" y="1021"/>
                    <a:pt x="281" y="1021"/>
                  </a:cubicBezTo>
                  <a:cubicBezTo>
                    <a:pt x="435" y="1021"/>
                    <a:pt x="562" y="791"/>
                    <a:pt x="562" y="511"/>
                  </a:cubicBezTo>
                  <a:cubicBezTo>
                    <a:pt x="562" y="230"/>
                    <a:pt x="435"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2441864" y="2236740"/>
              <a:ext cx="188122" cy="201540"/>
            </a:xfrm>
            <a:custGeom>
              <a:avLst/>
              <a:gdLst/>
              <a:ahLst/>
              <a:cxnLst/>
              <a:rect l="l" t="t" r="r" b="b"/>
              <a:pathLst>
                <a:path w="2145" h="2298" extrusionOk="0">
                  <a:moveTo>
                    <a:pt x="1838" y="1"/>
                  </a:moveTo>
                  <a:cubicBezTo>
                    <a:pt x="1506" y="511"/>
                    <a:pt x="728" y="970"/>
                    <a:pt x="294" y="1200"/>
                  </a:cubicBezTo>
                  <a:cubicBezTo>
                    <a:pt x="115" y="1302"/>
                    <a:pt x="0" y="1353"/>
                    <a:pt x="0" y="1353"/>
                  </a:cubicBezTo>
                  <a:cubicBezTo>
                    <a:pt x="319" y="1660"/>
                    <a:pt x="766" y="2298"/>
                    <a:pt x="766" y="2298"/>
                  </a:cubicBezTo>
                  <a:cubicBezTo>
                    <a:pt x="830" y="2272"/>
                    <a:pt x="894" y="2234"/>
                    <a:pt x="958" y="2208"/>
                  </a:cubicBezTo>
                  <a:cubicBezTo>
                    <a:pt x="1838" y="1774"/>
                    <a:pt x="2106" y="1289"/>
                    <a:pt x="2131" y="881"/>
                  </a:cubicBezTo>
                  <a:cubicBezTo>
                    <a:pt x="2144" y="651"/>
                    <a:pt x="2080" y="447"/>
                    <a:pt x="2017" y="294"/>
                  </a:cubicBezTo>
                  <a:cubicBezTo>
                    <a:pt x="1940" y="116"/>
                    <a:pt x="1838" y="1"/>
                    <a:pt x="1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2467561" y="2236740"/>
              <a:ext cx="151199" cy="128835"/>
            </a:xfrm>
            <a:custGeom>
              <a:avLst/>
              <a:gdLst/>
              <a:ahLst/>
              <a:cxnLst/>
              <a:rect l="l" t="t" r="r" b="b"/>
              <a:pathLst>
                <a:path w="1724" h="1469" extrusionOk="0">
                  <a:moveTo>
                    <a:pt x="1545" y="1"/>
                  </a:moveTo>
                  <a:cubicBezTo>
                    <a:pt x="1213" y="511"/>
                    <a:pt x="435" y="970"/>
                    <a:pt x="1" y="1200"/>
                  </a:cubicBezTo>
                  <a:lnTo>
                    <a:pt x="243" y="1468"/>
                  </a:lnTo>
                  <a:cubicBezTo>
                    <a:pt x="1060" y="1073"/>
                    <a:pt x="1583" y="664"/>
                    <a:pt x="1724" y="294"/>
                  </a:cubicBezTo>
                  <a:cubicBezTo>
                    <a:pt x="1647" y="116"/>
                    <a:pt x="1545" y="1"/>
                    <a:pt x="1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525796" y="2314006"/>
              <a:ext cx="103050" cy="116469"/>
            </a:xfrm>
            <a:custGeom>
              <a:avLst/>
              <a:gdLst/>
              <a:ahLst/>
              <a:cxnLst/>
              <a:rect l="l" t="t" r="r" b="b"/>
              <a:pathLst>
                <a:path w="1175" h="1328" extrusionOk="0">
                  <a:moveTo>
                    <a:pt x="1174" y="0"/>
                  </a:moveTo>
                  <a:lnTo>
                    <a:pt x="1174" y="0"/>
                  </a:lnTo>
                  <a:cubicBezTo>
                    <a:pt x="881" y="153"/>
                    <a:pt x="549" y="383"/>
                    <a:pt x="294" y="664"/>
                  </a:cubicBezTo>
                  <a:cubicBezTo>
                    <a:pt x="103" y="881"/>
                    <a:pt x="26" y="1123"/>
                    <a:pt x="1" y="1327"/>
                  </a:cubicBezTo>
                  <a:cubicBezTo>
                    <a:pt x="881" y="893"/>
                    <a:pt x="1149" y="408"/>
                    <a:pt x="1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2118417" y="2722437"/>
              <a:ext cx="962535" cy="716354"/>
            </a:xfrm>
            <a:custGeom>
              <a:avLst/>
              <a:gdLst/>
              <a:ahLst/>
              <a:cxnLst/>
              <a:rect l="l" t="t" r="r" b="b"/>
              <a:pathLst>
                <a:path w="10975" h="8168" extrusionOk="0">
                  <a:moveTo>
                    <a:pt x="1698" y="1"/>
                  </a:moveTo>
                  <a:cubicBezTo>
                    <a:pt x="766" y="1"/>
                    <a:pt x="1" y="766"/>
                    <a:pt x="1" y="1711"/>
                  </a:cubicBezTo>
                  <a:lnTo>
                    <a:pt x="1" y="6458"/>
                  </a:lnTo>
                  <a:cubicBezTo>
                    <a:pt x="1" y="7402"/>
                    <a:pt x="766" y="8168"/>
                    <a:pt x="1698" y="8168"/>
                  </a:cubicBezTo>
                  <a:lnTo>
                    <a:pt x="9278" y="8168"/>
                  </a:lnTo>
                  <a:cubicBezTo>
                    <a:pt x="10222" y="8168"/>
                    <a:pt x="10975" y="7402"/>
                    <a:pt x="10975" y="6458"/>
                  </a:cubicBezTo>
                  <a:lnTo>
                    <a:pt x="10975" y="1711"/>
                  </a:lnTo>
                  <a:cubicBezTo>
                    <a:pt x="10975" y="766"/>
                    <a:pt x="10222" y="1"/>
                    <a:pt x="9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2705936" y="2722437"/>
              <a:ext cx="375016" cy="716354"/>
            </a:xfrm>
            <a:custGeom>
              <a:avLst/>
              <a:gdLst/>
              <a:ahLst/>
              <a:cxnLst/>
              <a:rect l="l" t="t" r="r" b="b"/>
              <a:pathLst>
                <a:path w="4276" h="8168" extrusionOk="0">
                  <a:moveTo>
                    <a:pt x="1698" y="1"/>
                  </a:moveTo>
                  <a:cubicBezTo>
                    <a:pt x="767" y="1"/>
                    <a:pt x="1" y="766"/>
                    <a:pt x="1" y="1711"/>
                  </a:cubicBezTo>
                  <a:lnTo>
                    <a:pt x="1" y="6458"/>
                  </a:lnTo>
                  <a:cubicBezTo>
                    <a:pt x="1" y="7402"/>
                    <a:pt x="767" y="8168"/>
                    <a:pt x="1698" y="8168"/>
                  </a:cubicBezTo>
                  <a:lnTo>
                    <a:pt x="2579" y="8168"/>
                  </a:lnTo>
                  <a:cubicBezTo>
                    <a:pt x="3523" y="8168"/>
                    <a:pt x="4276" y="7402"/>
                    <a:pt x="4276" y="6458"/>
                  </a:cubicBezTo>
                  <a:lnTo>
                    <a:pt x="4276" y="1711"/>
                  </a:lnTo>
                  <a:cubicBezTo>
                    <a:pt x="4276" y="766"/>
                    <a:pt x="3523" y="1"/>
                    <a:pt x="2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p:nvPr/>
          </p:nvSpPr>
          <p:spPr>
            <a:xfrm>
              <a:off x="1989758" y="2619474"/>
              <a:ext cx="45956" cy="202680"/>
            </a:xfrm>
            <a:custGeom>
              <a:avLst/>
              <a:gdLst/>
              <a:ahLst/>
              <a:cxnLst/>
              <a:rect l="l" t="t" r="r" b="b"/>
              <a:pathLst>
                <a:path w="524" h="2311" extrusionOk="0">
                  <a:moveTo>
                    <a:pt x="0" y="1"/>
                  </a:moveTo>
                  <a:lnTo>
                    <a:pt x="64" y="1456"/>
                  </a:lnTo>
                  <a:lnTo>
                    <a:pt x="523" y="2310"/>
                  </a:lnTo>
                  <a:lnTo>
                    <a:pt x="523" y="9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1687535" y="2579218"/>
              <a:ext cx="125415" cy="200400"/>
            </a:xfrm>
            <a:custGeom>
              <a:avLst/>
              <a:gdLst/>
              <a:ahLst/>
              <a:cxnLst/>
              <a:rect l="l" t="t" r="r" b="b"/>
              <a:pathLst>
                <a:path w="1430" h="2285" extrusionOk="0">
                  <a:moveTo>
                    <a:pt x="983" y="0"/>
                  </a:moveTo>
                  <a:lnTo>
                    <a:pt x="460" y="524"/>
                  </a:lnTo>
                  <a:lnTo>
                    <a:pt x="460" y="855"/>
                  </a:lnTo>
                  <a:lnTo>
                    <a:pt x="167" y="996"/>
                  </a:lnTo>
                  <a:lnTo>
                    <a:pt x="1" y="1276"/>
                  </a:lnTo>
                  <a:cubicBezTo>
                    <a:pt x="1" y="1833"/>
                    <a:pt x="450" y="1878"/>
                    <a:pt x="594" y="1878"/>
                  </a:cubicBezTo>
                  <a:cubicBezTo>
                    <a:pt x="622" y="1878"/>
                    <a:pt x="639" y="1876"/>
                    <a:pt x="639" y="1876"/>
                  </a:cubicBezTo>
                  <a:lnTo>
                    <a:pt x="639" y="1876"/>
                  </a:lnTo>
                  <a:lnTo>
                    <a:pt x="537" y="2131"/>
                  </a:lnTo>
                  <a:lnTo>
                    <a:pt x="945" y="2285"/>
                  </a:lnTo>
                  <a:lnTo>
                    <a:pt x="1341" y="2029"/>
                  </a:lnTo>
                  <a:lnTo>
                    <a:pt x="1277" y="1659"/>
                  </a:lnTo>
                  <a:lnTo>
                    <a:pt x="1430" y="1544"/>
                  </a:lnTo>
                  <a:lnTo>
                    <a:pt x="1175" y="792"/>
                  </a:lnTo>
                  <a:lnTo>
                    <a:pt x="907" y="792"/>
                  </a:lnTo>
                  <a:lnTo>
                    <a:pt x="945" y="549"/>
                  </a:lnTo>
                  <a:lnTo>
                    <a:pt x="1149" y="638"/>
                  </a:lnTo>
                  <a:lnTo>
                    <a:pt x="1328" y="498"/>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1956168" y="2822067"/>
              <a:ext cx="1024102" cy="373876"/>
            </a:xfrm>
            <a:custGeom>
              <a:avLst/>
              <a:gdLst/>
              <a:ahLst/>
              <a:cxnLst/>
              <a:rect l="l" t="t" r="r" b="b"/>
              <a:pathLst>
                <a:path w="11677" h="4263" extrusionOk="0">
                  <a:moveTo>
                    <a:pt x="906" y="0"/>
                  </a:moveTo>
                  <a:lnTo>
                    <a:pt x="0" y="702"/>
                  </a:lnTo>
                  <a:cubicBezTo>
                    <a:pt x="0" y="702"/>
                    <a:pt x="2284" y="4263"/>
                    <a:pt x="6253" y="4263"/>
                  </a:cubicBezTo>
                  <a:cubicBezTo>
                    <a:pt x="9852" y="4263"/>
                    <a:pt x="11089" y="2234"/>
                    <a:pt x="11523" y="970"/>
                  </a:cubicBezTo>
                  <a:cubicBezTo>
                    <a:pt x="11676" y="498"/>
                    <a:pt x="11332" y="13"/>
                    <a:pt x="10834" y="13"/>
                  </a:cubicBezTo>
                  <a:lnTo>
                    <a:pt x="10821" y="13"/>
                  </a:lnTo>
                  <a:cubicBezTo>
                    <a:pt x="10515" y="13"/>
                    <a:pt x="10234" y="205"/>
                    <a:pt x="10145" y="498"/>
                  </a:cubicBezTo>
                  <a:cubicBezTo>
                    <a:pt x="9852" y="1328"/>
                    <a:pt x="8958" y="2961"/>
                    <a:pt x="6215" y="2961"/>
                  </a:cubicBezTo>
                  <a:cubicBezTo>
                    <a:pt x="2910" y="2961"/>
                    <a:pt x="9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p:nvPr/>
          </p:nvSpPr>
          <p:spPr>
            <a:xfrm>
              <a:off x="1803916" y="2611493"/>
              <a:ext cx="164618" cy="210661"/>
            </a:xfrm>
            <a:custGeom>
              <a:avLst/>
              <a:gdLst/>
              <a:ahLst/>
              <a:cxnLst/>
              <a:rect l="l" t="t" r="r" b="b"/>
              <a:pathLst>
                <a:path w="1877" h="2402" extrusionOk="0">
                  <a:moveTo>
                    <a:pt x="917" y="1"/>
                  </a:moveTo>
                  <a:cubicBezTo>
                    <a:pt x="913" y="1"/>
                    <a:pt x="910" y="1"/>
                    <a:pt x="907" y="2"/>
                  </a:cubicBezTo>
                  <a:cubicBezTo>
                    <a:pt x="830" y="28"/>
                    <a:pt x="294" y="551"/>
                    <a:pt x="294" y="551"/>
                  </a:cubicBezTo>
                  <a:lnTo>
                    <a:pt x="435" y="768"/>
                  </a:lnTo>
                  <a:lnTo>
                    <a:pt x="128" y="1125"/>
                  </a:lnTo>
                  <a:lnTo>
                    <a:pt x="218" y="1266"/>
                  </a:lnTo>
                  <a:lnTo>
                    <a:pt x="1" y="1674"/>
                  </a:lnTo>
                  <a:lnTo>
                    <a:pt x="550" y="2401"/>
                  </a:lnTo>
                  <a:lnTo>
                    <a:pt x="1213" y="2401"/>
                  </a:lnTo>
                  <a:lnTo>
                    <a:pt x="1877" y="564"/>
                  </a:lnTo>
                  <a:cubicBezTo>
                    <a:pt x="1877" y="564"/>
                    <a:pt x="1050" y="1"/>
                    <a:pt x="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3"/>
            <p:cNvSpPr/>
            <p:nvPr/>
          </p:nvSpPr>
          <p:spPr>
            <a:xfrm>
              <a:off x="1841979" y="2660343"/>
              <a:ext cx="207153" cy="241270"/>
            </a:xfrm>
            <a:custGeom>
              <a:avLst/>
              <a:gdLst/>
              <a:ahLst/>
              <a:cxnLst/>
              <a:rect l="l" t="t" r="r" b="b"/>
              <a:pathLst>
                <a:path w="2362" h="2751" extrusionOk="0">
                  <a:moveTo>
                    <a:pt x="1409" y="0"/>
                  </a:moveTo>
                  <a:cubicBezTo>
                    <a:pt x="1130" y="0"/>
                    <a:pt x="1" y="997"/>
                    <a:pt x="1" y="1155"/>
                  </a:cubicBezTo>
                  <a:cubicBezTo>
                    <a:pt x="1" y="1321"/>
                    <a:pt x="983" y="2483"/>
                    <a:pt x="1443" y="2751"/>
                  </a:cubicBezTo>
                  <a:lnTo>
                    <a:pt x="2361" y="2049"/>
                  </a:lnTo>
                  <a:cubicBezTo>
                    <a:pt x="2361" y="2049"/>
                    <a:pt x="1647" y="96"/>
                    <a:pt x="1443" y="7"/>
                  </a:cubicBezTo>
                  <a:cubicBezTo>
                    <a:pt x="1434" y="2"/>
                    <a:pt x="1422" y="0"/>
                    <a:pt x="1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2832403" y="2888107"/>
              <a:ext cx="116557" cy="73933"/>
            </a:xfrm>
            <a:custGeom>
              <a:avLst/>
              <a:gdLst/>
              <a:ahLst/>
              <a:cxnLst/>
              <a:rect l="l" t="t" r="r" b="b"/>
              <a:pathLst>
                <a:path w="1329" h="843" extrusionOk="0">
                  <a:moveTo>
                    <a:pt x="52" y="0"/>
                  </a:moveTo>
                  <a:cubicBezTo>
                    <a:pt x="39" y="39"/>
                    <a:pt x="14" y="77"/>
                    <a:pt x="1" y="128"/>
                  </a:cubicBezTo>
                  <a:lnTo>
                    <a:pt x="1277" y="843"/>
                  </a:lnTo>
                  <a:cubicBezTo>
                    <a:pt x="1290" y="804"/>
                    <a:pt x="1315" y="753"/>
                    <a:pt x="1328" y="715"/>
                  </a:cubicBezTo>
                  <a:lnTo>
                    <a:pt x="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p:nvPr/>
          </p:nvSpPr>
          <p:spPr>
            <a:xfrm>
              <a:off x="2795481" y="2948534"/>
              <a:ext cx="106471" cy="89632"/>
            </a:xfrm>
            <a:custGeom>
              <a:avLst/>
              <a:gdLst/>
              <a:ahLst/>
              <a:cxnLst/>
              <a:rect l="l" t="t" r="r" b="b"/>
              <a:pathLst>
                <a:path w="1214" h="1022" extrusionOk="0">
                  <a:moveTo>
                    <a:pt x="77" y="0"/>
                  </a:moveTo>
                  <a:cubicBezTo>
                    <a:pt x="52" y="39"/>
                    <a:pt x="26" y="77"/>
                    <a:pt x="1" y="115"/>
                  </a:cubicBezTo>
                  <a:lnTo>
                    <a:pt x="1124" y="1021"/>
                  </a:lnTo>
                  <a:cubicBezTo>
                    <a:pt x="1162" y="996"/>
                    <a:pt x="1188" y="958"/>
                    <a:pt x="1213" y="919"/>
                  </a:cubicBez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3"/>
            <p:cNvSpPr/>
            <p:nvPr/>
          </p:nvSpPr>
          <p:spPr>
            <a:xfrm>
              <a:off x="2731721" y="3011241"/>
              <a:ext cx="81739" cy="108576"/>
            </a:xfrm>
            <a:custGeom>
              <a:avLst/>
              <a:gdLst/>
              <a:ahLst/>
              <a:cxnLst/>
              <a:rect l="l" t="t" r="r" b="b"/>
              <a:pathLst>
                <a:path w="932" h="1238" extrusionOk="0">
                  <a:moveTo>
                    <a:pt x="115" y="0"/>
                  </a:moveTo>
                  <a:cubicBezTo>
                    <a:pt x="77" y="26"/>
                    <a:pt x="39" y="51"/>
                    <a:pt x="0" y="77"/>
                  </a:cubicBezTo>
                  <a:lnTo>
                    <a:pt x="817" y="1238"/>
                  </a:lnTo>
                  <a:cubicBezTo>
                    <a:pt x="855" y="1212"/>
                    <a:pt x="894" y="1187"/>
                    <a:pt x="932" y="1161"/>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3"/>
            <p:cNvSpPr/>
            <p:nvPr/>
          </p:nvSpPr>
          <p:spPr>
            <a:xfrm>
              <a:off x="2655595" y="3052637"/>
              <a:ext cx="51569" cy="116469"/>
            </a:xfrm>
            <a:custGeom>
              <a:avLst/>
              <a:gdLst/>
              <a:ahLst/>
              <a:cxnLst/>
              <a:rect l="l" t="t" r="r" b="b"/>
              <a:pathLst>
                <a:path w="588" h="1328" extrusionOk="0">
                  <a:moveTo>
                    <a:pt x="128" y="0"/>
                  </a:moveTo>
                  <a:cubicBezTo>
                    <a:pt x="90" y="13"/>
                    <a:pt x="52" y="38"/>
                    <a:pt x="1" y="51"/>
                  </a:cubicBezTo>
                  <a:lnTo>
                    <a:pt x="460" y="1327"/>
                  </a:lnTo>
                  <a:cubicBezTo>
                    <a:pt x="511" y="1315"/>
                    <a:pt x="549" y="1302"/>
                    <a:pt x="588" y="1289"/>
                  </a:cubicBezTo>
                  <a:lnTo>
                    <a:pt x="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563858" y="3076141"/>
              <a:ext cx="24732" cy="116469"/>
            </a:xfrm>
            <a:custGeom>
              <a:avLst/>
              <a:gdLst/>
              <a:ahLst/>
              <a:cxnLst/>
              <a:rect l="l" t="t" r="r" b="b"/>
              <a:pathLst>
                <a:path w="282" h="1328" extrusionOk="0">
                  <a:moveTo>
                    <a:pt x="141" y="0"/>
                  </a:moveTo>
                  <a:cubicBezTo>
                    <a:pt x="90" y="13"/>
                    <a:pt x="51" y="13"/>
                    <a:pt x="0" y="26"/>
                  </a:cubicBezTo>
                  <a:lnTo>
                    <a:pt x="141" y="1327"/>
                  </a:lnTo>
                  <a:cubicBezTo>
                    <a:pt x="192" y="1315"/>
                    <a:pt x="230" y="1315"/>
                    <a:pt x="281" y="1315"/>
                  </a:cubicBezTo>
                  <a:lnTo>
                    <a:pt x="1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2458615" y="3079474"/>
              <a:ext cx="19119" cy="115329"/>
            </a:xfrm>
            <a:custGeom>
              <a:avLst/>
              <a:gdLst/>
              <a:ahLst/>
              <a:cxnLst/>
              <a:rect l="l" t="t" r="r" b="b"/>
              <a:pathLst>
                <a:path w="218" h="1315" extrusionOk="0">
                  <a:moveTo>
                    <a:pt x="77" y="0"/>
                  </a:moveTo>
                  <a:lnTo>
                    <a:pt x="1" y="1302"/>
                  </a:lnTo>
                  <a:cubicBezTo>
                    <a:pt x="39" y="1302"/>
                    <a:pt x="90" y="1315"/>
                    <a:pt x="128" y="1315"/>
                  </a:cubicBezTo>
                  <a:lnTo>
                    <a:pt x="218" y="13"/>
                  </a:lnTo>
                  <a:cubicBezTo>
                    <a:pt x="167" y="13"/>
                    <a:pt x="116" y="13"/>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2353460" y="3064915"/>
              <a:ext cx="35870" cy="113136"/>
            </a:xfrm>
            <a:custGeom>
              <a:avLst/>
              <a:gdLst/>
              <a:ahLst/>
              <a:cxnLst/>
              <a:rect l="l" t="t" r="r" b="b"/>
              <a:pathLst>
                <a:path w="409" h="1290" extrusionOk="0">
                  <a:moveTo>
                    <a:pt x="268" y="1"/>
                  </a:moveTo>
                  <a:lnTo>
                    <a:pt x="0" y="1251"/>
                  </a:lnTo>
                  <a:lnTo>
                    <a:pt x="128" y="1289"/>
                  </a:lnTo>
                  <a:lnTo>
                    <a:pt x="409" y="39"/>
                  </a:lnTo>
                  <a:cubicBezTo>
                    <a:pt x="358" y="26"/>
                    <a:pt x="319" y="13"/>
                    <a:pt x="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2239271" y="3030185"/>
              <a:ext cx="56042" cy="106471"/>
            </a:xfrm>
            <a:custGeom>
              <a:avLst/>
              <a:gdLst/>
              <a:ahLst/>
              <a:cxnLst/>
              <a:rect l="l" t="t" r="r" b="b"/>
              <a:pathLst>
                <a:path w="639" h="1214" extrusionOk="0">
                  <a:moveTo>
                    <a:pt x="511" y="1"/>
                  </a:moveTo>
                  <a:lnTo>
                    <a:pt x="1" y="1162"/>
                  </a:lnTo>
                  <a:cubicBezTo>
                    <a:pt x="52" y="1175"/>
                    <a:pt x="90" y="1200"/>
                    <a:pt x="128" y="1213"/>
                  </a:cubicBezTo>
                  <a:lnTo>
                    <a:pt x="639" y="65"/>
                  </a:lnTo>
                  <a:cubicBezTo>
                    <a:pt x="601" y="39"/>
                    <a:pt x="549" y="27"/>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2135256" y="2975371"/>
              <a:ext cx="66040" cy="98578"/>
            </a:xfrm>
            <a:custGeom>
              <a:avLst/>
              <a:gdLst/>
              <a:ahLst/>
              <a:cxnLst/>
              <a:rect l="l" t="t" r="r" b="b"/>
              <a:pathLst>
                <a:path w="753" h="1124" extrusionOk="0">
                  <a:moveTo>
                    <a:pt x="638" y="1"/>
                  </a:moveTo>
                  <a:lnTo>
                    <a:pt x="0" y="1047"/>
                  </a:lnTo>
                  <a:cubicBezTo>
                    <a:pt x="38" y="1073"/>
                    <a:pt x="77" y="1098"/>
                    <a:pt x="115" y="1124"/>
                  </a:cubicBezTo>
                  <a:lnTo>
                    <a:pt x="753" y="77"/>
                  </a:lnTo>
                  <a:cubicBezTo>
                    <a:pt x="715" y="52"/>
                    <a:pt x="676" y="26"/>
                    <a:pt x="6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2044572" y="2910471"/>
              <a:ext cx="77266" cy="86299"/>
            </a:xfrm>
            <a:custGeom>
              <a:avLst/>
              <a:gdLst/>
              <a:ahLst/>
              <a:cxnLst/>
              <a:rect l="l" t="t" r="r" b="b"/>
              <a:pathLst>
                <a:path w="881" h="984" extrusionOk="0">
                  <a:moveTo>
                    <a:pt x="792" y="1"/>
                  </a:moveTo>
                  <a:lnTo>
                    <a:pt x="0" y="894"/>
                  </a:lnTo>
                  <a:cubicBezTo>
                    <a:pt x="26" y="919"/>
                    <a:pt x="64" y="958"/>
                    <a:pt x="90" y="983"/>
                  </a:cubicBezTo>
                  <a:lnTo>
                    <a:pt x="881" y="90"/>
                  </a:lnTo>
                  <a:cubicBezTo>
                    <a:pt x="855" y="64"/>
                    <a:pt x="817" y="26"/>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0" name="Picture 4" descr="The top cities for AI jobs. &#10;">
            <a:extLst>
              <a:ext uri="{FF2B5EF4-FFF2-40B4-BE49-F238E27FC236}">
                <a16:creationId xmlns:a16="http://schemas.microsoft.com/office/drawing/2014/main" id="{8214C4AE-65BB-C1B0-9A5F-2D2997928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906" y="0"/>
            <a:ext cx="57515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74184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7" name="Google Shape;687;p23"/>
          <p:cNvSpPr/>
          <p:nvPr/>
        </p:nvSpPr>
        <p:spPr>
          <a:xfrm>
            <a:off x="6348658" y="4352132"/>
            <a:ext cx="2848046" cy="251839"/>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JOBS</a:t>
            </a:r>
            <a:endParaRPr dirty="0"/>
          </a:p>
        </p:txBody>
      </p:sp>
      <p:grpSp>
        <p:nvGrpSpPr>
          <p:cNvPr id="689" name="Google Shape;689;p23"/>
          <p:cNvGrpSpPr/>
          <p:nvPr/>
        </p:nvGrpSpPr>
        <p:grpSpPr>
          <a:xfrm>
            <a:off x="6761033" y="1628297"/>
            <a:ext cx="1864555" cy="2793500"/>
            <a:chOff x="1643947" y="1685004"/>
            <a:chExt cx="1864555" cy="2793500"/>
          </a:xfrm>
        </p:grpSpPr>
        <p:sp>
          <p:nvSpPr>
            <p:cNvPr id="690" name="Google Shape;690;p23"/>
            <p:cNvSpPr/>
            <p:nvPr/>
          </p:nvSpPr>
          <p:spPr>
            <a:xfrm>
              <a:off x="1704374" y="2795230"/>
              <a:ext cx="651366" cy="350898"/>
            </a:xfrm>
            <a:custGeom>
              <a:avLst/>
              <a:gdLst/>
              <a:ahLst/>
              <a:cxnLst/>
              <a:rect l="l" t="t" r="r" b="b"/>
              <a:pathLst>
                <a:path w="7427" h="4001" extrusionOk="0">
                  <a:moveTo>
                    <a:pt x="6061" y="0"/>
                  </a:moveTo>
                  <a:cubicBezTo>
                    <a:pt x="6061" y="0"/>
                    <a:pt x="4388" y="2866"/>
                    <a:pt x="2865" y="2866"/>
                  </a:cubicBezTo>
                  <a:cubicBezTo>
                    <a:pt x="2820" y="2866"/>
                    <a:pt x="2775" y="2864"/>
                    <a:pt x="2731" y="2859"/>
                  </a:cubicBezTo>
                  <a:cubicBezTo>
                    <a:pt x="1506" y="2718"/>
                    <a:pt x="842" y="485"/>
                    <a:pt x="842" y="485"/>
                  </a:cubicBezTo>
                  <a:lnTo>
                    <a:pt x="0" y="523"/>
                  </a:lnTo>
                  <a:cubicBezTo>
                    <a:pt x="0" y="523"/>
                    <a:pt x="434" y="3433"/>
                    <a:pt x="2476" y="3931"/>
                  </a:cubicBezTo>
                  <a:cubicBezTo>
                    <a:pt x="2667" y="3978"/>
                    <a:pt x="2856" y="4001"/>
                    <a:pt x="3041" y="4001"/>
                  </a:cubicBezTo>
                  <a:cubicBezTo>
                    <a:pt x="5526" y="4001"/>
                    <a:pt x="7427" y="0"/>
                    <a:pt x="7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1665171" y="2664290"/>
              <a:ext cx="162337" cy="244076"/>
            </a:xfrm>
            <a:custGeom>
              <a:avLst/>
              <a:gdLst/>
              <a:ahLst/>
              <a:cxnLst/>
              <a:rect l="l" t="t" r="r" b="b"/>
              <a:pathLst>
                <a:path w="1851" h="2783" extrusionOk="0">
                  <a:moveTo>
                    <a:pt x="1659" y="0"/>
                  </a:moveTo>
                  <a:lnTo>
                    <a:pt x="256" y="358"/>
                  </a:lnTo>
                  <a:cubicBezTo>
                    <a:pt x="1" y="1493"/>
                    <a:pt x="626" y="2782"/>
                    <a:pt x="626" y="2782"/>
                  </a:cubicBezTo>
                  <a:lnTo>
                    <a:pt x="1417" y="2348"/>
                  </a:lnTo>
                  <a:lnTo>
                    <a:pt x="1417" y="2335"/>
                  </a:lnTo>
                  <a:cubicBezTo>
                    <a:pt x="1851" y="1008"/>
                    <a:pt x="1659" y="0"/>
                    <a:pt x="1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2196736" y="2845571"/>
              <a:ext cx="98578" cy="63847"/>
            </a:xfrm>
            <a:custGeom>
              <a:avLst/>
              <a:gdLst/>
              <a:ahLst/>
              <a:cxnLst/>
              <a:rect l="l" t="t" r="r" b="b"/>
              <a:pathLst>
                <a:path w="1124" h="728" extrusionOk="0">
                  <a:moveTo>
                    <a:pt x="77" y="0"/>
                  </a:moveTo>
                  <a:cubicBezTo>
                    <a:pt x="52" y="39"/>
                    <a:pt x="26" y="77"/>
                    <a:pt x="1" y="115"/>
                  </a:cubicBezTo>
                  <a:lnTo>
                    <a:pt x="1047" y="728"/>
                  </a:lnTo>
                  <a:cubicBezTo>
                    <a:pt x="1073" y="690"/>
                    <a:pt x="1098" y="651"/>
                    <a:pt x="1124" y="613"/>
                  </a:cubicBezTo>
                  <a:lnTo>
                    <a:pt x="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2149727" y="2907138"/>
              <a:ext cx="96385" cy="71653"/>
            </a:xfrm>
            <a:custGeom>
              <a:avLst/>
              <a:gdLst/>
              <a:ahLst/>
              <a:cxnLst/>
              <a:rect l="l" t="t" r="r" b="b"/>
              <a:pathLst>
                <a:path w="1099" h="817" extrusionOk="0">
                  <a:moveTo>
                    <a:pt x="90" y="0"/>
                  </a:moveTo>
                  <a:cubicBezTo>
                    <a:pt x="65" y="26"/>
                    <a:pt x="39" y="64"/>
                    <a:pt x="1" y="102"/>
                  </a:cubicBezTo>
                  <a:lnTo>
                    <a:pt x="1009" y="817"/>
                  </a:lnTo>
                  <a:cubicBezTo>
                    <a:pt x="1047" y="779"/>
                    <a:pt x="1073" y="740"/>
                    <a:pt x="1098" y="702"/>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2098246" y="2963092"/>
              <a:ext cx="89632" cy="80686"/>
            </a:xfrm>
            <a:custGeom>
              <a:avLst/>
              <a:gdLst/>
              <a:ahLst/>
              <a:cxnLst/>
              <a:rect l="l" t="t" r="r" b="b"/>
              <a:pathLst>
                <a:path w="1022" h="920" extrusionOk="0">
                  <a:moveTo>
                    <a:pt x="90" y="0"/>
                  </a:moveTo>
                  <a:cubicBezTo>
                    <a:pt x="65" y="39"/>
                    <a:pt x="26" y="64"/>
                    <a:pt x="1" y="102"/>
                  </a:cubicBezTo>
                  <a:lnTo>
                    <a:pt x="920" y="919"/>
                  </a:lnTo>
                  <a:cubicBezTo>
                    <a:pt x="958" y="894"/>
                    <a:pt x="983" y="855"/>
                    <a:pt x="1022" y="830"/>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2044572" y="3007821"/>
              <a:ext cx="75073" cy="92965"/>
            </a:xfrm>
            <a:custGeom>
              <a:avLst/>
              <a:gdLst/>
              <a:ahLst/>
              <a:cxnLst/>
              <a:rect l="l" t="t" r="r" b="b"/>
              <a:pathLst>
                <a:path w="856" h="1060" extrusionOk="0">
                  <a:moveTo>
                    <a:pt x="115" y="1"/>
                  </a:moveTo>
                  <a:cubicBezTo>
                    <a:pt x="77" y="26"/>
                    <a:pt x="39" y="52"/>
                    <a:pt x="0" y="77"/>
                  </a:cubicBezTo>
                  <a:lnTo>
                    <a:pt x="741" y="1060"/>
                  </a:lnTo>
                  <a:cubicBezTo>
                    <a:pt x="779" y="1034"/>
                    <a:pt x="817" y="1009"/>
                    <a:pt x="855" y="983"/>
                  </a:cubicBez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1998703" y="3034745"/>
              <a:ext cx="56042" cy="98490"/>
            </a:xfrm>
            <a:custGeom>
              <a:avLst/>
              <a:gdLst/>
              <a:ahLst/>
              <a:cxnLst/>
              <a:rect l="l" t="t" r="r" b="b"/>
              <a:pathLst>
                <a:path w="639" h="1123" extrusionOk="0">
                  <a:moveTo>
                    <a:pt x="115" y="0"/>
                  </a:moveTo>
                  <a:cubicBezTo>
                    <a:pt x="77" y="13"/>
                    <a:pt x="39" y="26"/>
                    <a:pt x="0" y="51"/>
                  </a:cubicBezTo>
                  <a:lnTo>
                    <a:pt x="511" y="1123"/>
                  </a:lnTo>
                  <a:cubicBezTo>
                    <a:pt x="562" y="1110"/>
                    <a:pt x="600" y="1097"/>
                    <a:pt x="638" y="1072"/>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1948275" y="3045883"/>
              <a:ext cx="14646" cy="99718"/>
            </a:xfrm>
            <a:custGeom>
              <a:avLst/>
              <a:gdLst/>
              <a:ahLst/>
              <a:cxnLst/>
              <a:rect l="l" t="t" r="r" b="b"/>
              <a:pathLst>
                <a:path w="167" h="1137" extrusionOk="0">
                  <a:moveTo>
                    <a:pt x="1" y="1"/>
                  </a:moveTo>
                  <a:lnTo>
                    <a:pt x="39" y="1136"/>
                  </a:lnTo>
                  <a:lnTo>
                    <a:pt x="167" y="1136"/>
                  </a:lnTo>
                  <a:lnTo>
                    <a:pt x="129" y="13"/>
                  </a:lnTo>
                  <a:cubicBezTo>
                    <a:pt x="90" y="13"/>
                    <a:pt x="39" y="1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1857678" y="3023519"/>
              <a:ext cx="44816" cy="95245"/>
            </a:xfrm>
            <a:custGeom>
              <a:avLst/>
              <a:gdLst/>
              <a:ahLst/>
              <a:cxnLst/>
              <a:rect l="l" t="t" r="r" b="b"/>
              <a:pathLst>
                <a:path w="511" h="1086" extrusionOk="0">
                  <a:moveTo>
                    <a:pt x="383" y="0"/>
                  </a:moveTo>
                  <a:lnTo>
                    <a:pt x="0" y="1009"/>
                  </a:lnTo>
                  <a:cubicBezTo>
                    <a:pt x="39" y="1047"/>
                    <a:pt x="77" y="1060"/>
                    <a:pt x="115" y="1085"/>
                  </a:cubicBezTo>
                  <a:lnTo>
                    <a:pt x="511" y="90"/>
                  </a:lnTo>
                  <a:cubicBezTo>
                    <a:pt x="460" y="64"/>
                    <a:pt x="421" y="39"/>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1797251" y="2988789"/>
              <a:ext cx="66128" cy="78494"/>
            </a:xfrm>
            <a:custGeom>
              <a:avLst/>
              <a:gdLst/>
              <a:ahLst/>
              <a:cxnLst/>
              <a:rect l="l" t="t" r="r" b="b"/>
              <a:pathLst>
                <a:path w="754" h="895" extrusionOk="0">
                  <a:moveTo>
                    <a:pt x="664" y="1"/>
                  </a:moveTo>
                  <a:lnTo>
                    <a:pt x="0" y="792"/>
                  </a:lnTo>
                  <a:cubicBezTo>
                    <a:pt x="26" y="830"/>
                    <a:pt x="64" y="856"/>
                    <a:pt x="90" y="894"/>
                  </a:cubicBezTo>
                  <a:lnTo>
                    <a:pt x="753" y="116"/>
                  </a:lnTo>
                  <a:cubicBezTo>
                    <a:pt x="728" y="77"/>
                    <a:pt x="702" y="39"/>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1753575" y="2936255"/>
              <a:ext cx="72881" cy="63847"/>
            </a:xfrm>
            <a:custGeom>
              <a:avLst/>
              <a:gdLst/>
              <a:ahLst/>
              <a:cxnLst/>
              <a:rect l="l" t="t" r="r" b="b"/>
              <a:pathLst>
                <a:path w="831" h="728" extrusionOk="0">
                  <a:moveTo>
                    <a:pt x="766" y="0"/>
                  </a:moveTo>
                  <a:lnTo>
                    <a:pt x="1" y="600"/>
                  </a:lnTo>
                  <a:cubicBezTo>
                    <a:pt x="13" y="651"/>
                    <a:pt x="39" y="689"/>
                    <a:pt x="64" y="727"/>
                  </a:cubicBezTo>
                  <a:lnTo>
                    <a:pt x="830" y="115"/>
                  </a:lnTo>
                  <a:cubicBezTo>
                    <a:pt x="805" y="77"/>
                    <a:pt x="779"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1726738" y="2362067"/>
              <a:ext cx="291085" cy="443336"/>
            </a:xfrm>
            <a:custGeom>
              <a:avLst/>
              <a:gdLst/>
              <a:ahLst/>
              <a:cxnLst/>
              <a:rect l="l" t="t" r="r" b="b"/>
              <a:pathLst>
                <a:path w="3319" h="5055" extrusionOk="0">
                  <a:moveTo>
                    <a:pt x="217" y="1"/>
                  </a:moveTo>
                  <a:cubicBezTo>
                    <a:pt x="90" y="1"/>
                    <a:pt x="0" y="141"/>
                    <a:pt x="13" y="269"/>
                  </a:cubicBezTo>
                  <a:lnTo>
                    <a:pt x="524" y="4824"/>
                  </a:lnTo>
                  <a:cubicBezTo>
                    <a:pt x="536" y="4952"/>
                    <a:pt x="664" y="5054"/>
                    <a:pt x="792" y="5054"/>
                  </a:cubicBezTo>
                  <a:lnTo>
                    <a:pt x="3101" y="5054"/>
                  </a:lnTo>
                  <a:cubicBezTo>
                    <a:pt x="3229" y="5054"/>
                    <a:pt x="3318" y="4939"/>
                    <a:pt x="3305" y="4824"/>
                  </a:cubicBezTo>
                  <a:lnTo>
                    <a:pt x="2795" y="269"/>
                  </a:lnTo>
                  <a:cubicBezTo>
                    <a:pt x="2769" y="141"/>
                    <a:pt x="2655" y="1"/>
                    <a:pt x="2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1725598" y="2362067"/>
              <a:ext cx="269773" cy="443336"/>
            </a:xfrm>
            <a:custGeom>
              <a:avLst/>
              <a:gdLst/>
              <a:ahLst/>
              <a:cxnLst/>
              <a:rect l="l" t="t" r="r" b="b"/>
              <a:pathLst>
                <a:path w="3076" h="5055" extrusionOk="0">
                  <a:moveTo>
                    <a:pt x="358" y="1"/>
                  </a:moveTo>
                  <a:cubicBezTo>
                    <a:pt x="230" y="1"/>
                    <a:pt x="1" y="103"/>
                    <a:pt x="26" y="231"/>
                  </a:cubicBezTo>
                  <a:lnTo>
                    <a:pt x="537" y="4850"/>
                  </a:lnTo>
                  <a:cubicBezTo>
                    <a:pt x="562" y="4978"/>
                    <a:pt x="792" y="5054"/>
                    <a:pt x="932" y="5054"/>
                  </a:cubicBezTo>
                  <a:lnTo>
                    <a:pt x="2885" y="5054"/>
                  </a:lnTo>
                  <a:cubicBezTo>
                    <a:pt x="3012" y="5054"/>
                    <a:pt x="3076" y="4965"/>
                    <a:pt x="3063" y="4837"/>
                  </a:cubicBezTo>
                  <a:lnTo>
                    <a:pt x="2540" y="231"/>
                  </a:lnTo>
                  <a:lnTo>
                    <a:pt x="2553" y="231"/>
                  </a:lnTo>
                  <a:cubicBezTo>
                    <a:pt x="2527" y="103"/>
                    <a:pt x="2451" y="1"/>
                    <a:pt x="2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1643947" y="3630070"/>
              <a:ext cx="661452" cy="848434"/>
            </a:xfrm>
            <a:custGeom>
              <a:avLst/>
              <a:gdLst/>
              <a:ahLst/>
              <a:cxnLst/>
              <a:rect l="l" t="t" r="r" b="b"/>
              <a:pathLst>
                <a:path w="7542" h="9674" extrusionOk="0">
                  <a:moveTo>
                    <a:pt x="3777" y="1"/>
                  </a:moveTo>
                  <a:cubicBezTo>
                    <a:pt x="1684" y="1"/>
                    <a:pt x="0" y="2170"/>
                    <a:pt x="0" y="4837"/>
                  </a:cubicBezTo>
                  <a:cubicBezTo>
                    <a:pt x="0" y="7504"/>
                    <a:pt x="1684" y="9673"/>
                    <a:pt x="3777" y="9673"/>
                  </a:cubicBezTo>
                  <a:cubicBezTo>
                    <a:pt x="5857" y="9673"/>
                    <a:pt x="7542" y="7504"/>
                    <a:pt x="7542" y="4837"/>
                  </a:cubicBezTo>
                  <a:cubicBezTo>
                    <a:pt x="7542" y="2170"/>
                    <a:pt x="5857"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820755"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9" y="5271"/>
                    <a:pt x="5309" y="3395"/>
                  </a:cubicBezTo>
                  <a:cubicBezTo>
                    <a:pt x="5309" y="1519"/>
                    <a:pt x="4122" y="1"/>
                    <a:pt x="2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962833" y="3574116"/>
              <a:ext cx="1271511" cy="532793"/>
            </a:xfrm>
            <a:custGeom>
              <a:avLst/>
              <a:gdLst/>
              <a:ahLst/>
              <a:cxnLst/>
              <a:rect l="l" t="t" r="r" b="b"/>
              <a:pathLst>
                <a:path w="14498" h="6075" extrusionOk="0">
                  <a:moveTo>
                    <a:pt x="1762" y="1"/>
                  </a:moveTo>
                  <a:cubicBezTo>
                    <a:pt x="1570" y="1"/>
                    <a:pt x="1392" y="116"/>
                    <a:pt x="1315" y="294"/>
                  </a:cubicBezTo>
                  <a:lnTo>
                    <a:pt x="1" y="3318"/>
                  </a:lnTo>
                  <a:lnTo>
                    <a:pt x="2132" y="5641"/>
                  </a:lnTo>
                  <a:lnTo>
                    <a:pt x="11549" y="6075"/>
                  </a:lnTo>
                  <a:lnTo>
                    <a:pt x="14497" y="2987"/>
                  </a:lnTo>
                  <a:lnTo>
                    <a:pt x="13234" y="281"/>
                  </a:lnTo>
                  <a:cubicBezTo>
                    <a:pt x="13157" y="103"/>
                    <a:pt x="12978" y="1"/>
                    <a:pt x="12800" y="1"/>
                  </a:cubicBezTo>
                  <a:lnTo>
                    <a:pt x="9546" y="1"/>
                  </a:lnTo>
                  <a:cubicBezTo>
                    <a:pt x="9457" y="1"/>
                    <a:pt x="9367" y="26"/>
                    <a:pt x="9291" y="77"/>
                  </a:cubicBezTo>
                  <a:lnTo>
                    <a:pt x="7708" y="1085"/>
                  </a:lnTo>
                  <a:cubicBezTo>
                    <a:pt x="7632" y="1136"/>
                    <a:pt x="7542" y="1162"/>
                    <a:pt x="7453" y="1162"/>
                  </a:cubicBezTo>
                  <a:lnTo>
                    <a:pt x="5628" y="1162"/>
                  </a:lnTo>
                  <a:cubicBezTo>
                    <a:pt x="5501" y="1162"/>
                    <a:pt x="5373" y="1111"/>
                    <a:pt x="5271" y="1009"/>
                  </a:cubicBezTo>
                  <a:lnTo>
                    <a:pt x="4620" y="307"/>
                  </a:lnTo>
                  <a:lnTo>
                    <a:pt x="4480" y="154"/>
                  </a:lnTo>
                  <a:cubicBezTo>
                    <a:pt x="4391" y="52"/>
                    <a:pt x="4263" y="1"/>
                    <a:pt x="4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2695938" y="3612179"/>
              <a:ext cx="500343" cy="427637"/>
            </a:xfrm>
            <a:custGeom>
              <a:avLst/>
              <a:gdLst/>
              <a:ahLst/>
              <a:cxnLst/>
              <a:rect l="l" t="t" r="r" b="b"/>
              <a:pathLst>
                <a:path w="5705" h="4876" extrusionOk="0">
                  <a:moveTo>
                    <a:pt x="0" y="2770"/>
                  </a:moveTo>
                  <a:lnTo>
                    <a:pt x="0" y="2897"/>
                  </a:lnTo>
                  <a:lnTo>
                    <a:pt x="35" y="2838"/>
                  </a:lnTo>
                  <a:lnTo>
                    <a:pt x="35" y="2838"/>
                  </a:lnTo>
                  <a:lnTo>
                    <a:pt x="0" y="2770"/>
                  </a:lnTo>
                  <a:close/>
                  <a:moveTo>
                    <a:pt x="2004" y="1"/>
                  </a:moveTo>
                  <a:cubicBezTo>
                    <a:pt x="1825" y="1"/>
                    <a:pt x="1672" y="90"/>
                    <a:pt x="1582" y="230"/>
                  </a:cubicBezTo>
                  <a:lnTo>
                    <a:pt x="35" y="2838"/>
                  </a:lnTo>
                  <a:lnTo>
                    <a:pt x="35" y="2838"/>
                  </a:lnTo>
                  <a:lnTo>
                    <a:pt x="1008" y="4747"/>
                  </a:lnTo>
                  <a:lnTo>
                    <a:pt x="4403" y="4875"/>
                  </a:lnTo>
                  <a:lnTo>
                    <a:pt x="5704" y="2604"/>
                  </a:lnTo>
                  <a:lnTo>
                    <a:pt x="4734" y="294"/>
                  </a:lnTo>
                  <a:cubicBezTo>
                    <a:pt x="4658" y="115"/>
                    <a:pt x="4479" y="1"/>
                    <a:pt x="4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062463" y="3580869"/>
              <a:ext cx="715214" cy="223904"/>
            </a:xfrm>
            <a:custGeom>
              <a:avLst/>
              <a:gdLst/>
              <a:ahLst/>
              <a:cxnLst/>
              <a:rect l="l" t="t" r="r" b="b"/>
              <a:pathLst>
                <a:path w="8155" h="2553" extrusionOk="0">
                  <a:moveTo>
                    <a:pt x="8155" y="0"/>
                  </a:moveTo>
                  <a:lnTo>
                    <a:pt x="6572" y="1008"/>
                  </a:lnTo>
                  <a:cubicBezTo>
                    <a:pt x="6496" y="1059"/>
                    <a:pt x="6406" y="1085"/>
                    <a:pt x="6317" y="1085"/>
                  </a:cubicBezTo>
                  <a:lnTo>
                    <a:pt x="4492" y="1085"/>
                  </a:lnTo>
                  <a:cubicBezTo>
                    <a:pt x="4365" y="1085"/>
                    <a:pt x="4237" y="1034"/>
                    <a:pt x="4135" y="932"/>
                  </a:cubicBezTo>
                  <a:lnTo>
                    <a:pt x="3484" y="230"/>
                  </a:lnTo>
                  <a:lnTo>
                    <a:pt x="1149" y="230"/>
                  </a:lnTo>
                  <a:cubicBezTo>
                    <a:pt x="983" y="230"/>
                    <a:pt x="830" y="332"/>
                    <a:pt x="766" y="485"/>
                  </a:cubicBezTo>
                  <a:lnTo>
                    <a:pt x="90" y="2093"/>
                  </a:lnTo>
                  <a:cubicBezTo>
                    <a:pt x="1" y="2310"/>
                    <a:pt x="166" y="2552"/>
                    <a:pt x="396" y="2552"/>
                  </a:cubicBezTo>
                  <a:lnTo>
                    <a:pt x="6330" y="2552"/>
                  </a:lnTo>
                  <a:cubicBezTo>
                    <a:pt x="6521" y="2552"/>
                    <a:pt x="6687" y="2450"/>
                    <a:pt x="6789" y="2284"/>
                  </a:cubicBezTo>
                  <a:lnTo>
                    <a:pt x="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2613060" y="3835995"/>
              <a:ext cx="445529" cy="466753"/>
            </a:xfrm>
            <a:custGeom>
              <a:avLst/>
              <a:gdLst/>
              <a:ahLst/>
              <a:cxnLst/>
              <a:rect l="l" t="t" r="r" b="b"/>
              <a:pathLst>
                <a:path w="5080" h="5322" extrusionOk="0">
                  <a:moveTo>
                    <a:pt x="588" y="1"/>
                  </a:moveTo>
                  <a:cubicBezTo>
                    <a:pt x="269" y="1"/>
                    <a:pt x="1" y="256"/>
                    <a:pt x="1" y="575"/>
                  </a:cubicBezTo>
                  <a:lnTo>
                    <a:pt x="1" y="1915"/>
                  </a:lnTo>
                  <a:cubicBezTo>
                    <a:pt x="1" y="2259"/>
                    <a:pt x="128" y="2591"/>
                    <a:pt x="345" y="2859"/>
                  </a:cubicBezTo>
                  <a:lnTo>
                    <a:pt x="1992" y="4811"/>
                  </a:lnTo>
                  <a:cubicBezTo>
                    <a:pt x="2259" y="5130"/>
                    <a:pt x="2668" y="5322"/>
                    <a:pt x="3102" y="5322"/>
                  </a:cubicBezTo>
                  <a:lnTo>
                    <a:pt x="4493" y="5322"/>
                  </a:lnTo>
                  <a:cubicBezTo>
                    <a:pt x="4812" y="5322"/>
                    <a:pt x="5080" y="5054"/>
                    <a:pt x="5080" y="4735"/>
                  </a:cubicBezTo>
                  <a:lnTo>
                    <a:pt x="5080" y="575"/>
                  </a:lnTo>
                  <a:cubicBezTo>
                    <a:pt x="5080" y="256"/>
                    <a:pt x="4812" y="1"/>
                    <a:pt x="4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2009842"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79"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2003176"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2207962" y="4076651"/>
              <a:ext cx="320202" cy="244076"/>
            </a:xfrm>
            <a:custGeom>
              <a:avLst/>
              <a:gdLst/>
              <a:ahLst/>
              <a:cxnLst/>
              <a:rect l="l" t="t" r="r" b="b"/>
              <a:pathLst>
                <a:path w="3651" h="2783" extrusionOk="0">
                  <a:moveTo>
                    <a:pt x="549" y="0"/>
                  </a:moveTo>
                  <a:cubicBezTo>
                    <a:pt x="434" y="0"/>
                    <a:pt x="345" y="26"/>
                    <a:pt x="281" y="64"/>
                  </a:cubicBezTo>
                  <a:lnTo>
                    <a:pt x="141" y="179"/>
                  </a:lnTo>
                  <a:cubicBezTo>
                    <a:pt x="0" y="281"/>
                    <a:pt x="13" y="472"/>
                    <a:pt x="179" y="702"/>
                  </a:cubicBezTo>
                  <a:lnTo>
                    <a:pt x="1672" y="2642"/>
                  </a:lnTo>
                  <a:cubicBezTo>
                    <a:pt x="1736" y="2731"/>
                    <a:pt x="1838" y="2782"/>
                    <a:pt x="1940" y="2782"/>
                  </a:cubicBezTo>
                  <a:lnTo>
                    <a:pt x="3446" y="2782"/>
                  </a:lnTo>
                  <a:cubicBezTo>
                    <a:pt x="3561" y="2782"/>
                    <a:pt x="3650" y="2693"/>
                    <a:pt x="3650" y="2578"/>
                  </a:cubicBezTo>
                  <a:lnTo>
                    <a:pt x="3216" y="2578"/>
                  </a:lnTo>
                  <a:lnTo>
                    <a:pt x="1710" y="613"/>
                  </a:lnTo>
                  <a:cubicBezTo>
                    <a:pt x="1455" y="268"/>
                    <a:pt x="932"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2201384" y="4085597"/>
              <a:ext cx="290909" cy="235130"/>
            </a:xfrm>
            <a:custGeom>
              <a:avLst/>
              <a:gdLst/>
              <a:ahLst/>
              <a:cxnLst/>
              <a:rect l="l" t="t" r="r" b="b"/>
              <a:pathLst>
                <a:path w="3317" h="2681" extrusionOk="0">
                  <a:moveTo>
                    <a:pt x="458" y="0"/>
                  </a:moveTo>
                  <a:cubicBezTo>
                    <a:pt x="460" y="0"/>
                    <a:pt x="463" y="0"/>
                    <a:pt x="465" y="0"/>
                  </a:cubicBezTo>
                  <a:lnTo>
                    <a:pt x="465" y="0"/>
                  </a:lnTo>
                  <a:cubicBezTo>
                    <a:pt x="467" y="0"/>
                    <a:pt x="469" y="0"/>
                    <a:pt x="471" y="0"/>
                  </a:cubicBezTo>
                  <a:close/>
                  <a:moveTo>
                    <a:pt x="465" y="0"/>
                  </a:moveTo>
                  <a:cubicBezTo>
                    <a:pt x="100" y="3"/>
                    <a:pt x="0" y="270"/>
                    <a:pt x="254" y="600"/>
                  </a:cubicBezTo>
                  <a:lnTo>
                    <a:pt x="1747" y="2540"/>
                  </a:lnTo>
                  <a:cubicBezTo>
                    <a:pt x="1811" y="2629"/>
                    <a:pt x="1900" y="2680"/>
                    <a:pt x="2015" y="2680"/>
                  </a:cubicBezTo>
                  <a:lnTo>
                    <a:pt x="3317" y="2680"/>
                  </a:lnTo>
                  <a:cubicBezTo>
                    <a:pt x="3227" y="2680"/>
                    <a:pt x="3138" y="2642"/>
                    <a:pt x="3087" y="2565"/>
                  </a:cubicBezTo>
                  <a:lnTo>
                    <a:pt x="1581" y="587"/>
                  </a:lnTo>
                  <a:cubicBezTo>
                    <a:pt x="1327" y="270"/>
                    <a:pt x="834" y="3"/>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407134"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80"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2400469"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2846962" y="3630070"/>
              <a:ext cx="661540" cy="848434"/>
            </a:xfrm>
            <a:custGeom>
              <a:avLst/>
              <a:gdLst/>
              <a:ahLst/>
              <a:cxnLst/>
              <a:rect l="l" t="t" r="r" b="b"/>
              <a:pathLst>
                <a:path w="7543" h="9674" extrusionOk="0">
                  <a:moveTo>
                    <a:pt x="3778" y="1"/>
                  </a:moveTo>
                  <a:cubicBezTo>
                    <a:pt x="1685" y="1"/>
                    <a:pt x="1" y="2170"/>
                    <a:pt x="1" y="4837"/>
                  </a:cubicBezTo>
                  <a:cubicBezTo>
                    <a:pt x="1" y="7504"/>
                    <a:pt x="1685" y="9673"/>
                    <a:pt x="3778" y="9673"/>
                  </a:cubicBezTo>
                  <a:cubicBezTo>
                    <a:pt x="5858" y="9673"/>
                    <a:pt x="7542" y="7504"/>
                    <a:pt x="7542" y="4837"/>
                  </a:cubicBezTo>
                  <a:cubicBezTo>
                    <a:pt x="7542" y="2170"/>
                    <a:pt x="5858"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3023858"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8" y="5271"/>
                    <a:pt x="5308" y="3395"/>
                  </a:cubicBezTo>
                  <a:cubicBezTo>
                    <a:pt x="5308" y="1519"/>
                    <a:pt x="4122" y="1"/>
                    <a:pt x="2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3024910" y="3788987"/>
              <a:ext cx="444389" cy="564190"/>
            </a:xfrm>
            <a:custGeom>
              <a:avLst/>
              <a:gdLst/>
              <a:ahLst/>
              <a:cxnLst/>
              <a:rect l="l" t="t" r="r" b="b"/>
              <a:pathLst>
                <a:path w="5067" h="6433" extrusionOk="0">
                  <a:moveTo>
                    <a:pt x="1443" y="1"/>
                  </a:moveTo>
                  <a:lnTo>
                    <a:pt x="1443" y="1"/>
                  </a:lnTo>
                  <a:cubicBezTo>
                    <a:pt x="588" y="562"/>
                    <a:pt x="1" y="1711"/>
                    <a:pt x="1" y="3025"/>
                  </a:cubicBezTo>
                  <a:cubicBezTo>
                    <a:pt x="1" y="4901"/>
                    <a:pt x="1188" y="6432"/>
                    <a:pt x="2642" y="6432"/>
                  </a:cubicBezTo>
                  <a:cubicBezTo>
                    <a:pt x="3727" y="6432"/>
                    <a:pt x="4646" y="5603"/>
                    <a:pt x="5067" y="4416"/>
                  </a:cubicBezTo>
                  <a:lnTo>
                    <a:pt x="5067" y="4416"/>
                  </a:lnTo>
                  <a:cubicBezTo>
                    <a:pt x="4709" y="4658"/>
                    <a:pt x="4301" y="4786"/>
                    <a:pt x="3867" y="4786"/>
                  </a:cubicBezTo>
                  <a:cubicBezTo>
                    <a:pt x="2400" y="4786"/>
                    <a:pt x="1213" y="3267"/>
                    <a:pt x="1213" y="1392"/>
                  </a:cubicBezTo>
                  <a:cubicBezTo>
                    <a:pt x="1213" y="894"/>
                    <a:pt x="1290" y="422"/>
                    <a:pt x="1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2319870" y="3401780"/>
              <a:ext cx="531653" cy="315729"/>
            </a:xfrm>
            <a:custGeom>
              <a:avLst/>
              <a:gdLst/>
              <a:ahLst/>
              <a:cxnLst/>
              <a:rect l="l" t="t" r="r" b="b"/>
              <a:pathLst>
                <a:path w="6062" h="3600" extrusionOk="0">
                  <a:moveTo>
                    <a:pt x="1" y="1"/>
                  </a:moveTo>
                  <a:lnTo>
                    <a:pt x="1" y="3293"/>
                  </a:lnTo>
                  <a:cubicBezTo>
                    <a:pt x="1" y="3459"/>
                    <a:pt x="141" y="3599"/>
                    <a:pt x="307" y="3599"/>
                  </a:cubicBezTo>
                  <a:lnTo>
                    <a:pt x="3790" y="3599"/>
                  </a:lnTo>
                  <a:cubicBezTo>
                    <a:pt x="3880" y="3599"/>
                    <a:pt x="3969" y="3561"/>
                    <a:pt x="4033" y="3484"/>
                  </a:cubicBezTo>
                  <a:lnTo>
                    <a:pt x="5181" y="2157"/>
                  </a:lnTo>
                  <a:cubicBezTo>
                    <a:pt x="5283" y="2042"/>
                    <a:pt x="5437" y="1966"/>
                    <a:pt x="5602" y="1966"/>
                  </a:cubicBezTo>
                  <a:lnTo>
                    <a:pt x="6062" y="1966"/>
                  </a:lnTo>
                  <a:lnTo>
                    <a:pt x="6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2319870" y="3450981"/>
              <a:ext cx="531653" cy="12454"/>
            </a:xfrm>
            <a:custGeom>
              <a:avLst/>
              <a:gdLst/>
              <a:ahLst/>
              <a:cxnLst/>
              <a:rect l="l" t="t" r="r" b="b"/>
              <a:pathLst>
                <a:path w="6062" h="142" extrusionOk="0">
                  <a:moveTo>
                    <a:pt x="1" y="1"/>
                  </a:moveTo>
                  <a:lnTo>
                    <a:pt x="1" y="141"/>
                  </a:lnTo>
                  <a:lnTo>
                    <a:pt x="6062" y="141"/>
                  </a:lnTo>
                  <a:lnTo>
                    <a:pt x="60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2319870" y="3511496"/>
              <a:ext cx="531653" cy="11226"/>
            </a:xfrm>
            <a:custGeom>
              <a:avLst/>
              <a:gdLst/>
              <a:ahLst/>
              <a:cxnLst/>
              <a:rect l="l" t="t" r="r" b="b"/>
              <a:pathLst>
                <a:path w="6062" h="128" extrusionOk="0">
                  <a:moveTo>
                    <a:pt x="1" y="0"/>
                  </a:moveTo>
                  <a:lnTo>
                    <a:pt x="1" y="128"/>
                  </a:lnTo>
                  <a:lnTo>
                    <a:pt x="6062" y="128"/>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2319870" y="3570783"/>
              <a:ext cx="531653" cy="12366"/>
            </a:xfrm>
            <a:custGeom>
              <a:avLst/>
              <a:gdLst/>
              <a:ahLst/>
              <a:cxnLst/>
              <a:rect l="l" t="t" r="r" b="b"/>
              <a:pathLst>
                <a:path w="6062" h="141" extrusionOk="0">
                  <a:moveTo>
                    <a:pt x="1" y="0"/>
                  </a:moveTo>
                  <a:lnTo>
                    <a:pt x="1" y="141"/>
                  </a:lnTo>
                  <a:lnTo>
                    <a:pt x="5283" y="141"/>
                  </a:lnTo>
                  <a:cubicBezTo>
                    <a:pt x="5373" y="77"/>
                    <a:pt x="5488" y="39"/>
                    <a:pt x="5602" y="39"/>
                  </a:cubicBezTo>
                  <a:lnTo>
                    <a:pt x="6062" y="39"/>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2319870" y="3630070"/>
              <a:ext cx="419744" cy="12454"/>
            </a:xfrm>
            <a:custGeom>
              <a:avLst/>
              <a:gdLst/>
              <a:ahLst/>
              <a:cxnLst/>
              <a:rect l="l" t="t" r="r" b="b"/>
              <a:pathLst>
                <a:path w="4786" h="142" extrusionOk="0">
                  <a:moveTo>
                    <a:pt x="1" y="1"/>
                  </a:moveTo>
                  <a:lnTo>
                    <a:pt x="1" y="141"/>
                  </a:lnTo>
                  <a:lnTo>
                    <a:pt x="4671" y="141"/>
                  </a:lnTo>
                  <a:lnTo>
                    <a:pt x="4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2319870" y="3689444"/>
              <a:ext cx="369403" cy="12366"/>
            </a:xfrm>
            <a:custGeom>
              <a:avLst/>
              <a:gdLst/>
              <a:ahLst/>
              <a:cxnLst/>
              <a:rect l="l" t="t" r="r" b="b"/>
              <a:pathLst>
                <a:path w="4212" h="141" extrusionOk="0">
                  <a:moveTo>
                    <a:pt x="1" y="0"/>
                  </a:moveTo>
                  <a:lnTo>
                    <a:pt x="1" y="13"/>
                  </a:lnTo>
                  <a:cubicBezTo>
                    <a:pt x="1" y="51"/>
                    <a:pt x="13" y="102"/>
                    <a:pt x="26" y="140"/>
                  </a:cubicBezTo>
                  <a:lnTo>
                    <a:pt x="4084" y="140"/>
                  </a:lnTo>
                  <a:lnTo>
                    <a:pt x="42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2381437" y="2522124"/>
              <a:ext cx="406326" cy="225045"/>
            </a:xfrm>
            <a:custGeom>
              <a:avLst/>
              <a:gdLst/>
              <a:ahLst/>
              <a:cxnLst/>
              <a:rect l="l" t="t" r="r" b="b"/>
              <a:pathLst>
                <a:path w="4633" h="2566" extrusionOk="0">
                  <a:moveTo>
                    <a:pt x="0" y="1"/>
                  </a:moveTo>
                  <a:lnTo>
                    <a:pt x="0" y="2566"/>
                  </a:lnTo>
                  <a:lnTo>
                    <a:pt x="4633" y="2566"/>
                  </a:lnTo>
                  <a:lnTo>
                    <a:pt x="4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2381437" y="260044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3"/>
            <p:cNvSpPr/>
            <p:nvPr/>
          </p:nvSpPr>
          <p:spPr>
            <a:xfrm>
              <a:off x="2381437" y="2649731"/>
              <a:ext cx="406326" cy="11226"/>
            </a:xfrm>
            <a:custGeom>
              <a:avLst/>
              <a:gdLst/>
              <a:ahLst/>
              <a:cxnLst/>
              <a:rect l="l" t="t" r="r" b="b"/>
              <a:pathLst>
                <a:path w="4633" h="128" extrusionOk="0">
                  <a:moveTo>
                    <a:pt x="0" y="0"/>
                  </a:moveTo>
                  <a:lnTo>
                    <a:pt x="0" y="128"/>
                  </a:lnTo>
                  <a:lnTo>
                    <a:pt x="4633" y="128"/>
                  </a:lnTo>
                  <a:lnTo>
                    <a:pt x="4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3"/>
            <p:cNvSpPr/>
            <p:nvPr/>
          </p:nvSpPr>
          <p:spPr>
            <a:xfrm>
              <a:off x="2381437" y="269893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2089300" y="1881984"/>
              <a:ext cx="1023050" cy="709601"/>
            </a:xfrm>
            <a:custGeom>
              <a:avLst/>
              <a:gdLst/>
              <a:ahLst/>
              <a:cxnLst/>
              <a:rect l="l" t="t" r="r" b="b"/>
              <a:pathLst>
                <a:path w="11665" h="8091" extrusionOk="0">
                  <a:moveTo>
                    <a:pt x="1775" y="1"/>
                  </a:moveTo>
                  <a:cubicBezTo>
                    <a:pt x="792" y="1"/>
                    <a:pt x="1" y="792"/>
                    <a:pt x="1" y="1774"/>
                  </a:cubicBezTo>
                  <a:lnTo>
                    <a:pt x="1" y="6317"/>
                  </a:lnTo>
                  <a:cubicBezTo>
                    <a:pt x="1" y="7300"/>
                    <a:pt x="792" y="8091"/>
                    <a:pt x="1775" y="8091"/>
                  </a:cubicBezTo>
                  <a:lnTo>
                    <a:pt x="9890" y="8091"/>
                  </a:lnTo>
                  <a:cubicBezTo>
                    <a:pt x="10860" y="8091"/>
                    <a:pt x="11664" y="7300"/>
                    <a:pt x="11664" y="6317"/>
                  </a:cubicBezTo>
                  <a:lnTo>
                    <a:pt x="11664" y="1774"/>
                  </a:lnTo>
                  <a:cubicBezTo>
                    <a:pt x="11664" y="792"/>
                    <a:pt x="10860" y="1"/>
                    <a:pt x="9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2676907" y="1881984"/>
              <a:ext cx="435443" cy="709601"/>
            </a:xfrm>
            <a:custGeom>
              <a:avLst/>
              <a:gdLst/>
              <a:ahLst/>
              <a:cxnLst/>
              <a:rect l="l" t="t" r="r" b="b"/>
              <a:pathLst>
                <a:path w="4965" h="8091" extrusionOk="0">
                  <a:moveTo>
                    <a:pt x="0" y="1"/>
                  </a:moveTo>
                  <a:cubicBezTo>
                    <a:pt x="970" y="1"/>
                    <a:pt x="1774" y="792"/>
                    <a:pt x="1774" y="1774"/>
                  </a:cubicBezTo>
                  <a:lnTo>
                    <a:pt x="1774" y="6317"/>
                  </a:lnTo>
                  <a:cubicBezTo>
                    <a:pt x="1774" y="7300"/>
                    <a:pt x="970" y="8091"/>
                    <a:pt x="0" y="8091"/>
                  </a:cubicBezTo>
                  <a:lnTo>
                    <a:pt x="3190" y="8091"/>
                  </a:lnTo>
                  <a:cubicBezTo>
                    <a:pt x="4160" y="8091"/>
                    <a:pt x="4964" y="7300"/>
                    <a:pt x="4964" y="6317"/>
                  </a:cubicBezTo>
                  <a:lnTo>
                    <a:pt x="4964" y="1774"/>
                  </a:lnTo>
                  <a:cubicBezTo>
                    <a:pt x="4964" y="792"/>
                    <a:pt x="4160" y="1"/>
                    <a:pt x="3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2149727" y="1950216"/>
              <a:ext cx="613391" cy="573136"/>
            </a:xfrm>
            <a:custGeom>
              <a:avLst/>
              <a:gdLst/>
              <a:ahLst/>
              <a:cxnLst/>
              <a:rect l="l" t="t" r="r" b="b"/>
              <a:pathLst>
                <a:path w="6994" h="6535" extrusionOk="0">
                  <a:moveTo>
                    <a:pt x="1086" y="1"/>
                  </a:moveTo>
                  <a:cubicBezTo>
                    <a:pt x="486" y="1"/>
                    <a:pt x="1" y="486"/>
                    <a:pt x="1" y="1086"/>
                  </a:cubicBezTo>
                  <a:lnTo>
                    <a:pt x="1" y="5450"/>
                  </a:lnTo>
                  <a:cubicBezTo>
                    <a:pt x="1" y="6037"/>
                    <a:pt x="486" y="6534"/>
                    <a:pt x="1086" y="6534"/>
                  </a:cubicBezTo>
                  <a:lnTo>
                    <a:pt x="5909" y="6534"/>
                  </a:lnTo>
                  <a:cubicBezTo>
                    <a:pt x="6509" y="6534"/>
                    <a:pt x="6994" y="6037"/>
                    <a:pt x="6994" y="5450"/>
                  </a:cubicBezTo>
                  <a:lnTo>
                    <a:pt x="6994" y="1086"/>
                  </a:lnTo>
                  <a:cubicBezTo>
                    <a:pt x="6994" y="486"/>
                    <a:pt x="6509" y="1"/>
                    <a:pt x="5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3020438" y="1685004"/>
              <a:ext cx="88" cy="463420"/>
            </a:xfrm>
            <a:custGeom>
              <a:avLst/>
              <a:gdLst/>
              <a:ahLst/>
              <a:cxnLst/>
              <a:rect l="l" t="t" r="r" b="b"/>
              <a:pathLst>
                <a:path w="1" h="5284" fill="none" extrusionOk="0">
                  <a:moveTo>
                    <a:pt x="1" y="5284"/>
                  </a:moveTo>
                  <a:lnTo>
                    <a:pt x="1" y="1"/>
                  </a:lnTo>
                </a:path>
              </a:pathLst>
            </a:custGeom>
            <a:noFill/>
            <a:ln w="41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2893971" y="2084576"/>
              <a:ext cx="254162" cy="303363"/>
            </a:xfrm>
            <a:custGeom>
              <a:avLst/>
              <a:gdLst/>
              <a:ahLst/>
              <a:cxnLst/>
              <a:rect l="l" t="t" r="r" b="b"/>
              <a:pathLst>
                <a:path w="2898" h="3459" extrusionOk="0">
                  <a:moveTo>
                    <a:pt x="1443" y="0"/>
                  </a:moveTo>
                  <a:cubicBezTo>
                    <a:pt x="652" y="0"/>
                    <a:pt x="1" y="779"/>
                    <a:pt x="1" y="1736"/>
                  </a:cubicBezTo>
                  <a:cubicBezTo>
                    <a:pt x="1" y="2693"/>
                    <a:pt x="652" y="3458"/>
                    <a:pt x="1443" y="3458"/>
                  </a:cubicBezTo>
                  <a:cubicBezTo>
                    <a:pt x="1813" y="3458"/>
                    <a:pt x="2157" y="3305"/>
                    <a:pt x="2413" y="3024"/>
                  </a:cubicBezTo>
                  <a:cubicBezTo>
                    <a:pt x="2540" y="2884"/>
                    <a:pt x="2642" y="2731"/>
                    <a:pt x="2732" y="2540"/>
                  </a:cubicBezTo>
                  <a:cubicBezTo>
                    <a:pt x="2834" y="2297"/>
                    <a:pt x="2897" y="2029"/>
                    <a:pt x="2897" y="1736"/>
                  </a:cubicBezTo>
                  <a:cubicBezTo>
                    <a:pt x="2897" y="1442"/>
                    <a:pt x="2834" y="1174"/>
                    <a:pt x="2732" y="932"/>
                  </a:cubicBezTo>
                  <a:cubicBezTo>
                    <a:pt x="2655" y="740"/>
                    <a:pt x="2540" y="587"/>
                    <a:pt x="2413" y="447"/>
                  </a:cubicBezTo>
                  <a:cubicBezTo>
                    <a:pt x="2157" y="166"/>
                    <a:pt x="1826" y="0"/>
                    <a:pt x="1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2961151" y="2113606"/>
              <a:ext cx="172423" cy="246356"/>
            </a:xfrm>
            <a:custGeom>
              <a:avLst/>
              <a:gdLst/>
              <a:ahLst/>
              <a:cxnLst/>
              <a:rect l="l" t="t" r="r" b="b"/>
              <a:pathLst>
                <a:path w="1966" h="2809" extrusionOk="0">
                  <a:moveTo>
                    <a:pt x="1187" y="1"/>
                  </a:moveTo>
                  <a:cubicBezTo>
                    <a:pt x="524" y="1"/>
                    <a:pt x="0" y="626"/>
                    <a:pt x="0" y="1405"/>
                  </a:cubicBezTo>
                  <a:cubicBezTo>
                    <a:pt x="0" y="2170"/>
                    <a:pt x="524" y="2808"/>
                    <a:pt x="1187" y="2808"/>
                  </a:cubicBezTo>
                  <a:cubicBezTo>
                    <a:pt x="1340" y="2808"/>
                    <a:pt x="1506" y="2770"/>
                    <a:pt x="1647" y="2693"/>
                  </a:cubicBezTo>
                  <a:cubicBezTo>
                    <a:pt x="1774" y="2553"/>
                    <a:pt x="1876" y="2400"/>
                    <a:pt x="1966" y="2209"/>
                  </a:cubicBezTo>
                  <a:lnTo>
                    <a:pt x="1966" y="2209"/>
                  </a:lnTo>
                  <a:cubicBezTo>
                    <a:pt x="1774" y="2477"/>
                    <a:pt x="1493" y="2642"/>
                    <a:pt x="1187" y="2642"/>
                  </a:cubicBezTo>
                  <a:cubicBezTo>
                    <a:pt x="613" y="2642"/>
                    <a:pt x="154" y="2094"/>
                    <a:pt x="154" y="1405"/>
                  </a:cubicBezTo>
                  <a:cubicBezTo>
                    <a:pt x="154" y="716"/>
                    <a:pt x="613" y="167"/>
                    <a:pt x="1187" y="167"/>
                  </a:cubicBezTo>
                  <a:cubicBezTo>
                    <a:pt x="1493" y="167"/>
                    <a:pt x="1774" y="333"/>
                    <a:pt x="1966" y="601"/>
                  </a:cubicBezTo>
                  <a:cubicBezTo>
                    <a:pt x="1889" y="422"/>
                    <a:pt x="1774" y="256"/>
                    <a:pt x="1647" y="116"/>
                  </a:cubicBezTo>
                  <a:cubicBezTo>
                    <a:pt x="1506" y="39"/>
                    <a:pt x="1353"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2551492" y="2104660"/>
              <a:ext cx="49377" cy="88492"/>
            </a:xfrm>
            <a:custGeom>
              <a:avLst/>
              <a:gdLst/>
              <a:ahLst/>
              <a:cxnLst/>
              <a:rect l="l" t="t" r="r" b="b"/>
              <a:pathLst>
                <a:path w="563" h="1009" extrusionOk="0">
                  <a:moveTo>
                    <a:pt x="282" y="1"/>
                  </a:moveTo>
                  <a:cubicBezTo>
                    <a:pt x="129" y="1"/>
                    <a:pt x="1" y="218"/>
                    <a:pt x="1" y="499"/>
                  </a:cubicBezTo>
                  <a:cubicBezTo>
                    <a:pt x="1" y="779"/>
                    <a:pt x="129" y="1009"/>
                    <a:pt x="282" y="1009"/>
                  </a:cubicBezTo>
                  <a:cubicBezTo>
                    <a:pt x="435" y="1009"/>
                    <a:pt x="562" y="779"/>
                    <a:pt x="562" y="499"/>
                  </a:cubicBezTo>
                  <a:cubicBezTo>
                    <a:pt x="562" y="218"/>
                    <a:pt x="435"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2286280" y="2103608"/>
              <a:ext cx="49377" cy="89544"/>
            </a:xfrm>
            <a:custGeom>
              <a:avLst/>
              <a:gdLst/>
              <a:ahLst/>
              <a:cxnLst/>
              <a:rect l="l" t="t" r="r" b="b"/>
              <a:pathLst>
                <a:path w="563" h="1021" extrusionOk="0">
                  <a:moveTo>
                    <a:pt x="281" y="0"/>
                  </a:moveTo>
                  <a:cubicBezTo>
                    <a:pt x="128" y="0"/>
                    <a:pt x="1" y="230"/>
                    <a:pt x="1" y="511"/>
                  </a:cubicBezTo>
                  <a:cubicBezTo>
                    <a:pt x="1" y="791"/>
                    <a:pt x="128" y="1021"/>
                    <a:pt x="281" y="1021"/>
                  </a:cubicBezTo>
                  <a:cubicBezTo>
                    <a:pt x="435" y="1021"/>
                    <a:pt x="562" y="791"/>
                    <a:pt x="562" y="511"/>
                  </a:cubicBezTo>
                  <a:cubicBezTo>
                    <a:pt x="562" y="230"/>
                    <a:pt x="435"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2441864" y="2236740"/>
              <a:ext cx="188122" cy="201540"/>
            </a:xfrm>
            <a:custGeom>
              <a:avLst/>
              <a:gdLst/>
              <a:ahLst/>
              <a:cxnLst/>
              <a:rect l="l" t="t" r="r" b="b"/>
              <a:pathLst>
                <a:path w="2145" h="2298" extrusionOk="0">
                  <a:moveTo>
                    <a:pt x="1838" y="1"/>
                  </a:moveTo>
                  <a:cubicBezTo>
                    <a:pt x="1506" y="511"/>
                    <a:pt x="728" y="970"/>
                    <a:pt x="294" y="1200"/>
                  </a:cubicBezTo>
                  <a:cubicBezTo>
                    <a:pt x="115" y="1302"/>
                    <a:pt x="0" y="1353"/>
                    <a:pt x="0" y="1353"/>
                  </a:cubicBezTo>
                  <a:cubicBezTo>
                    <a:pt x="319" y="1660"/>
                    <a:pt x="766" y="2298"/>
                    <a:pt x="766" y="2298"/>
                  </a:cubicBezTo>
                  <a:cubicBezTo>
                    <a:pt x="830" y="2272"/>
                    <a:pt x="894" y="2234"/>
                    <a:pt x="958" y="2208"/>
                  </a:cubicBezTo>
                  <a:cubicBezTo>
                    <a:pt x="1838" y="1774"/>
                    <a:pt x="2106" y="1289"/>
                    <a:pt x="2131" y="881"/>
                  </a:cubicBezTo>
                  <a:cubicBezTo>
                    <a:pt x="2144" y="651"/>
                    <a:pt x="2080" y="447"/>
                    <a:pt x="2017" y="294"/>
                  </a:cubicBezTo>
                  <a:cubicBezTo>
                    <a:pt x="1940" y="116"/>
                    <a:pt x="1838" y="1"/>
                    <a:pt x="1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2467561" y="2236740"/>
              <a:ext cx="151199" cy="128835"/>
            </a:xfrm>
            <a:custGeom>
              <a:avLst/>
              <a:gdLst/>
              <a:ahLst/>
              <a:cxnLst/>
              <a:rect l="l" t="t" r="r" b="b"/>
              <a:pathLst>
                <a:path w="1724" h="1469" extrusionOk="0">
                  <a:moveTo>
                    <a:pt x="1545" y="1"/>
                  </a:moveTo>
                  <a:cubicBezTo>
                    <a:pt x="1213" y="511"/>
                    <a:pt x="435" y="970"/>
                    <a:pt x="1" y="1200"/>
                  </a:cubicBezTo>
                  <a:lnTo>
                    <a:pt x="243" y="1468"/>
                  </a:lnTo>
                  <a:cubicBezTo>
                    <a:pt x="1060" y="1073"/>
                    <a:pt x="1583" y="664"/>
                    <a:pt x="1724" y="294"/>
                  </a:cubicBezTo>
                  <a:cubicBezTo>
                    <a:pt x="1647" y="116"/>
                    <a:pt x="1545" y="1"/>
                    <a:pt x="1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525796" y="2314006"/>
              <a:ext cx="103050" cy="116469"/>
            </a:xfrm>
            <a:custGeom>
              <a:avLst/>
              <a:gdLst/>
              <a:ahLst/>
              <a:cxnLst/>
              <a:rect l="l" t="t" r="r" b="b"/>
              <a:pathLst>
                <a:path w="1175" h="1328" extrusionOk="0">
                  <a:moveTo>
                    <a:pt x="1174" y="0"/>
                  </a:moveTo>
                  <a:lnTo>
                    <a:pt x="1174" y="0"/>
                  </a:lnTo>
                  <a:cubicBezTo>
                    <a:pt x="881" y="153"/>
                    <a:pt x="549" y="383"/>
                    <a:pt x="294" y="664"/>
                  </a:cubicBezTo>
                  <a:cubicBezTo>
                    <a:pt x="103" y="881"/>
                    <a:pt x="26" y="1123"/>
                    <a:pt x="1" y="1327"/>
                  </a:cubicBezTo>
                  <a:cubicBezTo>
                    <a:pt x="881" y="893"/>
                    <a:pt x="1149" y="408"/>
                    <a:pt x="1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2118417" y="2722437"/>
              <a:ext cx="962535" cy="716354"/>
            </a:xfrm>
            <a:custGeom>
              <a:avLst/>
              <a:gdLst/>
              <a:ahLst/>
              <a:cxnLst/>
              <a:rect l="l" t="t" r="r" b="b"/>
              <a:pathLst>
                <a:path w="10975" h="8168" extrusionOk="0">
                  <a:moveTo>
                    <a:pt x="1698" y="1"/>
                  </a:moveTo>
                  <a:cubicBezTo>
                    <a:pt x="766" y="1"/>
                    <a:pt x="1" y="766"/>
                    <a:pt x="1" y="1711"/>
                  </a:cubicBezTo>
                  <a:lnTo>
                    <a:pt x="1" y="6458"/>
                  </a:lnTo>
                  <a:cubicBezTo>
                    <a:pt x="1" y="7402"/>
                    <a:pt x="766" y="8168"/>
                    <a:pt x="1698" y="8168"/>
                  </a:cubicBezTo>
                  <a:lnTo>
                    <a:pt x="9278" y="8168"/>
                  </a:lnTo>
                  <a:cubicBezTo>
                    <a:pt x="10222" y="8168"/>
                    <a:pt x="10975" y="7402"/>
                    <a:pt x="10975" y="6458"/>
                  </a:cubicBezTo>
                  <a:lnTo>
                    <a:pt x="10975" y="1711"/>
                  </a:lnTo>
                  <a:cubicBezTo>
                    <a:pt x="10975" y="766"/>
                    <a:pt x="10222" y="1"/>
                    <a:pt x="9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2705936" y="2722437"/>
              <a:ext cx="375016" cy="716354"/>
            </a:xfrm>
            <a:custGeom>
              <a:avLst/>
              <a:gdLst/>
              <a:ahLst/>
              <a:cxnLst/>
              <a:rect l="l" t="t" r="r" b="b"/>
              <a:pathLst>
                <a:path w="4276" h="8168" extrusionOk="0">
                  <a:moveTo>
                    <a:pt x="1698" y="1"/>
                  </a:moveTo>
                  <a:cubicBezTo>
                    <a:pt x="767" y="1"/>
                    <a:pt x="1" y="766"/>
                    <a:pt x="1" y="1711"/>
                  </a:cubicBezTo>
                  <a:lnTo>
                    <a:pt x="1" y="6458"/>
                  </a:lnTo>
                  <a:cubicBezTo>
                    <a:pt x="1" y="7402"/>
                    <a:pt x="767" y="8168"/>
                    <a:pt x="1698" y="8168"/>
                  </a:cubicBezTo>
                  <a:lnTo>
                    <a:pt x="2579" y="8168"/>
                  </a:lnTo>
                  <a:cubicBezTo>
                    <a:pt x="3523" y="8168"/>
                    <a:pt x="4276" y="7402"/>
                    <a:pt x="4276" y="6458"/>
                  </a:cubicBezTo>
                  <a:lnTo>
                    <a:pt x="4276" y="1711"/>
                  </a:lnTo>
                  <a:cubicBezTo>
                    <a:pt x="4276" y="766"/>
                    <a:pt x="3523" y="1"/>
                    <a:pt x="2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p:nvPr/>
          </p:nvSpPr>
          <p:spPr>
            <a:xfrm>
              <a:off x="1989758" y="2619474"/>
              <a:ext cx="45956" cy="202680"/>
            </a:xfrm>
            <a:custGeom>
              <a:avLst/>
              <a:gdLst/>
              <a:ahLst/>
              <a:cxnLst/>
              <a:rect l="l" t="t" r="r" b="b"/>
              <a:pathLst>
                <a:path w="524" h="2311" extrusionOk="0">
                  <a:moveTo>
                    <a:pt x="0" y="1"/>
                  </a:moveTo>
                  <a:lnTo>
                    <a:pt x="64" y="1456"/>
                  </a:lnTo>
                  <a:lnTo>
                    <a:pt x="523" y="2310"/>
                  </a:lnTo>
                  <a:lnTo>
                    <a:pt x="523" y="9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1687535" y="2579218"/>
              <a:ext cx="125415" cy="200400"/>
            </a:xfrm>
            <a:custGeom>
              <a:avLst/>
              <a:gdLst/>
              <a:ahLst/>
              <a:cxnLst/>
              <a:rect l="l" t="t" r="r" b="b"/>
              <a:pathLst>
                <a:path w="1430" h="2285" extrusionOk="0">
                  <a:moveTo>
                    <a:pt x="983" y="0"/>
                  </a:moveTo>
                  <a:lnTo>
                    <a:pt x="460" y="524"/>
                  </a:lnTo>
                  <a:lnTo>
                    <a:pt x="460" y="855"/>
                  </a:lnTo>
                  <a:lnTo>
                    <a:pt x="167" y="996"/>
                  </a:lnTo>
                  <a:lnTo>
                    <a:pt x="1" y="1276"/>
                  </a:lnTo>
                  <a:cubicBezTo>
                    <a:pt x="1" y="1833"/>
                    <a:pt x="450" y="1878"/>
                    <a:pt x="594" y="1878"/>
                  </a:cubicBezTo>
                  <a:cubicBezTo>
                    <a:pt x="622" y="1878"/>
                    <a:pt x="639" y="1876"/>
                    <a:pt x="639" y="1876"/>
                  </a:cubicBezTo>
                  <a:lnTo>
                    <a:pt x="639" y="1876"/>
                  </a:lnTo>
                  <a:lnTo>
                    <a:pt x="537" y="2131"/>
                  </a:lnTo>
                  <a:lnTo>
                    <a:pt x="945" y="2285"/>
                  </a:lnTo>
                  <a:lnTo>
                    <a:pt x="1341" y="2029"/>
                  </a:lnTo>
                  <a:lnTo>
                    <a:pt x="1277" y="1659"/>
                  </a:lnTo>
                  <a:lnTo>
                    <a:pt x="1430" y="1544"/>
                  </a:lnTo>
                  <a:lnTo>
                    <a:pt x="1175" y="792"/>
                  </a:lnTo>
                  <a:lnTo>
                    <a:pt x="907" y="792"/>
                  </a:lnTo>
                  <a:lnTo>
                    <a:pt x="945" y="549"/>
                  </a:lnTo>
                  <a:lnTo>
                    <a:pt x="1149" y="638"/>
                  </a:lnTo>
                  <a:lnTo>
                    <a:pt x="1328" y="498"/>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1956168" y="2822067"/>
              <a:ext cx="1024102" cy="373876"/>
            </a:xfrm>
            <a:custGeom>
              <a:avLst/>
              <a:gdLst/>
              <a:ahLst/>
              <a:cxnLst/>
              <a:rect l="l" t="t" r="r" b="b"/>
              <a:pathLst>
                <a:path w="11677" h="4263" extrusionOk="0">
                  <a:moveTo>
                    <a:pt x="906" y="0"/>
                  </a:moveTo>
                  <a:lnTo>
                    <a:pt x="0" y="702"/>
                  </a:lnTo>
                  <a:cubicBezTo>
                    <a:pt x="0" y="702"/>
                    <a:pt x="2284" y="4263"/>
                    <a:pt x="6253" y="4263"/>
                  </a:cubicBezTo>
                  <a:cubicBezTo>
                    <a:pt x="9852" y="4263"/>
                    <a:pt x="11089" y="2234"/>
                    <a:pt x="11523" y="970"/>
                  </a:cubicBezTo>
                  <a:cubicBezTo>
                    <a:pt x="11676" y="498"/>
                    <a:pt x="11332" y="13"/>
                    <a:pt x="10834" y="13"/>
                  </a:cubicBezTo>
                  <a:lnTo>
                    <a:pt x="10821" y="13"/>
                  </a:lnTo>
                  <a:cubicBezTo>
                    <a:pt x="10515" y="13"/>
                    <a:pt x="10234" y="205"/>
                    <a:pt x="10145" y="498"/>
                  </a:cubicBezTo>
                  <a:cubicBezTo>
                    <a:pt x="9852" y="1328"/>
                    <a:pt x="8958" y="2961"/>
                    <a:pt x="6215" y="2961"/>
                  </a:cubicBezTo>
                  <a:cubicBezTo>
                    <a:pt x="2910" y="2961"/>
                    <a:pt x="9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p:nvPr/>
          </p:nvSpPr>
          <p:spPr>
            <a:xfrm>
              <a:off x="1803916" y="2611493"/>
              <a:ext cx="164618" cy="210661"/>
            </a:xfrm>
            <a:custGeom>
              <a:avLst/>
              <a:gdLst/>
              <a:ahLst/>
              <a:cxnLst/>
              <a:rect l="l" t="t" r="r" b="b"/>
              <a:pathLst>
                <a:path w="1877" h="2402" extrusionOk="0">
                  <a:moveTo>
                    <a:pt x="917" y="1"/>
                  </a:moveTo>
                  <a:cubicBezTo>
                    <a:pt x="913" y="1"/>
                    <a:pt x="910" y="1"/>
                    <a:pt x="907" y="2"/>
                  </a:cubicBezTo>
                  <a:cubicBezTo>
                    <a:pt x="830" y="28"/>
                    <a:pt x="294" y="551"/>
                    <a:pt x="294" y="551"/>
                  </a:cubicBezTo>
                  <a:lnTo>
                    <a:pt x="435" y="768"/>
                  </a:lnTo>
                  <a:lnTo>
                    <a:pt x="128" y="1125"/>
                  </a:lnTo>
                  <a:lnTo>
                    <a:pt x="218" y="1266"/>
                  </a:lnTo>
                  <a:lnTo>
                    <a:pt x="1" y="1674"/>
                  </a:lnTo>
                  <a:lnTo>
                    <a:pt x="550" y="2401"/>
                  </a:lnTo>
                  <a:lnTo>
                    <a:pt x="1213" y="2401"/>
                  </a:lnTo>
                  <a:lnTo>
                    <a:pt x="1877" y="564"/>
                  </a:lnTo>
                  <a:cubicBezTo>
                    <a:pt x="1877" y="564"/>
                    <a:pt x="1050" y="1"/>
                    <a:pt x="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3"/>
            <p:cNvSpPr/>
            <p:nvPr/>
          </p:nvSpPr>
          <p:spPr>
            <a:xfrm>
              <a:off x="1841979" y="2660343"/>
              <a:ext cx="207153" cy="241270"/>
            </a:xfrm>
            <a:custGeom>
              <a:avLst/>
              <a:gdLst/>
              <a:ahLst/>
              <a:cxnLst/>
              <a:rect l="l" t="t" r="r" b="b"/>
              <a:pathLst>
                <a:path w="2362" h="2751" extrusionOk="0">
                  <a:moveTo>
                    <a:pt x="1409" y="0"/>
                  </a:moveTo>
                  <a:cubicBezTo>
                    <a:pt x="1130" y="0"/>
                    <a:pt x="1" y="997"/>
                    <a:pt x="1" y="1155"/>
                  </a:cubicBezTo>
                  <a:cubicBezTo>
                    <a:pt x="1" y="1321"/>
                    <a:pt x="983" y="2483"/>
                    <a:pt x="1443" y="2751"/>
                  </a:cubicBezTo>
                  <a:lnTo>
                    <a:pt x="2361" y="2049"/>
                  </a:lnTo>
                  <a:cubicBezTo>
                    <a:pt x="2361" y="2049"/>
                    <a:pt x="1647" y="96"/>
                    <a:pt x="1443" y="7"/>
                  </a:cubicBezTo>
                  <a:cubicBezTo>
                    <a:pt x="1434" y="2"/>
                    <a:pt x="1422" y="0"/>
                    <a:pt x="1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2832403" y="2888107"/>
              <a:ext cx="116557" cy="73933"/>
            </a:xfrm>
            <a:custGeom>
              <a:avLst/>
              <a:gdLst/>
              <a:ahLst/>
              <a:cxnLst/>
              <a:rect l="l" t="t" r="r" b="b"/>
              <a:pathLst>
                <a:path w="1329" h="843" extrusionOk="0">
                  <a:moveTo>
                    <a:pt x="52" y="0"/>
                  </a:moveTo>
                  <a:cubicBezTo>
                    <a:pt x="39" y="39"/>
                    <a:pt x="14" y="77"/>
                    <a:pt x="1" y="128"/>
                  </a:cubicBezTo>
                  <a:lnTo>
                    <a:pt x="1277" y="843"/>
                  </a:lnTo>
                  <a:cubicBezTo>
                    <a:pt x="1290" y="804"/>
                    <a:pt x="1315" y="753"/>
                    <a:pt x="1328" y="715"/>
                  </a:cubicBezTo>
                  <a:lnTo>
                    <a:pt x="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p:nvPr/>
          </p:nvSpPr>
          <p:spPr>
            <a:xfrm>
              <a:off x="2795481" y="2948534"/>
              <a:ext cx="106471" cy="89632"/>
            </a:xfrm>
            <a:custGeom>
              <a:avLst/>
              <a:gdLst/>
              <a:ahLst/>
              <a:cxnLst/>
              <a:rect l="l" t="t" r="r" b="b"/>
              <a:pathLst>
                <a:path w="1214" h="1022" extrusionOk="0">
                  <a:moveTo>
                    <a:pt x="77" y="0"/>
                  </a:moveTo>
                  <a:cubicBezTo>
                    <a:pt x="52" y="39"/>
                    <a:pt x="26" y="77"/>
                    <a:pt x="1" y="115"/>
                  </a:cubicBezTo>
                  <a:lnTo>
                    <a:pt x="1124" y="1021"/>
                  </a:lnTo>
                  <a:cubicBezTo>
                    <a:pt x="1162" y="996"/>
                    <a:pt x="1188" y="958"/>
                    <a:pt x="1213" y="919"/>
                  </a:cubicBez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3"/>
            <p:cNvSpPr/>
            <p:nvPr/>
          </p:nvSpPr>
          <p:spPr>
            <a:xfrm>
              <a:off x="2731721" y="3011241"/>
              <a:ext cx="81739" cy="108576"/>
            </a:xfrm>
            <a:custGeom>
              <a:avLst/>
              <a:gdLst/>
              <a:ahLst/>
              <a:cxnLst/>
              <a:rect l="l" t="t" r="r" b="b"/>
              <a:pathLst>
                <a:path w="932" h="1238" extrusionOk="0">
                  <a:moveTo>
                    <a:pt x="115" y="0"/>
                  </a:moveTo>
                  <a:cubicBezTo>
                    <a:pt x="77" y="26"/>
                    <a:pt x="39" y="51"/>
                    <a:pt x="0" y="77"/>
                  </a:cubicBezTo>
                  <a:lnTo>
                    <a:pt x="817" y="1238"/>
                  </a:lnTo>
                  <a:cubicBezTo>
                    <a:pt x="855" y="1212"/>
                    <a:pt x="894" y="1187"/>
                    <a:pt x="932" y="1161"/>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3"/>
            <p:cNvSpPr/>
            <p:nvPr/>
          </p:nvSpPr>
          <p:spPr>
            <a:xfrm>
              <a:off x="2655595" y="3052637"/>
              <a:ext cx="51569" cy="116469"/>
            </a:xfrm>
            <a:custGeom>
              <a:avLst/>
              <a:gdLst/>
              <a:ahLst/>
              <a:cxnLst/>
              <a:rect l="l" t="t" r="r" b="b"/>
              <a:pathLst>
                <a:path w="588" h="1328" extrusionOk="0">
                  <a:moveTo>
                    <a:pt x="128" y="0"/>
                  </a:moveTo>
                  <a:cubicBezTo>
                    <a:pt x="90" y="13"/>
                    <a:pt x="52" y="38"/>
                    <a:pt x="1" y="51"/>
                  </a:cubicBezTo>
                  <a:lnTo>
                    <a:pt x="460" y="1327"/>
                  </a:lnTo>
                  <a:cubicBezTo>
                    <a:pt x="511" y="1315"/>
                    <a:pt x="549" y="1302"/>
                    <a:pt x="588" y="1289"/>
                  </a:cubicBezTo>
                  <a:lnTo>
                    <a:pt x="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563858" y="3076141"/>
              <a:ext cx="24732" cy="116469"/>
            </a:xfrm>
            <a:custGeom>
              <a:avLst/>
              <a:gdLst/>
              <a:ahLst/>
              <a:cxnLst/>
              <a:rect l="l" t="t" r="r" b="b"/>
              <a:pathLst>
                <a:path w="282" h="1328" extrusionOk="0">
                  <a:moveTo>
                    <a:pt x="141" y="0"/>
                  </a:moveTo>
                  <a:cubicBezTo>
                    <a:pt x="90" y="13"/>
                    <a:pt x="51" y="13"/>
                    <a:pt x="0" y="26"/>
                  </a:cubicBezTo>
                  <a:lnTo>
                    <a:pt x="141" y="1327"/>
                  </a:lnTo>
                  <a:cubicBezTo>
                    <a:pt x="192" y="1315"/>
                    <a:pt x="230" y="1315"/>
                    <a:pt x="281" y="1315"/>
                  </a:cubicBezTo>
                  <a:lnTo>
                    <a:pt x="1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2458615" y="3079474"/>
              <a:ext cx="19119" cy="115329"/>
            </a:xfrm>
            <a:custGeom>
              <a:avLst/>
              <a:gdLst/>
              <a:ahLst/>
              <a:cxnLst/>
              <a:rect l="l" t="t" r="r" b="b"/>
              <a:pathLst>
                <a:path w="218" h="1315" extrusionOk="0">
                  <a:moveTo>
                    <a:pt x="77" y="0"/>
                  </a:moveTo>
                  <a:lnTo>
                    <a:pt x="1" y="1302"/>
                  </a:lnTo>
                  <a:cubicBezTo>
                    <a:pt x="39" y="1302"/>
                    <a:pt x="90" y="1315"/>
                    <a:pt x="128" y="1315"/>
                  </a:cubicBezTo>
                  <a:lnTo>
                    <a:pt x="218" y="13"/>
                  </a:lnTo>
                  <a:cubicBezTo>
                    <a:pt x="167" y="13"/>
                    <a:pt x="116" y="13"/>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2353460" y="3064915"/>
              <a:ext cx="35870" cy="113136"/>
            </a:xfrm>
            <a:custGeom>
              <a:avLst/>
              <a:gdLst/>
              <a:ahLst/>
              <a:cxnLst/>
              <a:rect l="l" t="t" r="r" b="b"/>
              <a:pathLst>
                <a:path w="409" h="1290" extrusionOk="0">
                  <a:moveTo>
                    <a:pt x="268" y="1"/>
                  </a:moveTo>
                  <a:lnTo>
                    <a:pt x="0" y="1251"/>
                  </a:lnTo>
                  <a:lnTo>
                    <a:pt x="128" y="1289"/>
                  </a:lnTo>
                  <a:lnTo>
                    <a:pt x="409" y="39"/>
                  </a:lnTo>
                  <a:cubicBezTo>
                    <a:pt x="358" y="26"/>
                    <a:pt x="319" y="13"/>
                    <a:pt x="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2239271" y="3030185"/>
              <a:ext cx="56042" cy="106471"/>
            </a:xfrm>
            <a:custGeom>
              <a:avLst/>
              <a:gdLst/>
              <a:ahLst/>
              <a:cxnLst/>
              <a:rect l="l" t="t" r="r" b="b"/>
              <a:pathLst>
                <a:path w="639" h="1214" extrusionOk="0">
                  <a:moveTo>
                    <a:pt x="511" y="1"/>
                  </a:moveTo>
                  <a:lnTo>
                    <a:pt x="1" y="1162"/>
                  </a:lnTo>
                  <a:cubicBezTo>
                    <a:pt x="52" y="1175"/>
                    <a:pt x="90" y="1200"/>
                    <a:pt x="128" y="1213"/>
                  </a:cubicBezTo>
                  <a:lnTo>
                    <a:pt x="639" y="65"/>
                  </a:lnTo>
                  <a:cubicBezTo>
                    <a:pt x="601" y="39"/>
                    <a:pt x="549" y="27"/>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2135256" y="2975371"/>
              <a:ext cx="66040" cy="98578"/>
            </a:xfrm>
            <a:custGeom>
              <a:avLst/>
              <a:gdLst/>
              <a:ahLst/>
              <a:cxnLst/>
              <a:rect l="l" t="t" r="r" b="b"/>
              <a:pathLst>
                <a:path w="753" h="1124" extrusionOk="0">
                  <a:moveTo>
                    <a:pt x="638" y="1"/>
                  </a:moveTo>
                  <a:lnTo>
                    <a:pt x="0" y="1047"/>
                  </a:lnTo>
                  <a:cubicBezTo>
                    <a:pt x="38" y="1073"/>
                    <a:pt x="77" y="1098"/>
                    <a:pt x="115" y="1124"/>
                  </a:cubicBezTo>
                  <a:lnTo>
                    <a:pt x="753" y="77"/>
                  </a:lnTo>
                  <a:cubicBezTo>
                    <a:pt x="715" y="52"/>
                    <a:pt x="676" y="26"/>
                    <a:pt x="6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2044572" y="2910471"/>
              <a:ext cx="77266" cy="86299"/>
            </a:xfrm>
            <a:custGeom>
              <a:avLst/>
              <a:gdLst/>
              <a:ahLst/>
              <a:cxnLst/>
              <a:rect l="l" t="t" r="r" b="b"/>
              <a:pathLst>
                <a:path w="881" h="984" extrusionOk="0">
                  <a:moveTo>
                    <a:pt x="792" y="1"/>
                  </a:moveTo>
                  <a:lnTo>
                    <a:pt x="0" y="894"/>
                  </a:lnTo>
                  <a:cubicBezTo>
                    <a:pt x="26" y="919"/>
                    <a:pt x="64" y="958"/>
                    <a:pt x="90" y="983"/>
                  </a:cubicBezTo>
                  <a:lnTo>
                    <a:pt x="881" y="90"/>
                  </a:lnTo>
                  <a:cubicBezTo>
                    <a:pt x="855" y="64"/>
                    <a:pt x="817" y="26"/>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highest paying machine learning jobs in india">
            <a:extLst>
              <a:ext uri="{FF2B5EF4-FFF2-40B4-BE49-F238E27FC236}">
                <a16:creationId xmlns:a16="http://schemas.microsoft.com/office/drawing/2014/main" id="{50761C0F-18B6-1EB6-3DBA-E28D778BF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65" y="1168125"/>
            <a:ext cx="641032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07402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7" name="Google Shape;687;p23"/>
          <p:cNvSpPr/>
          <p:nvPr/>
        </p:nvSpPr>
        <p:spPr>
          <a:xfrm>
            <a:off x="6348658" y="4352132"/>
            <a:ext cx="2848046" cy="251839"/>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JOBS</a:t>
            </a:r>
            <a:endParaRPr dirty="0"/>
          </a:p>
        </p:txBody>
      </p:sp>
      <p:grpSp>
        <p:nvGrpSpPr>
          <p:cNvPr id="689" name="Google Shape;689;p23"/>
          <p:cNvGrpSpPr/>
          <p:nvPr/>
        </p:nvGrpSpPr>
        <p:grpSpPr>
          <a:xfrm>
            <a:off x="6761033" y="1628297"/>
            <a:ext cx="1864555" cy="2793500"/>
            <a:chOff x="1643947" y="1685004"/>
            <a:chExt cx="1864555" cy="2793500"/>
          </a:xfrm>
        </p:grpSpPr>
        <p:sp>
          <p:nvSpPr>
            <p:cNvPr id="690" name="Google Shape;690;p23"/>
            <p:cNvSpPr/>
            <p:nvPr/>
          </p:nvSpPr>
          <p:spPr>
            <a:xfrm>
              <a:off x="1704374" y="2795230"/>
              <a:ext cx="651366" cy="350898"/>
            </a:xfrm>
            <a:custGeom>
              <a:avLst/>
              <a:gdLst/>
              <a:ahLst/>
              <a:cxnLst/>
              <a:rect l="l" t="t" r="r" b="b"/>
              <a:pathLst>
                <a:path w="7427" h="4001" extrusionOk="0">
                  <a:moveTo>
                    <a:pt x="6061" y="0"/>
                  </a:moveTo>
                  <a:cubicBezTo>
                    <a:pt x="6061" y="0"/>
                    <a:pt x="4388" y="2866"/>
                    <a:pt x="2865" y="2866"/>
                  </a:cubicBezTo>
                  <a:cubicBezTo>
                    <a:pt x="2820" y="2866"/>
                    <a:pt x="2775" y="2864"/>
                    <a:pt x="2731" y="2859"/>
                  </a:cubicBezTo>
                  <a:cubicBezTo>
                    <a:pt x="1506" y="2718"/>
                    <a:pt x="842" y="485"/>
                    <a:pt x="842" y="485"/>
                  </a:cubicBezTo>
                  <a:lnTo>
                    <a:pt x="0" y="523"/>
                  </a:lnTo>
                  <a:cubicBezTo>
                    <a:pt x="0" y="523"/>
                    <a:pt x="434" y="3433"/>
                    <a:pt x="2476" y="3931"/>
                  </a:cubicBezTo>
                  <a:cubicBezTo>
                    <a:pt x="2667" y="3978"/>
                    <a:pt x="2856" y="4001"/>
                    <a:pt x="3041" y="4001"/>
                  </a:cubicBezTo>
                  <a:cubicBezTo>
                    <a:pt x="5526" y="4001"/>
                    <a:pt x="7427" y="0"/>
                    <a:pt x="7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1665171" y="2664290"/>
              <a:ext cx="162337" cy="244076"/>
            </a:xfrm>
            <a:custGeom>
              <a:avLst/>
              <a:gdLst/>
              <a:ahLst/>
              <a:cxnLst/>
              <a:rect l="l" t="t" r="r" b="b"/>
              <a:pathLst>
                <a:path w="1851" h="2783" extrusionOk="0">
                  <a:moveTo>
                    <a:pt x="1659" y="0"/>
                  </a:moveTo>
                  <a:lnTo>
                    <a:pt x="256" y="358"/>
                  </a:lnTo>
                  <a:cubicBezTo>
                    <a:pt x="1" y="1493"/>
                    <a:pt x="626" y="2782"/>
                    <a:pt x="626" y="2782"/>
                  </a:cubicBezTo>
                  <a:lnTo>
                    <a:pt x="1417" y="2348"/>
                  </a:lnTo>
                  <a:lnTo>
                    <a:pt x="1417" y="2335"/>
                  </a:lnTo>
                  <a:cubicBezTo>
                    <a:pt x="1851" y="1008"/>
                    <a:pt x="1659" y="0"/>
                    <a:pt x="1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2196736" y="2845571"/>
              <a:ext cx="98578" cy="63847"/>
            </a:xfrm>
            <a:custGeom>
              <a:avLst/>
              <a:gdLst/>
              <a:ahLst/>
              <a:cxnLst/>
              <a:rect l="l" t="t" r="r" b="b"/>
              <a:pathLst>
                <a:path w="1124" h="728" extrusionOk="0">
                  <a:moveTo>
                    <a:pt x="77" y="0"/>
                  </a:moveTo>
                  <a:cubicBezTo>
                    <a:pt x="52" y="39"/>
                    <a:pt x="26" y="77"/>
                    <a:pt x="1" y="115"/>
                  </a:cubicBezTo>
                  <a:lnTo>
                    <a:pt x="1047" y="728"/>
                  </a:lnTo>
                  <a:cubicBezTo>
                    <a:pt x="1073" y="690"/>
                    <a:pt x="1098" y="651"/>
                    <a:pt x="1124" y="613"/>
                  </a:cubicBezTo>
                  <a:lnTo>
                    <a:pt x="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2149727" y="2907138"/>
              <a:ext cx="96385" cy="71653"/>
            </a:xfrm>
            <a:custGeom>
              <a:avLst/>
              <a:gdLst/>
              <a:ahLst/>
              <a:cxnLst/>
              <a:rect l="l" t="t" r="r" b="b"/>
              <a:pathLst>
                <a:path w="1099" h="817" extrusionOk="0">
                  <a:moveTo>
                    <a:pt x="90" y="0"/>
                  </a:moveTo>
                  <a:cubicBezTo>
                    <a:pt x="65" y="26"/>
                    <a:pt x="39" y="64"/>
                    <a:pt x="1" y="102"/>
                  </a:cubicBezTo>
                  <a:lnTo>
                    <a:pt x="1009" y="817"/>
                  </a:lnTo>
                  <a:cubicBezTo>
                    <a:pt x="1047" y="779"/>
                    <a:pt x="1073" y="740"/>
                    <a:pt x="1098" y="702"/>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2098246" y="2963092"/>
              <a:ext cx="89632" cy="80686"/>
            </a:xfrm>
            <a:custGeom>
              <a:avLst/>
              <a:gdLst/>
              <a:ahLst/>
              <a:cxnLst/>
              <a:rect l="l" t="t" r="r" b="b"/>
              <a:pathLst>
                <a:path w="1022" h="920" extrusionOk="0">
                  <a:moveTo>
                    <a:pt x="90" y="0"/>
                  </a:moveTo>
                  <a:cubicBezTo>
                    <a:pt x="65" y="39"/>
                    <a:pt x="26" y="64"/>
                    <a:pt x="1" y="102"/>
                  </a:cubicBezTo>
                  <a:lnTo>
                    <a:pt x="920" y="919"/>
                  </a:lnTo>
                  <a:cubicBezTo>
                    <a:pt x="958" y="894"/>
                    <a:pt x="983" y="855"/>
                    <a:pt x="1022" y="830"/>
                  </a:cubicBezTo>
                  <a:lnTo>
                    <a:pt x="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2044572" y="3007821"/>
              <a:ext cx="75073" cy="92965"/>
            </a:xfrm>
            <a:custGeom>
              <a:avLst/>
              <a:gdLst/>
              <a:ahLst/>
              <a:cxnLst/>
              <a:rect l="l" t="t" r="r" b="b"/>
              <a:pathLst>
                <a:path w="856" h="1060" extrusionOk="0">
                  <a:moveTo>
                    <a:pt x="115" y="1"/>
                  </a:moveTo>
                  <a:cubicBezTo>
                    <a:pt x="77" y="26"/>
                    <a:pt x="39" y="52"/>
                    <a:pt x="0" y="77"/>
                  </a:cubicBezTo>
                  <a:lnTo>
                    <a:pt x="741" y="1060"/>
                  </a:lnTo>
                  <a:cubicBezTo>
                    <a:pt x="779" y="1034"/>
                    <a:pt x="817" y="1009"/>
                    <a:pt x="855" y="983"/>
                  </a:cubicBez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1998703" y="3034745"/>
              <a:ext cx="56042" cy="98490"/>
            </a:xfrm>
            <a:custGeom>
              <a:avLst/>
              <a:gdLst/>
              <a:ahLst/>
              <a:cxnLst/>
              <a:rect l="l" t="t" r="r" b="b"/>
              <a:pathLst>
                <a:path w="639" h="1123" extrusionOk="0">
                  <a:moveTo>
                    <a:pt x="115" y="0"/>
                  </a:moveTo>
                  <a:cubicBezTo>
                    <a:pt x="77" y="13"/>
                    <a:pt x="39" y="26"/>
                    <a:pt x="0" y="51"/>
                  </a:cubicBezTo>
                  <a:lnTo>
                    <a:pt x="511" y="1123"/>
                  </a:lnTo>
                  <a:cubicBezTo>
                    <a:pt x="562" y="1110"/>
                    <a:pt x="600" y="1097"/>
                    <a:pt x="638" y="1072"/>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1948275" y="3045883"/>
              <a:ext cx="14646" cy="99718"/>
            </a:xfrm>
            <a:custGeom>
              <a:avLst/>
              <a:gdLst/>
              <a:ahLst/>
              <a:cxnLst/>
              <a:rect l="l" t="t" r="r" b="b"/>
              <a:pathLst>
                <a:path w="167" h="1137" extrusionOk="0">
                  <a:moveTo>
                    <a:pt x="1" y="1"/>
                  </a:moveTo>
                  <a:lnTo>
                    <a:pt x="39" y="1136"/>
                  </a:lnTo>
                  <a:lnTo>
                    <a:pt x="167" y="1136"/>
                  </a:lnTo>
                  <a:lnTo>
                    <a:pt x="129" y="13"/>
                  </a:lnTo>
                  <a:cubicBezTo>
                    <a:pt x="90" y="13"/>
                    <a:pt x="39" y="1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1857678" y="3023519"/>
              <a:ext cx="44816" cy="95245"/>
            </a:xfrm>
            <a:custGeom>
              <a:avLst/>
              <a:gdLst/>
              <a:ahLst/>
              <a:cxnLst/>
              <a:rect l="l" t="t" r="r" b="b"/>
              <a:pathLst>
                <a:path w="511" h="1086" extrusionOk="0">
                  <a:moveTo>
                    <a:pt x="383" y="0"/>
                  </a:moveTo>
                  <a:lnTo>
                    <a:pt x="0" y="1009"/>
                  </a:lnTo>
                  <a:cubicBezTo>
                    <a:pt x="39" y="1047"/>
                    <a:pt x="77" y="1060"/>
                    <a:pt x="115" y="1085"/>
                  </a:cubicBezTo>
                  <a:lnTo>
                    <a:pt x="511" y="90"/>
                  </a:lnTo>
                  <a:cubicBezTo>
                    <a:pt x="460" y="64"/>
                    <a:pt x="421" y="39"/>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1797251" y="2988789"/>
              <a:ext cx="66128" cy="78494"/>
            </a:xfrm>
            <a:custGeom>
              <a:avLst/>
              <a:gdLst/>
              <a:ahLst/>
              <a:cxnLst/>
              <a:rect l="l" t="t" r="r" b="b"/>
              <a:pathLst>
                <a:path w="754" h="895" extrusionOk="0">
                  <a:moveTo>
                    <a:pt x="664" y="1"/>
                  </a:moveTo>
                  <a:lnTo>
                    <a:pt x="0" y="792"/>
                  </a:lnTo>
                  <a:cubicBezTo>
                    <a:pt x="26" y="830"/>
                    <a:pt x="64" y="856"/>
                    <a:pt x="90" y="894"/>
                  </a:cubicBezTo>
                  <a:lnTo>
                    <a:pt x="753" y="116"/>
                  </a:lnTo>
                  <a:cubicBezTo>
                    <a:pt x="728" y="77"/>
                    <a:pt x="702" y="39"/>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1753575" y="2936255"/>
              <a:ext cx="72881" cy="63847"/>
            </a:xfrm>
            <a:custGeom>
              <a:avLst/>
              <a:gdLst/>
              <a:ahLst/>
              <a:cxnLst/>
              <a:rect l="l" t="t" r="r" b="b"/>
              <a:pathLst>
                <a:path w="831" h="728" extrusionOk="0">
                  <a:moveTo>
                    <a:pt x="766" y="0"/>
                  </a:moveTo>
                  <a:lnTo>
                    <a:pt x="1" y="600"/>
                  </a:lnTo>
                  <a:cubicBezTo>
                    <a:pt x="13" y="651"/>
                    <a:pt x="39" y="689"/>
                    <a:pt x="64" y="727"/>
                  </a:cubicBezTo>
                  <a:lnTo>
                    <a:pt x="830" y="115"/>
                  </a:lnTo>
                  <a:cubicBezTo>
                    <a:pt x="805" y="77"/>
                    <a:pt x="779" y="38"/>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1726738" y="2362067"/>
              <a:ext cx="291085" cy="443336"/>
            </a:xfrm>
            <a:custGeom>
              <a:avLst/>
              <a:gdLst/>
              <a:ahLst/>
              <a:cxnLst/>
              <a:rect l="l" t="t" r="r" b="b"/>
              <a:pathLst>
                <a:path w="3319" h="5055" extrusionOk="0">
                  <a:moveTo>
                    <a:pt x="217" y="1"/>
                  </a:moveTo>
                  <a:cubicBezTo>
                    <a:pt x="90" y="1"/>
                    <a:pt x="0" y="141"/>
                    <a:pt x="13" y="269"/>
                  </a:cubicBezTo>
                  <a:lnTo>
                    <a:pt x="524" y="4824"/>
                  </a:lnTo>
                  <a:cubicBezTo>
                    <a:pt x="536" y="4952"/>
                    <a:pt x="664" y="5054"/>
                    <a:pt x="792" y="5054"/>
                  </a:cubicBezTo>
                  <a:lnTo>
                    <a:pt x="3101" y="5054"/>
                  </a:lnTo>
                  <a:cubicBezTo>
                    <a:pt x="3229" y="5054"/>
                    <a:pt x="3318" y="4939"/>
                    <a:pt x="3305" y="4824"/>
                  </a:cubicBezTo>
                  <a:lnTo>
                    <a:pt x="2795" y="269"/>
                  </a:lnTo>
                  <a:cubicBezTo>
                    <a:pt x="2769" y="141"/>
                    <a:pt x="2655" y="1"/>
                    <a:pt x="2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1725598" y="2362067"/>
              <a:ext cx="269773" cy="443336"/>
            </a:xfrm>
            <a:custGeom>
              <a:avLst/>
              <a:gdLst/>
              <a:ahLst/>
              <a:cxnLst/>
              <a:rect l="l" t="t" r="r" b="b"/>
              <a:pathLst>
                <a:path w="3076" h="5055" extrusionOk="0">
                  <a:moveTo>
                    <a:pt x="358" y="1"/>
                  </a:moveTo>
                  <a:cubicBezTo>
                    <a:pt x="230" y="1"/>
                    <a:pt x="1" y="103"/>
                    <a:pt x="26" y="231"/>
                  </a:cubicBezTo>
                  <a:lnTo>
                    <a:pt x="537" y="4850"/>
                  </a:lnTo>
                  <a:cubicBezTo>
                    <a:pt x="562" y="4978"/>
                    <a:pt x="792" y="5054"/>
                    <a:pt x="932" y="5054"/>
                  </a:cubicBezTo>
                  <a:lnTo>
                    <a:pt x="2885" y="5054"/>
                  </a:lnTo>
                  <a:cubicBezTo>
                    <a:pt x="3012" y="5054"/>
                    <a:pt x="3076" y="4965"/>
                    <a:pt x="3063" y="4837"/>
                  </a:cubicBezTo>
                  <a:lnTo>
                    <a:pt x="2540" y="231"/>
                  </a:lnTo>
                  <a:lnTo>
                    <a:pt x="2553" y="231"/>
                  </a:lnTo>
                  <a:cubicBezTo>
                    <a:pt x="2527" y="103"/>
                    <a:pt x="2451" y="1"/>
                    <a:pt x="2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1643947" y="3630070"/>
              <a:ext cx="661452" cy="848434"/>
            </a:xfrm>
            <a:custGeom>
              <a:avLst/>
              <a:gdLst/>
              <a:ahLst/>
              <a:cxnLst/>
              <a:rect l="l" t="t" r="r" b="b"/>
              <a:pathLst>
                <a:path w="7542" h="9674" extrusionOk="0">
                  <a:moveTo>
                    <a:pt x="3777" y="1"/>
                  </a:moveTo>
                  <a:cubicBezTo>
                    <a:pt x="1684" y="1"/>
                    <a:pt x="0" y="2170"/>
                    <a:pt x="0" y="4837"/>
                  </a:cubicBezTo>
                  <a:cubicBezTo>
                    <a:pt x="0" y="7504"/>
                    <a:pt x="1684" y="9673"/>
                    <a:pt x="3777" y="9673"/>
                  </a:cubicBezTo>
                  <a:cubicBezTo>
                    <a:pt x="5857" y="9673"/>
                    <a:pt x="7542" y="7504"/>
                    <a:pt x="7542" y="4837"/>
                  </a:cubicBezTo>
                  <a:cubicBezTo>
                    <a:pt x="7542" y="2170"/>
                    <a:pt x="5857"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820755"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9" y="5271"/>
                    <a:pt x="5309" y="3395"/>
                  </a:cubicBezTo>
                  <a:cubicBezTo>
                    <a:pt x="5309" y="1519"/>
                    <a:pt x="4122" y="1"/>
                    <a:pt x="2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962833" y="3574116"/>
              <a:ext cx="1271511" cy="532793"/>
            </a:xfrm>
            <a:custGeom>
              <a:avLst/>
              <a:gdLst/>
              <a:ahLst/>
              <a:cxnLst/>
              <a:rect l="l" t="t" r="r" b="b"/>
              <a:pathLst>
                <a:path w="14498" h="6075" extrusionOk="0">
                  <a:moveTo>
                    <a:pt x="1762" y="1"/>
                  </a:moveTo>
                  <a:cubicBezTo>
                    <a:pt x="1570" y="1"/>
                    <a:pt x="1392" y="116"/>
                    <a:pt x="1315" y="294"/>
                  </a:cubicBezTo>
                  <a:lnTo>
                    <a:pt x="1" y="3318"/>
                  </a:lnTo>
                  <a:lnTo>
                    <a:pt x="2132" y="5641"/>
                  </a:lnTo>
                  <a:lnTo>
                    <a:pt x="11549" y="6075"/>
                  </a:lnTo>
                  <a:lnTo>
                    <a:pt x="14497" y="2987"/>
                  </a:lnTo>
                  <a:lnTo>
                    <a:pt x="13234" y="281"/>
                  </a:lnTo>
                  <a:cubicBezTo>
                    <a:pt x="13157" y="103"/>
                    <a:pt x="12978" y="1"/>
                    <a:pt x="12800" y="1"/>
                  </a:cubicBezTo>
                  <a:lnTo>
                    <a:pt x="9546" y="1"/>
                  </a:lnTo>
                  <a:cubicBezTo>
                    <a:pt x="9457" y="1"/>
                    <a:pt x="9367" y="26"/>
                    <a:pt x="9291" y="77"/>
                  </a:cubicBezTo>
                  <a:lnTo>
                    <a:pt x="7708" y="1085"/>
                  </a:lnTo>
                  <a:cubicBezTo>
                    <a:pt x="7632" y="1136"/>
                    <a:pt x="7542" y="1162"/>
                    <a:pt x="7453" y="1162"/>
                  </a:cubicBezTo>
                  <a:lnTo>
                    <a:pt x="5628" y="1162"/>
                  </a:lnTo>
                  <a:cubicBezTo>
                    <a:pt x="5501" y="1162"/>
                    <a:pt x="5373" y="1111"/>
                    <a:pt x="5271" y="1009"/>
                  </a:cubicBezTo>
                  <a:lnTo>
                    <a:pt x="4620" y="307"/>
                  </a:lnTo>
                  <a:lnTo>
                    <a:pt x="4480" y="154"/>
                  </a:lnTo>
                  <a:cubicBezTo>
                    <a:pt x="4391" y="52"/>
                    <a:pt x="4263" y="1"/>
                    <a:pt x="4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2695938" y="3612179"/>
              <a:ext cx="500343" cy="427637"/>
            </a:xfrm>
            <a:custGeom>
              <a:avLst/>
              <a:gdLst/>
              <a:ahLst/>
              <a:cxnLst/>
              <a:rect l="l" t="t" r="r" b="b"/>
              <a:pathLst>
                <a:path w="5705" h="4876" extrusionOk="0">
                  <a:moveTo>
                    <a:pt x="0" y="2770"/>
                  </a:moveTo>
                  <a:lnTo>
                    <a:pt x="0" y="2897"/>
                  </a:lnTo>
                  <a:lnTo>
                    <a:pt x="35" y="2838"/>
                  </a:lnTo>
                  <a:lnTo>
                    <a:pt x="35" y="2838"/>
                  </a:lnTo>
                  <a:lnTo>
                    <a:pt x="0" y="2770"/>
                  </a:lnTo>
                  <a:close/>
                  <a:moveTo>
                    <a:pt x="2004" y="1"/>
                  </a:moveTo>
                  <a:cubicBezTo>
                    <a:pt x="1825" y="1"/>
                    <a:pt x="1672" y="90"/>
                    <a:pt x="1582" y="230"/>
                  </a:cubicBezTo>
                  <a:lnTo>
                    <a:pt x="35" y="2838"/>
                  </a:lnTo>
                  <a:lnTo>
                    <a:pt x="35" y="2838"/>
                  </a:lnTo>
                  <a:lnTo>
                    <a:pt x="1008" y="4747"/>
                  </a:lnTo>
                  <a:lnTo>
                    <a:pt x="4403" y="4875"/>
                  </a:lnTo>
                  <a:lnTo>
                    <a:pt x="5704" y="2604"/>
                  </a:lnTo>
                  <a:lnTo>
                    <a:pt x="4734" y="294"/>
                  </a:lnTo>
                  <a:cubicBezTo>
                    <a:pt x="4658" y="115"/>
                    <a:pt x="4479" y="1"/>
                    <a:pt x="4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062463" y="3580869"/>
              <a:ext cx="715214" cy="223904"/>
            </a:xfrm>
            <a:custGeom>
              <a:avLst/>
              <a:gdLst/>
              <a:ahLst/>
              <a:cxnLst/>
              <a:rect l="l" t="t" r="r" b="b"/>
              <a:pathLst>
                <a:path w="8155" h="2553" extrusionOk="0">
                  <a:moveTo>
                    <a:pt x="8155" y="0"/>
                  </a:moveTo>
                  <a:lnTo>
                    <a:pt x="6572" y="1008"/>
                  </a:lnTo>
                  <a:cubicBezTo>
                    <a:pt x="6496" y="1059"/>
                    <a:pt x="6406" y="1085"/>
                    <a:pt x="6317" y="1085"/>
                  </a:cubicBezTo>
                  <a:lnTo>
                    <a:pt x="4492" y="1085"/>
                  </a:lnTo>
                  <a:cubicBezTo>
                    <a:pt x="4365" y="1085"/>
                    <a:pt x="4237" y="1034"/>
                    <a:pt x="4135" y="932"/>
                  </a:cubicBezTo>
                  <a:lnTo>
                    <a:pt x="3484" y="230"/>
                  </a:lnTo>
                  <a:lnTo>
                    <a:pt x="1149" y="230"/>
                  </a:lnTo>
                  <a:cubicBezTo>
                    <a:pt x="983" y="230"/>
                    <a:pt x="830" y="332"/>
                    <a:pt x="766" y="485"/>
                  </a:cubicBezTo>
                  <a:lnTo>
                    <a:pt x="90" y="2093"/>
                  </a:lnTo>
                  <a:cubicBezTo>
                    <a:pt x="1" y="2310"/>
                    <a:pt x="166" y="2552"/>
                    <a:pt x="396" y="2552"/>
                  </a:cubicBezTo>
                  <a:lnTo>
                    <a:pt x="6330" y="2552"/>
                  </a:lnTo>
                  <a:cubicBezTo>
                    <a:pt x="6521" y="2552"/>
                    <a:pt x="6687" y="2450"/>
                    <a:pt x="6789" y="2284"/>
                  </a:cubicBezTo>
                  <a:lnTo>
                    <a:pt x="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1872236" y="3835995"/>
              <a:ext cx="1186352" cy="466753"/>
            </a:xfrm>
            <a:custGeom>
              <a:avLst/>
              <a:gdLst/>
              <a:ahLst/>
              <a:cxnLst/>
              <a:rect l="l" t="t" r="r" b="b"/>
              <a:pathLst>
                <a:path w="13527" h="5322" extrusionOk="0">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2613060" y="3835995"/>
              <a:ext cx="445529" cy="466753"/>
            </a:xfrm>
            <a:custGeom>
              <a:avLst/>
              <a:gdLst/>
              <a:ahLst/>
              <a:cxnLst/>
              <a:rect l="l" t="t" r="r" b="b"/>
              <a:pathLst>
                <a:path w="5080" h="5322" extrusionOk="0">
                  <a:moveTo>
                    <a:pt x="588" y="1"/>
                  </a:moveTo>
                  <a:cubicBezTo>
                    <a:pt x="269" y="1"/>
                    <a:pt x="1" y="256"/>
                    <a:pt x="1" y="575"/>
                  </a:cubicBezTo>
                  <a:lnTo>
                    <a:pt x="1" y="1915"/>
                  </a:lnTo>
                  <a:cubicBezTo>
                    <a:pt x="1" y="2259"/>
                    <a:pt x="128" y="2591"/>
                    <a:pt x="345" y="2859"/>
                  </a:cubicBezTo>
                  <a:lnTo>
                    <a:pt x="1992" y="4811"/>
                  </a:lnTo>
                  <a:cubicBezTo>
                    <a:pt x="2259" y="5130"/>
                    <a:pt x="2668" y="5322"/>
                    <a:pt x="3102" y="5322"/>
                  </a:cubicBezTo>
                  <a:lnTo>
                    <a:pt x="4493" y="5322"/>
                  </a:lnTo>
                  <a:cubicBezTo>
                    <a:pt x="4812" y="5322"/>
                    <a:pt x="5080" y="5054"/>
                    <a:pt x="5080" y="4735"/>
                  </a:cubicBezTo>
                  <a:lnTo>
                    <a:pt x="5080" y="575"/>
                  </a:lnTo>
                  <a:cubicBezTo>
                    <a:pt x="5080" y="256"/>
                    <a:pt x="4812" y="1"/>
                    <a:pt x="4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2009842"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79"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2003176"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2207962" y="4076651"/>
              <a:ext cx="320202" cy="244076"/>
            </a:xfrm>
            <a:custGeom>
              <a:avLst/>
              <a:gdLst/>
              <a:ahLst/>
              <a:cxnLst/>
              <a:rect l="l" t="t" r="r" b="b"/>
              <a:pathLst>
                <a:path w="3651" h="2783" extrusionOk="0">
                  <a:moveTo>
                    <a:pt x="549" y="0"/>
                  </a:moveTo>
                  <a:cubicBezTo>
                    <a:pt x="434" y="0"/>
                    <a:pt x="345" y="26"/>
                    <a:pt x="281" y="64"/>
                  </a:cubicBezTo>
                  <a:lnTo>
                    <a:pt x="141" y="179"/>
                  </a:lnTo>
                  <a:cubicBezTo>
                    <a:pt x="0" y="281"/>
                    <a:pt x="13" y="472"/>
                    <a:pt x="179" y="702"/>
                  </a:cubicBezTo>
                  <a:lnTo>
                    <a:pt x="1672" y="2642"/>
                  </a:lnTo>
                  <a:cubicBezTo>
                    <a:pt x="1736" y="2731"/>
                    <a:pt x="1838" y="2782"/>
                    <a:pt x="1940" y="2782"/>
                  </a:cubicBezTo>
                  <a:lnTo>
                    <a:pt x="3446" y="2782"/>
                  </a:lnTo>
                  <a:cubicBezTo>
                    <a:pt x="3561" y="2782"/>
                    <a:pt x="3650" y="2693"/>
                    <a:pt x="3650" y="2578"/>
                  </a:cubicBezTo>
                  <a:lnTo>
                    <a:pt x="3216" y="2578"/>
                  </a:lnTo>
                  <a:lnTo>
                    <a:pt x="1710" y="613"/>
                  </a:lnTo>
                  <a:cubicBezTo>
                    <a:pt x="1455" y="268"/>
                    <a:pt x="932"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2201384" y="4085597"/>
              <a:ext cx="290909" cy="235130"/>
            </a:xfrm>
            <a:custGeom>
              <a:avLst/>
              <a:gdLst/>
              <a:ahLst/>
              <a:cxnLst/>
              <a:rect l="l" t="t" r="r" b="b"/>
              <a:pathLst>
                <a:path w="3317" h="2681" extrusionOk="0">
                  <a:moveTo>
                    <a:pt x="458" y="0"/>
                  </a:moveTo>
                  <a:cubicBezTo>
                    <a:pt x="460" y="0"/>
                    <a:pt x="463" y="0"/>
                    <a:pt x="465" y="0"/>
                  </a:cubicBezTo>
                  <a:lnTo>
                    <a:pt x="465" y="0"/>
                  </a:lnTo>
                  <a:cubicBezTo>
                    <a:pt x="467" y="0"/>
                    <a:pt x="469" y="0"/>
                    <a:pt x="471" y="0"/>
                  </a:cubicBezTo>
                  <a:close/>
                  <a:moveTo>
                    <a:pt x="465" y="0"/>
                  </a:moveTo>
                  <a:cubicBezTo>
                    <a:pt x="100" y="3"/>
                    <a:pt x="0" y="270"/>
                    <a:pt x="254" y="600"/>
                  </a:cubicBezTo>
                  <a:lnTo>
                    <a:pt x="1747" y="2540"/>
                  </a:lnTo>
                  <a:cubicBezTo>
                    <a:pt x="1811" y="2629"/>
                    <a:pt x="1900" y="2680"/>
                    <a:pt x="2015" y="2680"/>
                  </a:cubicBezTo>
                  <a:lnTo>
                    <a:pt x="3317" y="2680"/>
                  </a:lnTo>
                  <a:cubicBezTo>
                    <a:pt x="3227" y="2680"/>
                    <a:pt x="3138" y="2642"/>
                    <a:pt x="3087" y="2565"/>
                  </a:cubicBezTo>
                  <a:lnTo>
                    <a:pt x="1581" y="587"/>
                  </a:lnTo>
                  <a:cubicBezTo>
                    <a:pt x="1327" y="270"/>
                    <a:pt x="834" y="3"/>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407134" y="4076651"/>
              <a:ext cx="320202" cy="244076"/>
            </a:xfrm>
            <a:custGeom>
              <a:avLst/>
              <a:gdLst/>
              <a:ahLst/>
              <a:cxnLst/>
              <a:rect l="l" t="t" r="r" b="b"/>
              <a:pathLst>
                <a:path w="3651" h="2783" extrusionOk="0">
                  <a:moveTo>
                    <a:pt x="550" y="0"/>
                  </a:moveTo>
                  <a:cubicBezTo>
                    <a:pt x="422" y="0"/>
                    <a:pt x="345" y="26"/>
                    <a:pt x="282" y="64"/>
                  </a:cubicBezTo>
                  <a:lnTo>
                    <a:pt x="128" y="179"/>
                  </a:lnTo>
                  <a:cubicBezTo>
                    <a:pt x="1" y="281"/>
                    <a:pt x="1" y="472"/>
                    <a:pt x="180"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2400469" y="4085597"/>
              <a:ext cx="289944" cy="235130"/>
            </a:xfrm>
            <a:custGeom>
              <a:avLst/>
              <a:gdLst/>
              <a:ahLst/>
              <a:cxnLst/>
              <a:rect l="l" t="t" r="r" b="b"/>
              <a:pathLst>
                <a:path w="3306" h="2681" extrusionOk="0">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2846962" y="3630070"/>
              <a:ext cx="661540" cy="848434"/>
            </a:xfrm>
            <a:custGeom>
              <a:avLst/>
              <a:gdLst/>
              <a:ahLst/>
              <a:cxnLst/>
              <a:rect l="l" t="t" r="r" b="b"/>
              <a:pathLst>
                <a:path w="7543" h="9674" extrusionOk="0">
                  <a:moveTo>
                    <a:pt x="3778" y="1"/>
                  </a:moveTo>
                  <a:cubicBezTo>
                    <a:pt x="1685" y="1"/>
                    <a:pt x="1" y="2170"/>
                    <a:pt x="1" y="4837"/>
                  </a:cubicBezTo>
                  <a:cubicBezTo>
                    <a:pt x="1" y="7504"/>
                    <a:pt x="1685" y="9673"/>
                    <a:pt x="3778" y="9673"/>
                  </a:cubicBezTo>
                  <a:cubicBezTo>
                    <a:pt x="5858" y="9673"/>
                    <a:pt x="7542" y="7504"/>
                    <a:pt x="7542" y="4837"/>
                  </a:cubicBezTo>
                  <a:cubicBezTo>
                    <a:pt x="7542" y="2170"/>
                    <a:pt x="5858"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3023858" y="3756537"/>
              <a:ext cx="465613" cy="596640"/>
            </a:xfrm>
            <a:custGeom>
              <a:avLst/>
              <a:gdLst/>
              <a:ahLst/>
              <a:cxnLst/>
              <a:rect l="l" t="t" r="r" b="b"/>
              <a:pathLst>
                <a:path w="5309" h="6803" extrusionOk="0">
                  <a:moveTo>
                    <a:pt x="2654" y="1"/>
                  </a:moveTo>
                  <a:cubicBezTo>
                    <a:pt x="1187" y="1"/>
                    <a:pt x="0" y="1519"/>
                    <a:pt x="0" y="3395"/>
                  </a:cubicBezTo>
                  <a:cubicBezTo>
                    <a:pt x="0" y="5271"/>
                    <a:pt x="1187" y="6802"/>
                    <a:pt x="2654" y="6802"/>
                  </a:cubicBezTo>
                  <a:cubicBezTo>
                    <a:pt x="4122" y="6802"/>
                    <a:pt x="5308" y="5271"/>
                    <a:pt x="5308" y="3395"/>
                  </a:cubicBezTo>
                  <a:cubicBezTo>
                    <a:pt x="5308" y="1519"/>
                    <a:pt x="4122" y="1"/>
                    <a:pt x="2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3024910" y="3788987"/>
              <a:ext cx="444389" cy="564190"/>
            </a:xfrm>
            <a:custGeom>
              <a:avLst/>
              <a:gdLst/>
              <a:ahLst/>
              <a:cxnLst/>
              <a:rect l="l" t="t" r="r" b="b"/>
              <a:pathLst>
                <a:path w="5067" h="6433" extrusionOk="0">
                  <a:moveTo>
                    <a:pt x="1443" y="1"/>
                  </a:moveTo>
                  <a:lnTo>
                    <a:pt x="1443" y="1"/>
                  </a:lnTo>
                  <a:cubicBezTo>
                    <a:pt x="588" y="562"/>
                    <a:pt x="1" y="1711"/>
                    <a:pt x="1" y="3025"/>
                  </a:cubicBezTo>
                  <a:cubicBezTo>
                    <a:pt x="1" y="4901"/>
                    <a:pt x="1188" y="6432"/>
                    <a:pt x="2642" y="6432"/>
                  </a:cubicBezTo>
                  <a:cubicBezTo>
                    <a:pt x="3727" y="6432"/>
                    <a:pt x="4646" y="5603"/>
                    <a:pt x="5067" y="4416"/>
                  </a:cubicBezTo>
                  <a:lnTo>
                    <a:pt x="5067" y="4416"/>
                  </a:lnTo>
                  <a:cubicBezTo>
                    <a:pt x="4709" y="4658"/>
                    <a:pt x="4301" y="4786"/>
                    <a:pt x="3867" y="4786"/>
                  </a:cubicBezTo>
                  <a:cubicBezTo>
                    <a:pt x="2400" y="4786"/>
                    <a:pt x="1213" y="3267"/>
                    <a:pt x="1213" y="1392"/>
                  </a:cubicBezTo>
                  <a:cubicBezTo>
                    <a:pt x="1213" y="894"/>
                    <a:pt x="1290" y="422"/>
                    <a:pt x="1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2319870" y="3401780"/>
              <a:ext cx="531653" cy="315729"/>
            </a:xfrm>
            <a:custGeom>
              <a:avLst/>
              <a:gdLst/>
              <a:ahLst/>
              <a:cxnLst/>
              <a:rect l="l" t="t" r="r" b="b"/>
              <a:pathLst>
                <a:path w="6062" h="3600" extrusionOk="0">
                  <a:moveTo>
                    <a:pt x="1" y="1"/>
                  </a:moveTo>
                  <a:lnTo>
                    <a:pt x="1" y="3293"/>
                  </a:lnTo>
                  <a:cubicBezTo>
                    <a:pt x="1" y="3459"/>
                    <a:pt x="141" y="3599"/>
                    <a:pt x="307" y="3599"/>
                  </a:cubicBezTo>
                  <a:lnTo>
                    <a:pt x="3790" y="3599"/>
                  </a:lnTo>
                  <a:cubicBezTo>
                    <a:pt x="3880" y="3599"/>
                    <a:pt x="3969" y="3561"/>
                    <a:pt x="4033" y="3484"/>
                  </a:cubicBezTo>
                  <a:lnTo>
                    <a:pt x="5181" y="2157"/>
                  </a:lnTo>
                  <a:cubicBezTo>
                    <a:pt x="5283" y="2042"/>
                    <a:pt x="5437" y="1966"/>
                    <a:pt x="5602" y="1966"/>
                  </a:cubicBezTo>
                  <a:lnTo>
                    <a:pt x="6062" y="1966"/>
                  </a:lnTo>
                  <a:lnTo>
                    <a:pt x="6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2319870" y="3450981"/>
              <a:ext cx="531653" cy="12454"/>
            </a:xfrm>
            <a:custGeom>
              <a:avLst/>
              <a:gdLst/>
              <a:ahLst/>
              <a:cxnLst/>
              <a:rect l="l" t="t" r="r" b="b"/>
              <a:pathLst>
                <a:path w="6062" h="142" extrusionOk="0">
                  <a:moveTo>
                    <a:pt x="1" y="1"/>
                  </a:moveTo>
                  <a:lnTo>
                    <a:pt x="1" y="141"/>
                  </a:lnTo>
                  <a:lnTo>
                    <a:pt x="6062" y="141"/>
                  </a:lnTo>
                  <a:lnTo>
                    <a:pt x="60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2319870" y="3511496"/>
              <a:ext cx="531653" cy="11226"/>
            </a:xfrm>
            <a:custGeom>
              <a:avLst/>
              <a:gdLst/>
              <a:ahLst/>
              <a:cxnLst/>
              <a:rect l="l" t="t" r="r" b="b"/>
              <a:pathLst>
                <a:path w="6062" h="128" extrusionOk="0">
                  <a:moveTo>
                    <a:pt x="1" y="0"/>
                  </a:moveTo>
                  <a:lnTo>
                    <a:pt x="1" y="128"/>
                  </a:lnTo>
                  <a:lnTo>
                    <a:pt x="6062" y="128"/>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2319870" y="3570783"/>
              <a:ext cx="531653" cy="12366"/>
            </a:xfrm>
            <a:custGeom>
              <a:avLst/>
              <a:gdLst/>
              <a:ahLst/>
              <a:cxnLst/>
              <a:rect l="l" t="t" r="r" b="b"/>
              <a:pathLst>
                <a:path w="6062" h="141" extrusionOk="0">
                  <a:moveTo>
                    <a:pt x="1" y="0"/>
                  </a:moveTo>
                  <a:lnTo>
                    <a:pt x="1" y="141"/>
                  </a:lnTo>
                  <a:lnTo>
                    <a:pt x="5283" y="141"/>
                  </a:lnTo>
                  <a:cubicBezTo>
                    <a:pt x="5373" y="77"/>
                    <a:pt x="5488" y="39"/>
                    <a:pt x="5602" y="39"/>
                  </a:cubicBezTo>
                  <a:lnTo>
                    <a:pt x="6062" y="39"/>
                  </a:lnTo>
                  <a:lnTo>
                    <a:pt x="6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2319870" y="3630070"/>
              <a:ext cx="419744" cy="12454"/>
            </a:xfrm>
            <a:custGeom>
              <a:avLst/>
              <a:gdLst/>
              <a:ahLst/>
              <a:cxnLst/>
              <a:rect l="l" t="t" r="r" b="b"/>
              <a:pathLst>
                <a:path w="4786" h="142" extrusionOk="0">
                  <a:moveTo>
                    <a:pt x="1" y="1"/>
                  </a:moveTo>
                  <a:lnTo>
                    <a:pt x="1" y="141"/>
                  </a:lnTo>
                  <a:lnTo>
                    <a:pt x="4671" y="141"/>
                  </a:lnTo>
                  <a:lnTo>
                    <a:pt x="4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2319870" y="3689444"/>
              <a:ext cx="369403" cy="12366"/>
            </a:xfrm>
            <a:custGeom>
              <a:avLst/>
              <a:gdLst/>
              <a:ahLst/>
              <a:cxnLst/>
              <a:rect l="l" t="t" r="r" b="b"/>
              <a:pathLst>
                <a:path w="4212" h="141" extrusionOk="0">
                  <a:moveTo>
                    <a:pt x="1" y="0"/>
                  </a:moveTo>
                  <a:lnTo>
                    <a:pt x="1" y="13"/>
                  </a:lnTo>
                  <a:cubicBezTo>
                    <a:pt x="1" y="51"/>
                    <a:pt x="13" y="102"/>
                    <a:pt x="26" y="140"/>
                  </a:cubicBezTo>
                  <a:lnTo>
                    <a:pt x="4084" y="140"/>
                  </a:lnTo>
                  <a:lnTo>
                    <a:pt x="42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2381437" y="2522124"/>
              <a:ext cx="406326" cy="225045"/>
            </a:xfrm>
            <a:custGeom>
              <a:avLst/>
              <a:gdLst/>
              <a:ahLst/>
              <a:cxnLst/>
              <a:rect l="l" t="t" r="r" b="b"/>
              <a:pathLst>
                <a:path w="4633" h="2566" extrusionOk="0">
                  <a:moveTo>
                    <a:pt x="0" y="1"/>
                  </a:moveTo>
                  <a:lnTo>
                    <a:pt x="0" y="2566"/>
                  </a:lnTo>
                  <a:lnTo>
                    <a:pt x="4633" y="2566"/>
                  </a:lnTo>
                  <a:lnTo>
                    <a:pt x="4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2381437" y="260044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3"/>
            <p:cNvSpPr/>
            <p:nvPr/>
          </p:nvSpPr>
          <p:spPr>
            <a:xfrm>
              <a:off x="2381437" y="2649731"/>
              <a:ext cx="406326" cy="11226"/>
            </a:xfrm>
            <a:custGeom>
              <a:avLst/>
              <a:gdLst/>
              <a:ahLst/>
              <a:cxnLst/>
              <a:rect l="l" t="t" r="r" b="b"/>
              <a:pathLst>
                <a:path w="4633" h="128" extrusionOk="0">
                  <a:moveTo>
                    <a:pt x="0" y="0"/>
                  </a:moveTo>
                  <a:lnTo>
                    <a:pt x="0" y="128"/>
                  </a:lnTo>
                  <a:lnTo>
                    <a:pt x="4633" y="128"/>
                  </a:lnTo>
                  <a:lnTo>
                    <a:pt x="4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3"/>
            <p:cNvSpPr/>
            <p:nvPr/>
          </p:nvSpPr>
          <p:spPr>
            <a:xfrm>
              <a:off x="2381437" y="2698932"/>
              <a:ext cx="406326" cy="11314"/>
            </a:xfrm>
            <a:custGeom>
              <a:avLst/>
              <a:gdLst/>
              <a:ahLst/>
              <a:cxnLst/>
              <a:rect l="l" t="t" r="r" b="b"/>
              <a:pathLst>
                <a:path w="4633" h="129" extrusionOk="0">
                  <a:moveTo>
                    <a:pt x="0" y="1"/>
                  </a:moveTo>
                  <a:lnTo>
                    <a:pt x="0" y="128"/>
                  </a:lnTo>
                  <a:lnTo>
                    <a:pt x="4633" y="128"/>
                  </a:lnTo>
                  <a:lnTo>
                    <a:pt x="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2089300" y="1881984"/>
              <a:ext cx="1023050" cy="709601"/>
            </a:xfrm>
            <a:custGeom>
              <a:avLst/>
              <a:gdLst/>
              <a:ahLst/>
              <a:cxnLst/>
              <a:rect l="l" t="t" r="r" b="b"/>
              <a:pathLst>
                <a:path w="11665" h="8091" extrusionOk="0">
                  <a:moveTo>
                    <a:pt x="1775" y="1"/>
                  </a:moveTo>
                  <a:cubicBezTo>
                    <a:pt x="792" y="1"/>
                    <a:pt x="1" y="792"/>
                    <a:pt x="1" y="1774"/>
                  </a:cubicBezTo>
                  <a:lnTo>
                    <a:pt x="1" y="6317"/>
                  </a:lnTo>
                  <a:cubicBezTo>
                    <a:pt x="1" y="7300"/>
                    <a:pt x="792" y="8091"/>
                    <a:pt x="1775" y="8091"/>
                  </a:cubicBezTo>
                  <a:lnTo>
                    <a:pt x="9890" y="8091"/>
                  </a:lnTo>
                  <a:cubicBezTo>
                    <a:pt x="10860" y="8091"/>
                    <a:pt x="11664" y="7300"/>
                    <a:pt x="11664" y="6317"/>
                  </a:cubicBezTo>
                  <a:lnTo>
                    <a:pt x="11664" y="1774"/>
                  </a:lnTo>
                  <a:cubicBezTo>
                    <a:pt x="11664" y="792"/>
                    <a:pt x="10860" y="1"/>
                    <a:pt x="9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2676907" y="1881984"/>
              <a:ext cx="435443" cy="709601"/>
            </a:xfrm>
            <a:custGeom>
              <a:avLst/>
              <a:gdLst/>
              <a:ahLst/>
              <a:cxnLst/>
              <a:rect l="l" t="t" r="r" b="b"/>
              <a:pathLst>
                <a:path w="4965" h="8091" extrusionOk="0">
                  <a:moveTo>
                    <a:pt x="0" y="1"/>
                  </a:moveTo>
                  <a:cubicBezTo>
                    <a:pt x="970" y="1"/>
                    <a:pt x="1774" y="792"/>
                    <a:pt x="1774" y="1774"/>
                  </a:cubicBezTo>
                  <a:lnTo>
                    <a:pt x="1774" y="6317"/>
                  </a:lnTo>
                  <a:cubicBezTo>
                    <a:pt x="1774" y="7300"/>
                    <a:pt x="970" y="8091"/>
                    <a:pt x="0" y="8091"/>
                  </a:cubicBezTo>
                  <a:lnTo>
                    <a:pt x="3190" y="8091"/>
                  </a:lnTo>
                  <a:cubicBezTo>
                    <a:pt x="4160" y="8091"/>
                    <a:pt x="4964" y="7300"/>
                    <a:pt x="4964" y="6317"/>
                  </a:cubicBezTo>
                  <a:lnTo>
                    <a:pt x="4964" y="1774"/>
                  </a:lnTo>
                  <a:cubicBezTo>
                    <a:pt x="4964" y="792"/>
                    <a:pt x="4160" y="1"/>
                    <a:pt x="3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2149727" y="1950216"/>
              <a:ext cx="613391" cy="573136"/>
            </a:xfrm>
            <a:custGeom>
              <a:avLst/>
              <a:gdLst/>
              <a:ahLst/>
              <a:cxnLst/>
              <a:rect l="l" t="t" r="r" b="b"/>
              <a:pathLst>
                <a:path w="6994" h="6535" extrusionOk="0">
                  <a:moveTo>
                    <a:pt x="1086" y="1"/>
                  </a:moveTo>
                  <a:cubicBezTo>
                    <a:pt x="486" y="1"/>
                    <a:pt x="1" y="486"/>
                    <a:pt x="1" y="1086"/>
                  </a:cubicBezTo>
                  <a:lnTo>
                    <a:pt x="1" y="5450"/>
                  </a:lnTo>
                  <a:cubicBezTo>
                    <a:pt x="1" y="6037"/>
                    <a:pt x="486" y="6534"/>
                    <a:pt x="1086" y="6534"/>
                  </a:cubicBezTo>
                  <a:lnTo>
                    <a:pt x="5909" y="6534"/>
                  </a:lnTo>
                  <a:cubicBezTo>
                    <a:pt x="6509" y="6534"/>
                    <a:pt x="6994" y="6037"/>
                    <a:pt x="6994" y="5450"/>
                  </a:cubicBezTo>
                  <a:lnTo>
                    <a:pt x="6994" y="1086"/>
                  </a:lnTo>
                  <a:cubicBezTo>
                    <a:pt x="6994" y="486"/>
                    <a:pt x="6509" y="1"/>
                    <a:pt x="5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3020438" y="1685004"/>
              <a:ext cx="88" cy="463420"/>
            </a:xfrm>
            <a:custGeom>
              <a:avLst/>
              <a:gdLst/>
              <a:ahLst/>
              <a:cxnLst/>
              <a:rect l="l" t="t" r="r" b="b"/>
              <a:pathLst>
                <a:path w="1" h="5284" fill="none" extrusionOk="0">
                  <a:moveTo>
                    <a:pt x="1" y="5284"/>
                  </a:moveTo>
                  <a:lnTo>
                    <a:pt x="1" y="1"/>
                  </a:lnTo>
                </a:path>
              </a:pathLst>
            </a:custGeom>
            <a:noFill/>
            <a:ln w="41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2893971" y="2084576"/>
              <a:ext cx="254162" cy="303363"/>
            </a:xfrm>
            <a:custGeom>
              <a:avLst/>
              <a:gdLst/>
              <a:ahLst/>
              <a:cxnLst/>
              <a:rect l="l" t="t" r="r" b="b"/>
              <a:pathLst>
                <a:path w="2898" h="3459" extrusionOk="0">
                  <a:moveTo>
                    <a:pt x="1443" y="0"/>
                  </a:moveTo>
                  <a:cubicBezTo>
                    <a:pt x="652" y="0"/>
                    <a:pt x="1" y="779"/>
                    <a:pt x="1" y="1736"/>
                  </a:cubicBezTo>
                  <a:cubicBezTo>
                    <a:pt x="1" y="2693"/>
                    <a:pt x="652" y="3458"/>
                    <a:pt x="1443" y="3458"/>
                  </a:cubicBezTo>
                  <a:cubicBezTo>
                    <a:pt x="1813" y="3458"/>
                    <a:pt x="2157" y="3305"/>
                    <a:pt x="2413" y="3024"/>
                  </a:cubicBezTo>
                  <a:cubicBezTo>
                    <a:pt x="2540" y="2884"/>
                    <a:pt x="2642" y="2731"/>
                    <a:pt x="2732" y="2540"/>
                  </a:cubicBezTo>
                  <a:cubicBezTo>
                    <a:pt x="2834" y="2297"/>
                    <a:pt x="2897" y="2029"/>
                    <a:pt x="2897" y="1736"/>
                  </a:cubicBezTo>
                  <a:cubicBezTo>
                    <a:pt x="2897" y="1442"/>
                    <a:pt x="2834" y="1174"/>
                    <a:pt x="2732" y="932"/>
                  </a:cubicBezTo>
                  <a:cubicBezTo>
                    <a:pt x="2655" y="740"/>
                    <a:pt x="2540" y="587"/>
                    <a:pt x="2413" y="447"/>
                  </a:cubicBezTo>
                  <a:cubicBezTo>
                    <a:pt x="2157" y="166"/>
                    <a:pt x="1826" y="0"/>
                    <a:pt x="1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2961151" y="2113606"/>
              <a:ext cx="172423" cy="246356"/>
            </a:xfrm>
            <a:custGeom>
              <a:avLst/>
              <a:gdLst/>
              <a:ahLst/>
              <a:cxnLst/>
              <a:rect l="l" t="t" r="r" b="b"/>
              <a:pathLst>
                <a:path w="1966" h="2809" extrusionOk="0">
                  <a:moveTo>
                    <a:pt x="1187" y="1"/>
                  </a:moveTo>
                  <a:cubicBezTo>
                    <a:pt x="524" y="1"/>
                    <a:pt x="0" y="626"/>
                    <a:pt x="0" y="1405"/>
                  </a:cubicBezTo>
                  <a:cubicBezTo>
                    <a:pt x="0" y="2170"/>
                    <a:pt x="524" y="2808"/>
                    <a:pt x="1187" y="2808"/>
                  </a:cubicBezTo>
                  <a:cubicBezTo>
                    <a:pt x="1340" y="2808"/>
                    <a:pt x="1506" y="2770"/>
                    <a:pt x="1647" y="2693"/>
                  </a:cubicBezTo>
                  <a:cubicBezTo>
                    <a:pt x="1774" y="2553"/>
                    <a:pt x="1876" y="2400"/>
                    <a:pt x="1966" y="2209"/>
                  </a:cubicBezTo>
                  <a:lnTo>
                    <a:pt x="1966" y="2209"/>
                  </a:lnTo>
                  <a:cubicBezTo>
                    <a:pt x="1774" y="2477"/>
                    <a:pt x="1493" y="2642"/>
                    <a:pt x="1187" y="2642"/>
                  </a:cubicBezTo>
                  <a:cubicBezTo>
                    <a:pt x="613" y="2642"/>
                    <a:pt x="154" y="2094"/>
                    <a:pt x="154" y="1405"/>
                  </a:cubicBezTo>
                  <a:cubicBezTo>
                    <a:pt x="154" y="716"/>
                    <a:pt x="613" y="167"/>
                    <a:pt x="1187" y="167"/>
                  </a:cubicBezTo>
                  <a:cubicBezTo>
                    <a:pt x="1493" y="167"/>
                    <a:pt x="1774" y="333"/>
                    <a:pt x="1966" y="601"/>
                  </a:cubicBezTo>
                  <a:cubicBezTo>
                    <a:pt x="1889" y="422"/>
                    <a:pt x="1774" y="256"/>
                    <a:pt x="1647" y="116"/>
                  </a:cubicBezTo>
                  <a:cubicBezTo>
                    <a:pt x="1506" y="39"/>
                    <a:pt x="1353"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2551492" y="2104660"/>
              <a:ext cx="49377" cy="88492"/>
            </a:xfrm>
            <a:custGeom>
              <a:avLst/>
              <a:gdLst/>
              <a:ahLst/>
              <a:cxnLst/>
              <a:rect l="l" t="t" r="r" b="b"/>
              <a:pathLst>
                <a:path w="563" h="1009" extrusionOk="0">
                  <a:moveTo>
                    <a:pt x="282" y="1"/>
                  </a:moveTo>
                  <a:cubicBezTo>
                    <a:pt x="129" y="1"/>
                    <a:pt x="1" y="218"/>
                    <a:pt x="1" y="499"/>
                  </a:cubicBezTo>
                  <a:cubicBezTo>
                    <a:pt x="1" y="779"/>
                    <a:pt x="129" y="1009"/>
                    <a:pt x="282" y="1009"/>
                  </a:cubicBezTo>
                  <a:cubicBezTo>
                    <a:pt x="435" y="1009"/>
                    <a:pt x="562" y="779"/>
                    <a:pt x="562" y="499"/>
                  </a:cubicBezTo>
                  <a:cubicBezTo>
                    <a:pt x="562" y="218"/>
                    <a:pt x="435"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2286280" y="2103608"/>
              <a:ext cx="49377" cy="89544"/>
            </a:xfrm>
            <a:custGeom>
              <a:avLst/>
              <a:gdLst/>
              <a:ahLst/>
              <a:cxnLst/>
              <a:rect l="l" t="t" r="r" b="b"/>
              <a:pathLst>
                <a:path w="563" h="1021" extrusionOk="0">
                  <a:moveTo>
                    <a:pt x="281" y="0"/>
                  </a:moveTo>
                  <a:cubicBezTo>
                    <a:pt x="128" y="0"/>
                    <a:pt x="1" y="230"/>
                    <a:pt x="1" y="511"/>
                  </a:cubicBezTo>
                  <a:cubicBezTo>
                    <a:pt x="1" y="791"/>
                    <a:pt x="128" y="1021"/>
                    <a:pt x="281" y="1021"/>
                  </a:cubicBezTo>
                  <a:cubicBezTo>
                    <a:pt x="435" y="1021"/>
                    <a:pt x="562" y="791"/>
                    <a:pt x="562" y="511"/>
                  </a:cubicBezTo>
                  <a:cubicBezTo>
                    <a:pt x="562" y="230"/>
                    <a:pt x="435"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2441864" y="2236740"/>
              <a:ext cx="188122" cy="201540"/>
            </a:xfrm>
            <a:custGeom>
              <a:avLst/>
              <a:gdLst/>
              <a:ahLst/>
              <a:cxnLst/>
              <a:rect l="l" t="t" r="r" b="b"/>
              <a:pathLst>
                <a:path w="2145" h="2298" extrusionOk="0">
                  <a:moveTo>
                    <a:pt x="1838" y="1"/>
                  </a:moveTo>
                  <a:cubicBezTo>
                    <a:pt x="1506" y="511"/>
                    <a:pt x="728" y="970"/>
                    <a:pt x="294" y="1200"/>
                  </a:cubicBezTo>
                  <a:cubicBezTo>
                    <a:pt x="115" y="1302"/>
                    <a:pt x="0" y="1353"/>
                    <a:pt x="0" y="1353"/>
                  </a:cubicBezTo>
                  <a:cubicBezTo>
                    <a:pt x="319" y="1660"/>
                    <a:pt x="766" y="2298"/>
                    <a:pt x="766" y="2298"/>
                  </a:cubicBezTo>
                  <a:cubicBezTo>
                    <a:pt x="830" y="2272"/>
                    <a:pt x="894" y="2234"/>
                    <a:pt x="958" y="2208"/>
                  </a:cubicBezTo>
                  <a:cubicBezTo>
                    <a:pt x="1838" y="1774"/>
                    <a:pt x="2106" y="1289"/>
                    <a:pt x="2131" y="881"/>
                  </a:cubicBezTo>
                  <a:cubicBezTo>
                    <a:pt x="2144" y="651"/>
                    <a:pt x="2080" y="447"/>
                    <a:pt x="2017" y="294"/>
                  </a:cubicBezTo>
                  <a:cubicBezTo>
                    <a:pt x="1940" y="116"/>
                    <a:pt x="1838" y="1"/>
                    <a:pt x="1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2467561" y="2236740"/>
              <a:ext cx="151199" cy="128835"/>
            </a:xfrm>
            <a:custGeom>
              <a:avLst/>
              <a:gdLst/>
              <a:ahLst/>
              <a:cxnLst/>
              <a:rect l="l" t="t" r="r" b="b"/>
              <a:pathLst>
                <a:path w="1724" h="1469" extrusionOk="0">
                  <a:moveTo>
                    <a:pt x="1545" y="1"/>
                  </a:moveTo>
                  <a:cubicBezTo>
                    <a:pt x="1213" y="511"/>
                    <a:pt x="435" y="970"/>
                    <a:pt x="1" y="1200"/>
                  </a:cubicBezTo>
                  <a:lnTo>
                    <a:pt x="243" y="1468"/>
                  </a:lnTo>
                  <a:cubicBezTo>
                    <a:pt x="1060" y="1073"/>
                    <a:pt x="1583" y="664"/>
                    <a:pt x="1724" y="294"/>
                  </a:cubicBezTo>
                  <a:cubicBezTo>
                    <a:pt x="1647" y="116"/>
                    <a:pt x="1545" y="1"/>
                    <a:pt x="1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525796" y="2314006"/>
              <a:ext cx="103050" cy="116469"/>
            </a:xfrm>
            <a:custGeom>
              <a:avLst/>
              <a:gdLst/>
              <a:ahLst/>
              <a:cxnLst/>
              <a:rect l="l" t="t" r="r" b="b"/>
              <a:pathLst>
                <a:path w="1175" h="1328" extrusionOk="0">
                  <a:moveTo>
                    <a:pt x="1174" y="0"/>
                  </a:moveTo>
                  <a:lnTo>
                    <a:pt x="1174" y="0"/>
                  </a:lnTo>
                  <a:cubicBezTo>
                    <a:pt x="881" y="153"/>
                    <a:pt x="549" y="383"/>
                    <a:pt x="294" y="664"/>
                  </a:cubicBezTo>
                  <a:cubicBezTo>
                    <a:pt x="103" y="881"/>
                    <a:pt x="26" y="1123"/>
                    <a:pt x="1" y="1327"/>
                  </a:cubicBezTo>
                  <a:cubicBezTo>
                    <a:pt x="881" y="893"/>
                    <a:pt x="1149" y="408"/>
                    <a:pt x="1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2118417" y="2722437"/>
              <a:ext cx="962535" cy="716354"/>
            </a:xfrm>
            <a:custGeom>
              <a:avLst/>
              <a:gdLst/>
              <a:ahLst/>
              <a:cxnLst/>
              <a:rect l="l" t="t" r="r" b="b"/>
              <a:pathLst>
                <a:path w="10975" h="8168" extrusionOk="0">
                  <a:moveTo>
                    <a:pt x="1698" y="1"/>
                  </a:moveTo>
                  <a:cubicBezTo>
                    <a:pt x="766" y="1"/>
                    <a:pt x="1" y="766"/>
                    <a:pt x="1" y="1711"/>
                  </a:cubicBezTo>
                  <a:lnTo>
                    <a:pt x="1" y="6458"/>
                  </a:lnTo>
                  <a:cubicBezTo>
                    <a:pt x="1" y="7402"/>
                    <a:pt x="766" y="8168"/>
                    <a:pt x="1698" y="8168"/>
                  </a:cubicBezTo>
                  <a:lnTo>
                    <a:pt x="9278" y="8168"/>
                  </a:lnTo>
                  <a:cubicBezTo>
                    <a:pt x="10222" y="8168"/>
                    <a:pt x="10975" y="7402"/>
                    <a:pt x="10975" y="6458"/>
                  </a:cubicBezTo>
                  <a:lnTo>
                    <a:pt x="10975" y="1711"/>
                  </a:lnTo>
                  <a:cubicBezTo>
                    <a:pt x="10975" y="766"/>
                    <a:pt x="10222" y="1"/>
                    <a:pt x="9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2705936" y="2722437"/>
              <a:ext cx="375016" cy="716354"/>
            </a:xfrm>
            <a:custGeom>
              <a:avLst/>
              <a:gdLst/>
              <a:ahLst/>
              <a:cxnLst/>
              <a:rect l="l" t="t" r="r" b="b"/>
              <a:pathLst>
                <a:path w="4276" h="8168" extrusionOk="0">
                  <a:moveTo>
                    <a:pt x="1698" y="1"/>
                  </a:moveTo>
                  <a:cubicBezTo>
                    <a:pt x="767" y="1"/>
                    <a:pt x="1" y="766"/>
                    <a:pt x="1" y="1711"/>
                  </a:cubicBezTo>
                  <a:lnTo>
                    <a:pt x="1" y="6458"/>
                  </a:lnTo>
                  <a:cubicBezTo>
                    <a:pt x="1" y="7402"/>
                    <a:pt x="767" y="8168"/>
                    <a:pt x="1698" y="8168"/>
                  </a:cubicBezTo>
                  <a:lnTo>
                    <a:pt x="2579" y="8168"/>
                  </a:lnTo>
                  <a:cubicBezTo>
                    <a:pt x="3523" y="8168"/>
                    <a:pt x="4276" y="7402"/>
                    <a:pt x="4276" y="6458"/>
                  </a:cubicBezTo>
                  <a:lnTo>
                    <a:pt x="4276" y="1711"/>
                  </a:lnTo>
                  <a:cubicBezTo>
                    <a:pt x="4276" y="766"/>
                    <a:pt x="3523" y="1"/>
                    <a:pt x="2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p:nvPr/>
          </p:nvSpPr>
          <p:spPr>
            <a:xfrm>
              <a:off x="1989758" y="2619474"/>
              <a:ext cx="45956" cy="202680"/>
            </a:xfrm>
            <a:custGeom>
              <a:avLst/>
              <a:gdLst/>
              <a:ahLst/>
              <a:cxnLst/>
              <a:rect l="l" t="t" r="r" b="b"/>
              <a:pathLst>
                <a:path w="524" h="2311" extrusionOk="0">
                  <a:moveTo>
                    <a:pt x="0" y="1"/>
                  </a:moveTo>
                  <a:lnTo>
                    <a:pt x="64" y="1456"/>
                  </a:lnTo>
                  <a:lnTo>
                    <a:pt x="523" y="2310"/>
                  </a:lnTo>
                  <a:lnTo>
                    <a:pt x="523" y="9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1687535" y="2579218"/>
              <a:ext cx="125415" cy="200400"/>
            </a:xfrm>
            <a:custGeom>
              <a:avLst/>
              <a:gdLst/>
              <a:ahLst/>
              <a:cxnLst/>
              <a:rect l="l" t="t" r="r" b="b"/>
              <a:pathLst>
                <a:path w="1430" h="2285" extrusionOk="0">
                  <a:moveTo>
                    <a:pt x="983" y="0"/>
                  </a:moveTo>
                  <a:lnTo>
                    <a:pt x="460" y="524"/>
                  </a:lnTo>
                  <a:lnTo>
                    <a:pt x="460" y="855"/>
                  </a:lnTo>
                  <a:lnTo>
                    <a:pt x="167" y="996"/>
                  </a:lnTo>
                  <a:lnTo>
                    <a:pt x="1" y="1276"/>
                  </a:lnTo>
                  <a:cubicBezTo>
                    <a:pt x="1" y="1833"/>
                    <a:pt x="450" y="1878"/>
                    <a:pt x="594" y="1878"/>
                  </a:cubicBezTo>
                  <a:cubicBezTo>
                    <a:pt x="622" y="1878"/>
                    <a:pt x="639" y="1876"/>
                    <a:pt x="639" y="1876"/>
                  </a:cubicBezTo>
                  <a:lnTo>
                    <a:pt x="639" y="1876"/>
                  </a:lnTo>
                  <a:lnTo>
                    <a:pt x="537" y="2131"/>
                  </a:lnTo>
                  <a:lnTo>
                    <a:pt x="945" y="2285"/>
                  </a:lnTo>
                  <a:lnTo>
                    <a:pt x="1341" y="2029"/>
                  </a:lnTo>
                  <a:lnTo>
                    <a:pt x="1277" y="1659"/>
                  </a:lnTo>
                  <a:lnTo>
                    <a:pt x="1430" y="1544"/>
                  </a:lnTo>
                  <a:lnTo>
                    <a:pt x="1175" y="792"/>
                  </a:lnTo>
                  <a:lnTo>
                    <a:pt x="907" y="792"/>
                  </a:lnTo>
                  <a:lnTo>
                    <a:pt x="945" y="549"/>
                  </a:lnTo>
                  <a:lnTo>
                    <a:pt x="1149" y="638"/>
                  </a:lnTo>
                  <a:lnTo>
                    <a:pt x="1328" y="498"/>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1956168" y="2822067"/>
              <a:ext cx="1024102" cy="373876"/>
            </a:xfrm>
            <a:custGeom>
              <a:avLst/>
              <a:gdLst/>
              <a:ahLst/>
              <a:cxnLst/>
              <a:rect l="l" t="t" r="r" b="b"/>
              <a:pathLst>
                <a:path w="11677" h="4263" extrusionOk="0">
                  <a:moveTo>
                    <a:pt x="906" y="0"/>
                  </a:moveTo>
                  <a:lnTo>
                    <a:pt x="0" y="702"/>
                  </a:lnTo>
                  <a:cubicBezTo>
                    <a:pt x="0" y="702"/>
                    <a:pt x="2284" y="4263"/>
                    <a:pt x="6253" y="4263"/>
                  </a:cubicBezTo>
                  <a:cubicBezTo>
                    <a:pt x="9852" y="4263"/>
                    <a:pt x="11089" y="2234"/>
                    <a:pt x="11523" y="970"/>
                  </a:cubicBezTo>
                  <a:cubicBezTo>
                    <a:pt x="11676" y="498"/>
                    <a:pt x="11332" y="13"/>
                    <a:pt x="10834" y="13"/>
                  </a:cubicBezTo>
                  <a:lnTo>
                    <a:pt x="10821" y="13"/>
                  </a:lnTo>
                  <a:cubicBezTo>
                    <a:pt x="10515" y="13"/>
                    <a:pt x="10234" y="205"/>
                    <a:pt x="10145" y="498"/>
                  </a:cubicBezTo>
                  <a:cubicBezTo>
                    <a:pt x="9852" y="1328"/>
                    <a:pt x="8958" y="2961"/>
                    <a:pt x="6215" y="2961"/>
                  </a:cubicBezTo>
                  <a:cubicBezTo>
                    <a:pt x="2910" y="2961"/>
                    <a:pt x="9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p:nvPr/>
          </p:nvSpPr>
          <p:spPr>
            <a:xfrm>
              <a:off x="1803916" y="2611493"/>
              <a:ext cx="164618" cy="210661"/>
            </a:xfrm>
            <a:custGeom>
              <a:avLst/>
              <a:gdLst/>
              <a:ahLst/>
              <a:cxnLst/>
              <a:rect l="l" t="t" r="r" b="b"/>
              <a:pathLst>
                <a:path w="1877" h="2402" extrusionOk="0">
                  <a:moveTo>
                    <a:pt x="917" y="1"/>
                  </a:moveTo>
                  <a:cubicBezTo>
                    <a:pt x="913" y="1"/>
                    <a:pt x="910" y="1"/>
                    <a:pt x="907" y="2"/>
                  </a:cubicBezTo>
                  <a:cubicBezTo>
                    <a:pt x="830" y="28"/>
                    <a:pt x="294" y="551"/>
                    <a:pt x="294" y="551"/>
                  </a:cubicBezTo>
                  <a:lnTo>
                    <a:pt x="435" y="768"/>
                  </a:lnTo>
                  <a:lnTo>
                    <a:pt x="128" y="1125"/>
                  </a:lnTo>
                  <a:lnTo>
                    <a:pt x="218" y="1266"/>
                  </a:lnTo>
                  <a:lnTo>
                    <a:pt x="1" y="1674"/>
                  </a:lnTo>
                  <a:lnTo>
                    <a:pt x="550" y="2401"/>
                  </a:lnTo>
                  <a:lnTo>
                    <a:pt x="1213" y="2401"/>
                  </a:lnTo>
                  <a:lnTo>
                    <a:pt x="1877" y="564"/>
                  </a:lnTo>
                  <a:cubicBezTo>
                    <a:pt x="1877" y="564"/>
                    <a:pt x="1050" y="1"/>
                    <a:pt x="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3"/>
            <p:cNvSpPr/>
            <p:nvPr/>
          </p:nvSpPr>
          <p:spPr>
            <a:xfrm>
              <a:off x="1841979" y="2660343"/>
              <a:ext cx="207153" cy="241270"/>
            </a:xfrm>
            <a:custGeom>
              <a:avLst/>
              <a:gdLst/>
              <a:ahLst/>
              <a:cxnLst/>
              <a:rect l="l" t="t" r="r" b="b"/>
              <a:pathLst>
                <a:path w="2362" h="2751" extrusionOk="0">
                  <a:moveTo>
                    <a:pt x="1409" y="0"/>
                  </a:moveTo>
                  <a:cubicBezTo>
                    <a:pt x="1130" y="0"/>
                    <a:pt x="1" y="997"/>
                    <a:pt x="1" y="1155"/>
                  </a:cubicBezTo>
                  <a:cubicBezTo>
                    <a:pt x="1" y="1321"/>
                    <a:pt x="983" y="2483"/>
                    <a:pt x="1443" y="2751"/>
                  </a:cubicBezTo>
                  <a:lnTo>
                    <a:pt x="2361" y="2049"/>
                  </a:lnTo>
                  <a:cubicBezTo>
                    <a:pt x="2361" y="2049"/>
                    <a:pt x="1647" y="96"/>
                    <a:pt x="1443" y="7"/>
                  </a:cubicBezTo>
                  <a:cubicBezTo>
                    <a:pt x="1434" y="2"/>
                    <a:pt x="1422" y="0"/>
                    <a:pt x="1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2832403" y="2888107"/>
              <a:ext cx="116557" cy="73933"/>
            </a:xfrm>
            <a:custGeom>
              <a:avLst/>
              <a:gdLst/>
              <a:ahLst/>
              <a:cxnLst/>
              <a:rect l="l" t="t" r="r" b="b"/>
              <a:pathLst>
                <a:path w="1329" h="843" extrusionOk="0">
                  <a:moveTo>
                    <a:pt x="52" y="0"/>
                  </a:moveTo>
                  <a:cubicBezTo>
                    <a:pt x="39" y="39"/>
                    <a:pt x="14" y="77"/>
                    <a:pt x="1" y="128"/>
                  </a:cubicBezTo>
                  <a:lnTo>
                    <a:pt x="1277" y="843"/>
                  </a:lnTo>
                  <a:cubicBezTo>
                    <a:pt x="1290" y="804"/>
                    <a:pt x="1315" y="753"/>
                    <a:pt x="1328" y="715"/>
                  </a:cubicBezTo>
                  <a:lnTo>
                    <a:pt x="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p:nvPr/>
          </p:nvSpPr>
          <p:spPr>
            <a:xfrm>
              <a:off x="2795481" y="2948534"/>
              <a:ext cx="106471" cy="89632"/>
            </a:xfrm>
            <a:custGeom>
              <a:avLst/>
              <a:gdLst/>
              <a:ahLst/>
              <a:cxnLst/>
              <a:rect l="l" t="t" r="r" b="b"/>
              <a:pathLst>
                <a:path w="1214" h="1022" extrusionOk="0">
                  <a:moveTo>
                    <a:pt x="77" y="0"/>
                  </a:moveTo>
                  <a:cubicBezTo>
                    <a:pt x="52" y="39"/>
                    <a:pt x="26" y="77"/>
                    <a:pt x="1" y="115"/>
                  </a:cubicBezTo>
                  <a:lnTo>
                    <a:pt x="1124" y="1021"/>
                  </a:lnTo>
                  <a:cubicBezTo>
                    <a:pt x="1162" y="996"/>
                    <a:pt x="1188" y="958"/>
                    <a:pt x="1213" y="919"/>
                  </a:cubicBez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3"/>
            <p:cNvSpPr/>
            <p:nvPr/>
          </p:nvSpPr>
          <p:spPr>
            <a:xfrm>
              <a:off x="2731721" y="3011241"/>
              <a:ext cx="81739" cy="108576"/>
            </a:xfrm>
            <a:custGeom>
              <a:avLst/>
              <a:gdLst/>
              <a:ahLst/>
              <a:cxnLst/>
              <a:rect l="l" t="t" r="r" b="b"/>
              <a:pathLst>
                <a:path w="932" h="1238" extrusionOk="0">
                  <a:moveTo>
                    <a:pt x="115" y="0"/>
                  </a:moveTo>
                  <a:cubicBezTo>
                    <a:pt x="77" y="26"/>
                    <a:pt x="39" y="51"/>
                    <a:pt x="0" y="77"/>
                  </a:cubicBezTo>
                  <a:lnTo>
                    <a:pt x="817" y="1238"/>
                  </a:lnTo>
                  <a:cubicBezTo>
                    <a:pt x="855" y="1212"/>
                    <a:pt x="894" y="1187"/>
                    <a:pt x="932" y="1161"/>
                  </a:cubicBez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3"/>
            <p:cNvSpPr/>
            <p:nvPr/>
          </p:nvSpPr>
          <p:spPr>
            <a:xfrm>
              <a:off x="2655595" y="3052637"/>
              <a:ext cx="51569" cy="116469"/>
            </a:xfrm>
            <a:custGeom>
              <a:avLst/>
              <a:gdLst/>
              <a:ahLst/>
              <a:cxnLst/>
              <a:rect l="l" t="t" r="r" b="b"/>
              <a:pathLst>
                <a:path w="588" h="1328" extrusionOk="0">
                  <a:moveTo>
                    <a:pt x="128" y="0"/>
                  </a:moveTo>
                  <a:cubicBezTo>
                    <a:pt x="90" y="13"/>
                    <a:pt x="52" y="38"/>
                    <a:pt x="1" y="51"/>
                  </a:cubicBezTo>
                  <a:lnTo>
                    <a:pt x="460" y="1327"/>
                  </a:lnTo>
                  <a:cubicBezTo>
                    <a:pt x="511" y="1315"/>
                    <a:pt x="549" y="1302"/>
                    <a:pt x="588" y="1289"/>
                  </a:cubicBezTo>
                  <a:lnTo>
                    <a:pt x="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563858" y="3076141"/>
              <a:ext cx="24732" cy="116469"/>
            </a:xfrm>
            <a:custGeom>
              <a:avLst/>
              <a:gdLst/>
              <a:ahLst/>
              <a:cxnLst/>
              <a:rect l="l" t="t" r="r" b="b"/>
              <a:pathLst>
                <a:path w="282" h="1328" extrusionOk="0">
                  <a:moveTo>
                    <a:pt x="141" y="0"/>
                  </a:moveTo>
                  <a:cubicBezTo>
                    <a:pt x="90" y="13"/>
                    <a:pt x="51" y="13"/>
                    <a:pt x="0" y="26"/>
                  </a:cubicBezTo>
                  <a:lnTo>
                    <a:pt x="141" y="1327"/>
                  </a:lnTo>
                  <a:cubicBezTo>
                    <a:pt x="192" y="1315"/>
                    <a:pt x="230" y="1315"/>
                    <a:pt x="281" y="1315"/>
                  </a:cubicBezTo>
                  <a:lnTo>
                    <a:pt x="1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2458615" y="3079474"/>
              <a:ext cx="19119" cy="115329"/>
            </a:xfrm>
            <a:custGeom>
              <a:avLst/>
              <a:gdLst/>
              <a:ahLst/>
              <a:cxnLst/>
              <a:rect l="l" t="t" r="r" b="b"/>
              <a:pathLst>
                <a:path w="218" h="1315" extrusionOk="0">
                  <a:moveTo>
                    <a:pt x="77" y="0"/>
                  </a:moveTo>
                  <a:lnTo>
                    <a:pt x="1" y="1302"/>
                  </a:lnTo>
                  <a:cubicBezTo>
                    <a:pt x="39" y="1302"/>
                    <a:pt x="90" y="1315"/>
                    <a:pt x="128" y="1315"/>
                  </a:cubicBezTo>
                  <a:lnTo>
                    <a:pt x="218" y="13"/>
                  </a:lnTo>
                  <a:cubicBezTo>
                    <a:pt x="167" y="13"/>
                    <a:pt x="116" y="13"/>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2353460" y="3064915"/>
              <a:ext cx="35870" cy="113136"/>
            </a:xfrm>
            <a:custGeom>
              <a:avLst/>
              <a:gdLst/>
              <a:ahLst/>
              <a:cxnLst/>
              <a:rect l="l" t="t" r="r" b="b"/>
              <a:pathLst>
                <a:path w="409" h="1290" extrusionOk="0">
                  <a:moveTo>
                    <a:pt x="268" y="1"/>
                  </a:moveTo>
                  <a:lnTo>
                    <a:pt x="0" y="1251"/>
                  </a:lnTo>
                  <a:lnTo>
                    <a:pt x="128" y="1289"/>
                  </a:lnTo>
                  <a:lnTo>
                    <a:pt x="409" y="39"/>
                  </a:lnTo>
                  <a:cubicBezTo>
                    <a:pt x="358" y="26"/>
                    <a:pt x="319" y="13"/>
                    <a:pt x="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2239271" y="3030185"/>
              <a:ext cx="56042" cy="106471"/>
            </a:xfrm>
            <a:custGeom>
              <a:avLst/>
              <a:gdLst/>
              <a:ahLst/>
              <a:cxnLst/>
              <a:rect l="l" t="t" r="r" b="b"/>
              <a:pathLst>
                <a:path w="639" h="1214" extrusionOk="0">
                  <a:moveTo>
                    <a:pt x="511" y="1"/>
                  </a:moveTo>
                  <a:lnTo>
                    <a:pt x="1" y="1162"/>
                  </a:lnTo>
                  <a:cubicBezTo>
                    <a:pt x="52" y="1175"/>
                    <a:pt x="90" y="1200"/>
                    <a:pt x="128" y="1213"/>
                  </a:cubicBezTo>
                  <a:lnTo>
                    <a:pt x="639" y="65"/>
                  </a:lnTo>
                  <a:cubicBezTo>
                    <a:pt x="601" y="39"/>
                    <a:pt x="549" y="27"/>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2135256" y="2975371"/>
              <a:ext cx="66040" cy="98578"/>
            </a:xfrm>
            <a:custGeom>
              <a:avLst/>
              <a:gdLst/>
              <a:ahLst/>
              <a:cxnLst/>
              <a:rect l="l" t="t" r="r" b="b"/>
              <a:pathLst>
                <a:path w="753" h="1124" extrusionOk="0">
                  <a:moveTo>
                    <a:pt x="638" y="1"/>
                  </a:moveTo>
                  <a:lnTo>
                    <a:pt x="0" y="1047"/>
                  </a:lnTo>
                  <a:cubicBezTo>
                    <a:pt x="38" y="1073"/>
                    <a:pt x="77" y="1098"/>
                    <a:pt x="115" y="1124"/>
                  </a:cubicBezTo>
                  <a:lnTo>
                    <a:pt x="753" y="77"/>
                  </a:lnTo>
                  <a:cubicBezTo>
                    <a:pt x="715" y="52"/>
                    <a:pt x="676" y="26"/>
                    <a:pt x="6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2044572" y="2910471"/>
              <a:ext cx="77266" cy="86299"/>
            </a:xfrm>
            <a:custGeom>
              <a:avLst/>
              <a:gdLst/>
              <a:ahLst/>
              <a:cxnLst/>
              <a:rect l="l" t="t" r="r" b="b"/>
              <a:pathLst>
                <a:path w="881" h="984" extrusionOk="0">
                  <a:moveTo>
                    <a:pt x="792" y="1"/>
                  </a:moveTo>
                  <a:lnTo>
                    <a:pt x="0" y="894"/>
                  </a:lnTo>
                  <a:cubicBezTo>
                    <a:pt x="26" y="919"/>
                    <a:pt x="64" y="958"/>
                    <a:pt x="90" y="983"/>
                  </a:cubicBezTo>
                  <a:lnTo>
                    <a:pt x="881" y="90"/>
                  </a:lnTo>
                  <a:cubicBezTo>
                    <a:pt x="855" y="64"/>
                    <a:pt x="817" y="26"/>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EAEA328-86AF-6296-71E3-37A5A4FBE75C}"/>
              </a:ext>
            </a:extLst>
          </p:cNvPr>
          <p:cNvPicPr>
            <a:picLocks noChangeAspect="1"/>
          </p:cNvPicPr>
          <p:nvPr/>
        </p:nvPicPr>
        <p:blipFill>
          <a:blip r:embed="rId3"/>
          <a:stretch>
            <a:fillRect/>
          </a:stretch>
        </p:blipFill>
        <p:spPr>
          <a:xfrm>
            <a:off x="-16241" y="0"/>
            <a:ext cx="6071710" cy="5143500"/>
          </a:xfrm>
          <a:prstGeom prst="rect">
            <a:avLst/>
          </a:prstGeom>
        </p:spPr>
      </p:pic>
    </p:spTree>
    <p:extLst>
      <p:ext uri="{BB962C8B-B14F-4D97-AF65-F5344CB8AC3E}">
        <p14:creationId xmlns:p14="http://schemas.microsoft.com/office/powerpoint/2010/main" val="421917488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5"/>
          <p:cNvSpPr/>
          <p:nvPr/>
        </p:nvSpPr>
        <p:spPr>
          <a:xfrm rot="-4583159" flipH="1">
            <a:off x="3141924" y="1865756"/>
            <a:ext cx="2853473" cy="209612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Where to start?</a:t>
            </a:r>
            <a:endParaRPr dirty="0"/>
          </a:p>
        </p:txBody>
      </p:sp>
      <p:sp>
        <p:nvSpPr>
          <p:cNvPr id="929" name="Google Shape;929;p25"/>
          <p:cNvSpPr/>
          <p:nvPr/>
        </p:nvSpPr>
        <p:spPr>
          <a:xfrm>
            <a:off x="2719925" y="4369238"/>
            <a:ext cx="3704158" cy="232013"/>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5"/>
          <p:cNvSpPr txBox="1"/>
          <p:nvPr/>
        </p:nvSpPr>
        <p:spPr>
          <a:xfrm flipH="1">
            <a:off x="465140" y="1497950"/>
            <a:ext cx="2018085" cy="87677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600" dirty="0">
                <a:solidFill>
                  <a:schemeClr val="dk1"/>
                </a:solidFill>
                <a:latin typeface="Poppins Black"/>
                <a:ea typeface="Poppins Black"/>
                <a:cs typeface="Poppins Black"/>
                <a:sym typeface="Poppins Black"/>
              </a:rPr>
              <a:t>Foundation in Mathematics and Statistics</a:t>
            </a:r>
            <a:endParaRPr lang="en-IN" sz="1600" dirty="0">
              <a:solidFill>
                <a:schemeClr val="dk1"/>
              </a:solidFill>
              <a:latin typeface="Poppins Black"/>
              <a:ea typeface="Poppins Black"/>
              <a:cs typeface="Poppins Black"/>
              <a:sym typeface="Poppins Black"/>
            </a:endParaRPr>
          </a:p>
        </p:txBody>
      </p:sp>
      <p:sp>
        <p:nvSpPr>
          <p:cNvPr id="933" name="Google Shape;933;p25"/>
          <p:cNvSpPr/>
          <p:nvPr/>
        </p:nvSpPr>
        <p:spPr>
          <a:xfrm flipH="1">
            <a:off x="2644075" y="1656469"/>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1</a:t>
            </a:r>
            <a:endParaRPr sz="1200">
              <a:latin typeface="Poppins"/>
              <a:ea typeface="Poppins"/>
              <a:cs typeface="Poppins"/>
              <a:sym typeface="Poppins"/>
            </a:endParaRPr>
          </a:p>
        </p:txBody>
      </p:sp>
      <p:grpSp>
        <p:nvGrpSpPr>
          <p:cNvPr id="934" name="Google Shape;934;p25"/>
          <p:cNvGrpSpPr/>
          <p:nvPr/>
        </p:nvGrpSpPr>
        <p:grpSpPr>
          <a:xfrm>
            <a:off x="465140" y="2579930"/>
            <a:ext cx="2664035" cy="699356"/>
            <a:chOff x="465140" y="2579930"/>
            <a:chExt cx="2664035" cy="699356"/>
          </a:xfrm>
        </p:grpSpPr>
        <p:sp>
          <p:nvSpPr>
            <p:cNvPr id="935" name="Google Shape;935;p25"/>
            <p:cNvSpPr txBox="1"/>
            <p:nvPr/>
          </p:nvSpPr>
          <p:spPr>
            <a:xfrm flipH="1">
              <a:off x="465140" y="2579930"/>
              <a:ext cx="2036810" cy="685466"/>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1800" dirty="0">
                  <a:solidFill>
                    <a:schemeClr val="dk1"/>
                  </a:solidFill>
                  <a:latin typeface="Poppins Black"/>
                  <a:ea typeface="Poppins Black"/>
                  <a:cs typeface="Poppins Black"/>
                  <a:sym typeface="Poppins Black"/>
                </a:rPr>
                <a:t>Programming Skills</a:t>
              </a:r>
              <a:endParaRPr sz="1800" dirty="0">
                <a:solidFill>
                  <a:schemeClr val="dk1"/>
                </a:solidFill>
                <a:latin typeface="Poppins Black"/>
                <a:ea typeface="Poppins Black"/>
                <a:cs typeface="Poppins Black"/>
                <a:sym typeface="Poppins Black"/>
              </a:endParaRPr>
            </a:p>
          </p:txBody>
        </p:sp>
        <p:sp>
          <p:nvSpPr>
            <p:cNvPr id="936" name="Google Shape;936;p25"/>
            <p:cNvSpPr txBox="1"/>
            <p:nvPr/>
          </p:nvSpPr>
          <p:spPr>
            <a:xfrm flipH="1">
              <a:off x="541957" y="2731186"/>
              <a:ext cx="1770000" cy="548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dk1"/>
                </a:solidFill>
                <a:latin typeface="Poppins"/>
                <a:ea typeface="Poppins"/>
                <a:cs typeface="Poppins"/>
                <a:sym typeface="Poppins"/>
              </a:endParaRPr>
            </a:p>
          </p:txBody>
        </p:sp>
        <p:sp>
          <p:nvSpPr>
            <p:cNvPr id="937" name="Google Shape;937;p25"/>
            <p:cNvSpPr/>
            <p:nvPr/>
          </p:nvSpPr>
          <p:spPr>
            <a:xfrm flipH="1">
              <a:off x="2644075" y="2671257"/>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2</a:t>
              </a:r>
              <a:endParaRPr sz="1200">
                <a:latin typeface="Poppins"/>
                <a:ea typeface="Poppins"/>
                <a:cs typeface="Poppins"/>
                <a:sym typeface="Poppins"/>
              </a:endParaRPr>
            </a:p>
          </p:txBody>
        </p:sp>
      </p:grpSp>
      <p:grpSp>
        <p:nvGrpSpPr>
          <p:cNvPr id="938" name="Google Shape;938;p25"/>
          <p:cNvGrpSpPr/>
          <p:nvPr/>
        </p:nvGrpSpPr>
        <p:grpSpPr>
          <a:xfrm>
            <a:off x="705070" y="3484496"/>
            <a:ext cx="2415950" cy="1172563"/>
            <a:chOff x="713225" y="3511552"/>
            <a:chExt cx="2415950" cy="1172563"/>
          </a:xfrm>
        </p:grpSpPr>
        <p:sp>
          <p:nvSpPr>
            <p:cNvPr id="939" name="Google Shape;939;p25"/>
            <p:cNvSpPr txBox="1"/>
            <p:nvPr/>
          </p:nvSpPr>
          <p:spPr>
            <a:xfrm flipH="1">
              <a:off x="713225" y="3511552"/>
              <a:ext cx="1770000" cy="1172563"/>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solidFill>
                    <a:schemeClr val="dk1"/>
                  </a:solidFill>
                  <a:latin typeface="Poppins Black"/>
                  <a:ea typeface="Poppins Black"/>
                  <a:cs typeface="Poppins Black"/>
                  <a:sym typeface="Poppins Black"/>
                </a:rPr>
                <a:t>Understand Data Science and Machine Learning</a:t>
              </a:r>
              <a:endParaRPr lang="en-IN" sz="1800" dirty="0">
                <a:solidFill>
                  <a:schemeClr val="dk1"/>
                </a:solidFill>
                <a:latin typeface="Poppins Black"/>
                <a:ea typeface="Poppins Black"/>
                <a:cs typeface="Poppins Black"/>
                <a:sym typeface="Poppins Black"/>
              </a:endParaRPr>
            </a:p>
          </p:txBody>
        </p:sp>
        <p:sp>
          <p:nvSpPr>
            <p:cNvPr id="940" name="Google Shape;940;p25"/>
            <p:cNvSpPr txBox="1"/>
            <p:nvPr/>
          </p:nvSpPr>
          <p:spPr>
            <a:xfrm flipH="1">
              <a:off x="713225" y="3781575"/>
              <a:ext cx="1770000" cy="548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dk1"/>
                </a:solidFill>
                <a:latin typeface="Poppins"/>
                <a:ea typeface="Poppins"/>
                <a:cs typeface="Poppins"/>
                <a:sym typeface="Poppins"/>
              </a:endParaRPr>
            </a:p>
          </p:txBody>
        </p:sp>
        <p:sp>
          <p:nvSpPr>
            <p:cNvPr id="941" name="Google Shape;941;p25"/>
            <p:cNvSpPr/>
            <p:nvPr/>
          </p:nvSpPr>
          <p:spPr>
            <a:xfrm flipH="1">
              <a:off x="2644075" y="3686019"/>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3</a:t>
              </a:r>
              <a:endParaRPr sz="1200">
                <a:latin typeface="Poppins"/>
                <a:ea typeface="Poppins"/>
                <a:cs typeface="Poppins"/>
                <a:sym typeface="Poppins"/>
              </a:endParaRPr>
            </a:p>
          </p:txBody>
        </p:sp>
      </p:grpSp>
      <p:grpSp>
        <p:nvGrpSpPr>
          <p:cNvPr id="942" name="Google Shape;942;p25"/>
          <p:cNvGrpSpPr/>
          <p:nvPr/>
        </p:nvGrpSpPr>
        <p:grpSpPr>
          <a:xfrm>
            <a:off x="6008050" y="1497950"/>
            <a:ext cx="2415950" cy="818124"/>
            <a:chOff x="6008050" y="1497950"/>
            <a:chExt cx="2415950" cy="818124"/>
          </a:xfrm>
        </p:grpSpPr>
        <p:sp>
          <p:nvSpPr>
            <p:cNvPr id="943" name="Google Shape;943;p25"/>
            <p:cNvSpPr txBox="1"/>
            <p:nvPr/>
          </p:nvSpPr>
          <p:spPr>
            <a:xfrm>
              <a:off x="6654000" y="1497950"/>
              <a:ext cx="1770000" cy="787232"/>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solidFill>
                    <a:schemeClr val="dk1"/>
                  </a:solidFill>
                  <a:latin typeface="Poppins Black"/>
                  <a:ea typeface="Poppins Black"/>
                  <a:cs typeface="Poppins Black"/>
                  <a:sym typeface="Poppins Black"/>
                </a:rPr>
                <a:t>Deep Learning</a:t>
              </a:r>
            </a:p>
          </p:txBody>
        </p:sp>
        <p:sp>
          <p:nvSpPr>
            <p:cNvPr id="944" name="Google Shape;944;p25"/>
            <p:cNvSpPr txBox="1"/>
            <p:nvPr/>
          </p:nvSpPr>
          <p:spPr>
            <a:xfrm>
              <a:off x="6654000" y="1767974"/>
              <a:ext cx="1770000" cy="5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Poppins"/>
                <a:ea typeface="Poppins"/>
                <a:cs typeface="Poppins"/>
                <a:sym typeface="Poppins"/>
              </a:endParaRPr>
            </a:p>
          </p:txBody>
        </p:sp>
        <p:sp>
          <p:nvSpPr>
            <p:cNvPr id="945" name="Google Shape;945;p25"/>
            <p:cNvSpPr/>
            <p:nvPr/>
          </p:nvSpPr>
          <p:spPr>
            <a:xfrm>
              <a:off x="6008050" y="1656469"/>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4</a:t>
              </a:r>
              <a:endParaRPr sz="1200">
                <a:latin typeface="Poppins"/>
                <a:ea typeface="Poppins"/>
                <a:cs typeface="Poppins"/>
                <a:sym typeface="Poppins"/>
              </a:endParaRPr>
            </a:p>
          </p:txBody>
        </p:sp>
      </p:grpSp>
      <p:grpSp>
        <p:nvGrpSpPr>
          <p:cNvPr id="946" name="Google Shape;946;p25"/>
          <p:cNvGrpSpPr/>
          <p:nvPr/>
        </p:nvGrpSpPr>
        <p:grpSpPr>
          <a:xfrm>
            <a:off x="6008050" y="2504758"/>
            <a:ext cx="2415950" cy="830126"/>
            <a:chOff x="6008050" y="2504758"/>
            <a:chExt cx="2415950" cy="830126"/>
          </a:xfrm>
        </p:grpSpPr>
        <p:sp>
          <p:nvSpPr>
            <p:cNvPr id="947" name="Google Shape;947;p25"/>
            <p:cNvSpPr txBox="1"/>
            <p:nvPr/>
          </p:nvSpPr>
          <p:spPr>
            <a:xfrm>
              <a:off x="6654000" y="2504758"/>
              <a:ext cx="1770000" cy="830126"/>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solidFill>
                    <a:schemeClr val="dk1"/>
                  </a:solidFill>
                  <a:latin typeface="Poppins Black"/>
                  <a:ea typeface="Poppins Black"/>
                  <a:cs typeface="Poppins Black"/>
                  <a:sym typeface="Poppins Black"/>
                </a:rPr>
                <a:t>Specialize in a Subfield</a:t>
              </a:r>
            </a:p>
          </p:txBody>
        </p:sp>
        <p:sp>
          <p:nvSpPr>
            <p:cNvPr id="948" name="Google Shape;948;p25"/>
            <p:cNvSpPr txBox="1"/>
            <p:nvPr/>
          </p:nvSpPr>
          <p:spPr>
            <a:xfrm>
              <a:off x="6654000" y="2774802"/>
              <a:ext cx="1770000" cy="5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Poppins"/>
                <a:ea typeface="Poppins"/>
                <a:cs typeface="Poppins"/>
                <a:sym typeface="Poppins"/>
              </a:endParaRPr>
            </a:p>
          </p:txBody>
        </p:sp>
        <p:sp>
          <p:nvSpPr>
            <p:cNvPr id="949" name="Google Shape;949;p25"/>
            <p:cNvSpPr/>
            <p:nvPr/>
          </p:nvSpPr>
          <p:spPr>
            <a:xfrm>
              <a:off x="6008050" y="2671257"/>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5</a:t>
              </a:r>
              <a:endParaRPr sz="1200">
                <a:latin typeface="Poppins"/>
                <a:ea typeface="Poppins"/>
                <a:cs typeface="Poppins"/>
                <a:sym typeface="Poppins"/>
              </a:endParaRPr>
            </a:p>
          </p:txBody>
        </p:sp>
      </p:grpSp>
      <p:grpSp>
        <p:nvGrpSpPr>
          <p:cNvPr id="950" name="Google Shape;950;p25"/>
          <p:cNvGrpSpPr/>
          <p:nvPr/>
        </p:nvGrpSpPr>
        <p:grpSpPr>
          <a:xfrm>
            <a:off x="6008050" y="3511553"/>
            <a:ext cx="2415950" cy="965796"/>
            <a:chOff x="6008050" y="3511553"/>
            <a:chExt cx="2415950" cy="965796"/>
          </a:xfrm>
        </p:grpSpPr>
        <p:sp>
          <p:nvSpPr>
            <p:cNvPr id="951" name="Google Shape;951;p25"/>
            <p:cNvSpPr txBox="1"/>
            <p:nvPr/>
          </p:nvSpPr>
          <p:spPr>
            <a:xfrm>
              <a:off x="6654000" y="3511553"/>
              <a:ext cx="1770000" cy="965796"/>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solidFill>
                    <a:schemeClr val="dk1"/>
                  </a:solidFill>
                  <a:latin typeface="Poppins Black"/>
                  <a:ea typeface="Poppins Black"/>
                  <a:cs typeface="Poppins Black"/>
                  <a:sym typeface="Poppins Black"/>
                </a:rPr>
                <a:t>Projects and Continuous Learning</a:t>
              </a:r>
            </a:p>
          </p:txBody>
        </p:sp>
        <p:sp>
          <p:nvSpPr>
            <p:cNvPr id="952" name="Google Shape;952;p25"/>
            <p:cNvSpPr txBox="1"/>
            <p:nvPr/>
          </p:nvSpPr>
          <p:spPr>
            <a:xfrm>
              <a:off x="6654000" y="3781575"/>
              <a:ext cx="1770000" cy="5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Poppins"/>
                <a:ea typeface="Poppins"/>
                <a:cs typeface="Poppins"/>
                <a:sym typeface="Poppins"/>
              </a:endParaRPr>
            </a:p>
          </p:txBody>
        </p:sp>
        <p:sp>
          <p:nvSpPr>
            <p:cNvPr id="953" name="Google Shape;953;p25"/>
            <p:cNvSpPr/>
            <p:nvPr/>
          </p:nvSpPr>
          <p:spPr>
            <a:xfrm>
              <a:off x="6008050" y="3686019"/>
              <a:ext cx="485100" cy="485100"/>
            </a:xfrm>
            <a:prstGeom prst="ellipse">
              <a:avLst/>
            </a:prstGeom>
            <a:solidFill>
              <a:schemeClr val="lt1"/>
            </a:solidFill>
            <a:ln w="9525"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oppins Black"/>
                  <a:ea typeface="Poppins Black"/>
                  <a:cs typeface="Poppins Black"/>
                  <a:sym typeface="Poppins Black"/>
                </a:rPr>
                <a:t>6</a:t>
              </a:r>
              <a:endParaRPr sz="1200">
                <a:latin typeface="Poppins"/>
                <a:ea typeface="Poppins"/>
                <a:cs typeface="Poppins"/>
                <a:sym typeface="Poppins"/>
              </a:endParaRPr>
            </a:p>
          </p:txBody>
        </p:sp>
      </p:grpSp>
      <p:grpSp>
        <p:nvGrpSpPr>
          <p:cNvPr id="954" name="Google Shape;954;p25"/>
          <p:cNvGrpSpPr/>
          <p:nvPr/>
        </p:nvGrpSpPr>
        <p:grpSpPr>
          <a:xfrm>
            <a:off x="3539204" y="1481447"/>
            <a:ext cx="2069992" cy="2995902"/>
            <a:chOff x="3539204" y="1481447"/>
            <a:chExt cx="2069992" cy="2995902"/>
          </a:xfrm>
        </p:grpSpPr>
        <p:sp>
          <p:nvSpPr>
            <p:cNvPr id="955" name="Google Shape;955;p25"/>
            <p:cNvSpPr/>
            <p:nvPr/>
          </p:nvSpPr>
          <p:spPr>
            <a:xfrm>
              <a:off x="4013600" y="1969396"/>
              <a:ext cx="885496" cy="334066"/>
            </a:xfrm>
            <a:custGeom>
              <a:avLst/>
              <a:gdLst/>
              <a:ahLst/>
              <a:cxnLst/>
              <a:rect l="l" t="t" r="r" b="b"/>
              <a:pathLst>
                <a:path w="14242" h="5373" extrusionOk="0">
                  <a:moveTo>
                    <a:pt x="3446" y="0"/>
                  </a:moveTo>
                  <a:lnTo>
                    <a:pt x="894" y="536"/>
                  </a:lnTo>
                  <a:lnTo>
                    <a:pt x="1" y="3458"/>
                  </a:lnTo>
                  <a:lnTo>
                    <a:pt x="562" y="4849"/>
                  </a:lnTo>
                  <a:cubicBezTo>
                    <a:pt x="562" y="4785"/>
                    <a:pt x="1200" y="4147"/>
                    <a:pt x="1200" y="4147"/>
                  </a:cubicBezTo>
                  <a:lnTo>
                    <a:pt x="1762" y="5372"/>
                  </a:lnTo>
                  <a:lnTo>
                    <a:pt x="12443" y="5079"/>
                  </a:lnTo>
                  <a:cubicBezTo>
                    <a:pt x="12443" y="5079"/>
                    <a:pt x="14242" y="4339"/>
                    <a:pt x="14089" y="4147"/>
                  </a:cubicBezTo>
                  <a:cubicBezTo>
                    <a:pt x="13950" y="3958"/>
                    <a:pt x="13166" y="1236"/>
                    <a:pt x="13059" y="1236"/>
                  </a:cubicBezTo>
                  <a:cubicBezTo>
                    <a:pt x="13058" y="1236"/>
                    <a:pt x="13056" y="1237"/>
                    <a:pt x="13055" y="1238"/>
                  </a:cubicBezTo>
                  <a:cubicBezTo>
                    <a:pt x="13053" y="1240"/>
                    <a:pt x="13042" y="1241"/>
                    <a:pt x="13025" y="1241"/>
                  </a:cubicBezTo>
                  <a:cubicBezTo>
                    <a:pt x="12435" y="1241"/>
                    <a:pt x="3446" y="0"/>
                    <a:pt x="3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5"/>
            <p:cNvSpPr/>
            <p:nvPr/>
          </p:nvSpPr>
          <p:spPr>
            <a:xfrm>
              <a:off x="3813707" y="2164501"/>
              <a:ext cx="255539" cy="330149"/>
            </a:xfrm>
            <a:custGeom>
              <a:avLst/>
              <a:gdLst/>
              <a:ahLst/>
              <a:cxnLst/>
              <a:rect l="l" t="t" r="r" b="b"/>
              <a:pathLst>
                <a:path w="4110" h="5310" extrusionOk="0">
                  <a:moveTo>
                    <a:pt x="2625" y="1"/>
                  </a:moveTo>
                  <a:cubicBezTo>
                    <a:pt x="2101" y="1"/>
                    <a:pt x="1511" y="72"/>
                    <a:pt x="1110" y="333"/>
                  </a:cubicBezTo>
                  <a:lnTo>
                    <a:pt x="0" y="3510"/>
                  </a:lnTo>
                  <a:lnTo>
                    <a:pt x="281" y="4748"/>
                  </a:lnTo>
                  <a:lnTo>
                    <a:pt x="1710" y="5310"/>
                  </a:lnTo>
                  <a:lnTo>
                    <a:pt x="2718" y="5042"/>
                  </a:lnTo>
                  <a:lnTo>
                    <a:pt x="4109" y="1941"/>
                  </a:lnTo>
                  <a:lnTo>
                    <a:pt x="3790" y="103"/>
                  </a:lnTo>
                  <a:cubicBezTo>
                    <a:pt x="3790" y="103"/>
                    <a:pt x="3255" y="1"/>
                    <a:pt x="2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5"/>
            <p:cNvSpPr/>
            <p:nvPr/>
          </p:nvSpPr>
          <p:spPr>
            <a:xfrm>
              <a:off x="3858908" y="1929728"/>
              <a:ext cx="323745" cy="355454"/>
            </a:xfrm>
            <a:custGeom>
              <a:avLst/>
              <a:gdLst/>
              <a:ahLst/>
              <a:cxnLst/>
              <a:rect l="l" t="t" r="r" b="b"/>
              <a:pathLst>
                <a:path w="5207" h="5717" extrusionOk="0">
                  <a:moveTo>
                    <a:pt x="3382" y="0"/>
                  </a:moveTo>
                  <a:lnTo>
                    <a:pt x="3382" y="13"/>
                  </a:lnTo>
                  <a:cubicBezTo>
                    <a:pt x="3382" y="13"/>
                    <a:pt x="1927" y="319"/>
                    <a:pt x="983" y="727"/>
                  </a:cubicBezTo>
                  <a:cubicBezTo>
                    <a:pt x="39" y="1136"/>
                    <a:pt x="1" y="4951"/>
                    <a:pt x="1" y="4951"/>
                  </a:cubicBezTo>
                  <a:lnTo>
                    <a:pt x="2183" y="5717"/>
                  </a:lnTo>
                  <a:lnTo>
                    <a:pt x="3625" y="4262"/>
                  </a:lnTo>
                  <a:lnTo>
                    <a:pt x="5207" y="1646"/>
                  </a:lnTo>
                  <a:lnTo>
                    <a:pt x="3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5"/>
            <p:cNvSpPr/>
            <p:nvPr/>
          </p:nvSpPr>
          <p:spPr>
            <a:xfrm>
              <a:off x="3858908" y="1976484"/>
              <a:ext cx="323745" cy="308699"/>
            </a:xfrm>
            <a:custGeom>
              <a:avLst/>
              <a:gdLst/>
              <a:ahLst/>
              <a:cxnLst/>
              <a:rect l="l" t="t" r="r" b="b"/>
              <a:pathLst>
                <a:path w="5207" h="4965" extrusionOk="0">
                  <a:moveTo>
                    <a:pt x="4224" y="1"/>
                  </a:moveTo>
                  <a:cubicBezTo>
                    <a:pt x="4199" y="243"/>
                    <a:pt x="4173" y="550"/>
                    <a:pt x="4161" y="716"/>
                  </a:cubicBezTo>
                  <a:cubicBezTo>
                    <a:pt x="4161" y="716"/>
                    <a:pt x="3318" y="856"/>
                    <a:pt x="3050" y="1622"/>
                  </a:cubicBezTo>
                  <a:cubicBezTo>
                    <a:pt x="2782" y="2374"/>
                    <a:pt x="3025" y="2706"/>
                    <a:pt x="3382" y="3127"/>
                  </a:cubicBezTo>
                  <a:cubicBezTo>
                    <a:pt x="3382" y="3127"/>
                    <a:pt x="2476" y="4378"/>
                    <a:pt x="2144" y="4608"/>
                  </a:cubicBezTo>
                  <a:lnTo>
                    <a:pt x="13" y="3893"/>
                  </a:lnTo>
                  <a:cubicBezTo>
                    <a:pt x="1" y="4084"/>
                    <a:pt x="1" y="4199"/>
                    <a:pt x="1" y="4199"/>
                  </a:cubicBezTo>
                  <a:lnTo>
                    <a:pt x="2183" y="4965"/>
                  </a:lnTo>
                  <a:lnTo>
                    <a:pt x="3625" y="3510"/>
                  </a:lnTo>
                  <a:lnTo>
                    <a:pt x="5207" y="894"/>
                  </a:lnTo>
                  <a:lnTo>
                    <a:pt x="4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5"/>
            <p:cNvSpPr/>
            <p:nvPr/>
          </p:nvSpPr>
          <p:spPr>
            <a:xfrm>
              <a:off x="3889871" y="4415423"/>
              <a:ext cx="512571" cy="61926"/>
            </a:xfrm>
            <a:custGeom>
              <a:avLst/>
              <a:gdLst/>
              <a:ahLst/>
              <a:cxnLst/>
              <a:rect l="l" t="t" r="r" b="b"/>
              <a:pathLst>
                <a:path w="8244" h="996" extrusionOk="0">
                  <a:moveTo>
                    <a:pt x="8244" y="0"/>
                  </a:moveTo>
                  <a:lnTo>
                    <a:pt x="0" y="651"/>
                  </a:lnTo>
                  <a:lnTo>
                    <a:pt x="166" y="944"/>
                  </a:lnTo>
                  <a:lnTo>
                    <a:pt x="281" y="830"/>
                  </a:lnTo>
                  <a:lnTo>
                    <a:pt x="434" y="996"/>
                  </a:lnTo>
                  <a:lnTo>
                    <a:pt x="587" y="830"/>
                  </a:lnTo>
                  <a:lnTo>
                    <a:pt x="753" y="996"/>
                  </a:lnTo>
                  <a:lnTo>
                    <a:pt x="906" y="830"/>
                  </a:lnTo>
                  <a:lnTo>
                    <a:pt x="1059" y="996"/>
                  </a:lnTo>
                  <a:lnTo>
                    <a:pt x="1225" y="830"/>
                  </a:lnTo>
                  <a:lnTo>
                    <a:pt x="1378" y="996"/>
                  </a:lnTo>
                  <a:lnTo>
                    <a:pt x="1532" y="830"/>
                  </a:lnTo>
                  <a:lnTo>
                    <a:pt x="1685" y="996"/>
                  </a:lnTo>
                  <a:lnTo>
                    <a:pt x="1851" y="830"/>
                  </a:lnTo>
                  <a:lnTo>
                    <a:pt x="2004" y="996"/>
                  </a:lnTo>
                  <a:lnTo>
                    <a:pt x="2157" y="830"/>
                  </a:lnTo>
                  <a:lnTo>
                    <a:pt x="2310" y="996"/>
                  </a:lnTo>
                  <a:lnTo>
                    <a:pt x="2476" y="830"/>
                  </a:lnTo>
                  <a:lnTo>
                    <a:pt x="2629" y="996"/>
                  </a:lnTo>
                  <a:lnTo>
                    <a:pt x="2782" y="830"/>
                  </a:lnTo>
                  <a:lnTo>
                    <a:pt x="2948" y="996"/>
                  </a:lnTo>
                  <a:lnTo>
                    <a:pt x="3101" y="830"/>
                  </a:lnTo>
                  <a:lnTo>
                    <a:pt x="3254" y="996"/>
                  </a:lnTo>
                  <a:lnTo>
                    <a:pt x="3420" y="830"/>
                  </a:lnTo>
                  <a:lnTo>
                    <a:pt x="3573" y="996"/>
                  </a:lnTo>
                  <a:lnTo>
                    <a:pt x="3726" y="830"/>
                  </a:lnTo>
                  <a:lnTo>
                    <a:pt x="3879" y="996"/>
                  </a:lnTo>
                  <a:lnTo>
                    <a:pt x="4045" y="830"/>
                  </a:lnTo>
                  <a:lnTo>
                    <a:pt x="4198" y="996"/>
                  </a:lnTo>
                  <a:lnTo>
                    <a:pt x="4352" y="830"/>
                  </a:lnTo>
                  <a:lnTo>
                    <a:pt x="4518" y="996"/>
                  </a:lnTo>
                  <a:lnTo>
                    <a:pt x="4671" y="830"/>
                  </a:lnTo>
                  <a:lnTo>
                    <a:pt x="4824" y="996"/>
                  </a:lnTo>
                  <a:lnTo>
                    <a:pt x="4977" y="830"/>
                  </a:lnTo>
                  <a:lnTo>
                    <a:pt x="5143" y="996"/>
                  </a:lnTo>
                  <a:lnTo>
                    <a:pt x="5296" y="830"/>
                  </a:lnTo>
                  <a:lnTo>
                    <a:pt x="5449" y="996"/>
                  </a:lnTo>
                  <a:lnTo>
                    <a:pt x="5615" y="830"/>
                  </a:lnTo>
                  <a:lnTo>
                    <a:pt x="5768" y="996"/>
                  </a:lnTo>
                  <a:lnTo>
                    <a:pt x="5921" y="830"/>
                  </a:lnTo>
                  <a:lnTo>
                    <a:pt x="6074" y="996"/>
                  </a:lnTo>
                  <a:lnTo>
                    <a:pt x="6240" y="830"/>
                  </a:lnTo>
                  <a:lnTo>
                    <a:pt x="6393" y="996"/>
                  </a:lnTo>
                  <a:lnTo>
                    <a:pt x="6546" y="830"/>
                  </a:lnTo>
                  <a:lnTo>
                    <a:pt x="6712" y="996"/>
                  </a:lnTo>
                  <a:lnTo>
                    <a:pt x="6865" y="830"/>
                  </a:lnTo>
                  <a:lnTo>
                    <a:pt x="7019" y="996"/>
                  </a:lnTo>
                  <a:lnTo>
                    <a:pt x="7172" y="830"/>
                  </a:lnTo>
                  <a:lnTo>
                    <a:pt x="7338" y="996"/>
                  </a:lnTo>
                  <a:lnTo>
                    <a:pt x="7491" y="830"/>
                  </a:lnTo>
                  <a:lnTo>
                    <a:pt x="7644" y="996"/>
                  </a:lnTo>
                  <a:lnTo>
                    <a:pt x="7810" y="830"/>
                  </a:lnTo>
                  <a:lnTo>
                    <a:pt x="7810" y="842"/>
                  </a:lnTo>
                  <a:lnTo>
                    <a:pt x="82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5"/>
            <p:cNvSpPr/>
            <p:nvPr/>
          </p:nvSpPr>
          <p:spPr>
            <a:xfrm>
              <a:off x="4200871" y="2788925"/>
              <a:ext cx="225384" cy="225384"/>
            </a:xfrm>
            <a:custGeom>
              <a:avLst/>
              <a:gdLst/>
              <a:ahLst/>
              <a:cxnLst/>
              <a:rect l="l" t="t" r="r" b="b"/>
              <a:pathLst>
                <a:path w="3625" h="3625" extrusionOk="0">
                  <a:moveTo>
                    <a:pt x="1812" y="1"/>
                  </a:moveTo>
                  <a:cubicBezTo>
                    <a:pt x="817" y="1"/>
                    <a:pt x="0" y="818"/>
                    <a:pt x="0" y="1813"/>
                  </a:cubicBezTo>
                  <a:cubicBezTo>
                    <a:pt x="0" y="2821"/>
                    <a:pt x="817" y="3625"/>
                    <a:pt x="1812" y="3625"/>
                  </a:cubicBezTo>
                  <a:cubicBezTo>
                    <a:pt x="2808" y="3625"/>
                    <a:pt x="3624" y="2821"/>
                    <a:pt x="3624" y="1813"/>
                  </a:cubicBezTo>
                  <a:cubicBezTo>
                    <a:pt x="3624" y="818"/>
                    <a:pt x="2808" y="1"/>
                    <a:pt x="181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5"/>
            <p:cNvSpPr/>
            <p:nvPr/>
          </p:nvSpPr>
          <p:spPr>
            <a:xfrm>
              <a:off x="4200871" y="2788925"/>
              <a:ext cx="225384" cy="225384"/>
            </a:xfrm>
            <a:custGeom>
              <a:avLst/>
              <a:gdLst/>
              <a:ahLst/>
              <a:cxnLst/>
              <a:rect l="l" t="t" r="r" b="b"/>
              <a:pathLst>
                <a:path w="3625" h="3625" extrusionOk="0">
                  <a:moveTo>
                    <a:pt x="1812" y="1"/>
                  </a:moveTo>
                  <a:cubicBezTo>
                    <a:pt x="817" y="1"/>
                    <a:pt x="0" y="818"/>
                    <a:pt x="0" y="1813"/>
                  </a:cubicBezTo>
                  <a:cubicBezTo>
                    <a:pt x="0" y="2821"/>
                    <a:pt x="817" y="3625"/>
                    <a:pt x="1812" y="3625"/>
                  </a:cubicBezTo>
                  <a:cubicBezTo>
                    <a:pt x="2808" y="3625"/>
                    <a:pt x="3624" y="2821"/>
                    <a:pt x="3624" y="1813"/>
                  </a:cubicBezTo>
                  <a:cubicBezTo>
                    <a:pt x="3624" y="818"/>
                    <a:pt x="2808" y="1"/>
                    <a:pt x="1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5"/>
            <p:cNvSpPr/>
            <p:nvPr/>
          </p:nvSpPr>
          <p:spPr>
            <a:xfrm>
              <a:off x="4253222" y="2838913"/>
              <a:ext cx="126215" cy="126215"/>
            </a:xfrm>
            <a:custGeom>
              <a:avLst/>
              <a:gdLst/>
              <a:ahLst/>
              <a:cxnLst/>
              <a:rect l="l" t="t" r="r" b="b"/>
              <a:pathLst>
                <a:path w="2030" h="2030" extrusionOk="0">
                  <a:moveTo>
                    <a:pt x="1009" y="1"/>
                  </a:moveTo>
                  <a:cubicBezTo>
                    <a:pt x="460" y="1"/>
                    <a:pt x="1" y="447"/>
                    <a:pt x="1" y="1009"/>
                  </a:cubicBezTo>
                  <a:cubicBezTo>
                    <a:pt x="1" y="1570"/>
                    <a:pt x="460" y="2030"/>
                    <a:pt x="1009" y="2030"/>
                  </a:cubicBezTo>
                  <a:cubicBezTo>
                    <a:pt x="1570" y="2030"/>
                    <a:pt x="2030" y="1570"/>
                    <a:pt x="2030" y="1009"/>
                  </a:cubicBezTo>
                  <a:cubicBezTo>
                    <a:pt x="2030" y="447"/>
                    <a:pt x="1570"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4288164" y="2860364"/>
              <a:ext cx="55584" cy="83377"/>
            </a:xfrm>
            <a:custGeom>
              <a:avLst/>
              <a:gdLst/>
              <a:ahLst/>
              <a:cxnLst/>
              <a:rect l="l" t="t" r="r" b="b"/>
              <a:pathLst>
                <a:path w="894" h="1341" extrusionOk="0">
                  <a:moveTo>
                    <a:pt x="115" y="0"/>
                  </a:moveTo>
                  <a:lnTo>
                    <a:pt x="0" y="64"/>
                  </a:lnTo>
                  <a:lnTo>
                    <a:pt x="791" y="1340"/>
                  </a:lnTo>
                  <a:lnTo>
                    <a:pt x="893" y="1276"/>
                  </a:lnTo>
                  <a:lnTo>
                    <a:pt x="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4491228" y="2810189"/>
              <a:ext cx="247643" cy="225571"/>
            </a:xfrm>
            <a:custGeom>
              <a:avLst/>
              <a:gdLst/>
              <a:ahLst/>
              <a:cxnLst/>
              <a:rect l="l" t="t" r="r" b="b"/>
              <a:pathLst>
                <a:path w="3983" h="3628" extrusionOk="0">
                  <a:moveTo>
                    <a:pt x="1990" y="0"/>
                  </a:moveTo>
                  <a:cubicBezTo>
                    <a:pt x="1526" y="0"/>
                    <a:pt x="1060" y="176"/>
                    <a:pt x="703" y="527"/>
                  </a:cubicBezTo>
                  <a:cubicBezTo>
                    <a:pt x="1" y="1241"/>
                    <a:pt x="1" y="2390"/>
                    <a:pt x="703" y="3091"/>
                  </a:cubicBezTo>
                  <a:cubicBezTo>
                    <a:pt x="1060" y="3449"/>
                    <a:pt x="1526" y="3627"/>
                    <a:pt x="1990" y="3627"/>
                  </a:cubicBezTo>
                  <a:cubicBezTo>
                    <a:pt x="2454" y="3627"/>
                    <a:pt x="2917" y="3449"/>
                    <a:pt x="3268" y="3091"/>
                  </a:cubicBezTo>
                  <a:cubicBezTo>
                    <a:pt x="3982" y="2390"/>
                    <a:pt x="3982" y="1241"/>
                    <a:pt x="3268" y="527"/>
                  </a:cubicBezTo>
                  <a:cubicBezTo>
                    <a:pt x="2917" y="176"/>
                    <a:pt x="2454" y="0"/>
                    <a:pt x="199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5"/>
            <p:cNvSpPr/>
            <p:nvPr/>
          </p:nvSpPr>
          <p:spPr>
            <a:xfrm>
              <a:off x="4491228" y="2810189"/>
              <a:ext cx="247643" cy="225571"/>
            </a:xfrm>
            <a:custGeom>
              <a:avLst/>
              <a:gdLst/>
              <a:ahLst/>
              <a:cxnLst/>
              <a:rect l="l" t="t" r="r" b="b"/>
              <a:pathLst>
                <a:path w="3983" h="3628" extrusionOk="0">
                  <a:moveTo>
                    <a:pt x="1990" y="0"/>
                  </a:moveTo>
                  <a:cubicBezTo>
                    <a:pt x="1526" y="0"/>
                    <a:pt x="1060" y="176"/>
                    <a:pt x="703" y="527"/>
                  </a:cubicBezTo>
                  <a:cubicBezTo>
                    <a:pt x="1" y="1241"/>
                    <a:pt x="1" y="2390"/>
                    <a:pt x="703" y="3091"/>
                  </a:cubicBezTo>
                  <a:cubicBezTo>
                    <a:pt x="1060" y="3449"/>
                    <a:pt x="1526" y="3627"/>
                    <a:pt x="1990" y="3627"/>
                  </a:cubicBezTo>
                  <a:cubicBezTo>
                    <a:pt x="2454" y="3627"/>
                    <a:pt x="2917" y="3449"/>
                    <a:pt x="3268" y="3091"/>
                  </a:cubicBezTo>
                  <a:cubicBezTo>
                    <a:pt x="3982" y="2390"/>
                    <a:pt x="3982" y="1241"/>
                    <a:pt x="3268" y="527"/>
                  </a:cubicBezTo>
                  <a:cubicBezTo>
                    <a:pt x="2917" y="176"/>
                    <a:pt x="2454" y="0"/>
                    <a:pt x="1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5"/>
            <p:cNvSpPr/>
            <p:nvPr/>
          </p:nvSpPr>
          <p:spPr>
            <a:xfrm>
              <a:off x="4554709" y="2859556"/>
              <a:ext cx="126215" cy="126215"/>
            </a:xfrm>
            <a:custGeom>
              <a:avLst/>
              <a:gdLst/>
              <a:ahLst/>
              <a:cxnLst/>
              <a:rect l="l" t="t" r="r" b="b"/>
              <a:pathLst>
                <a:path w="2030" h="2030" extrusionOk="0">
                  <a:moveTo>
                    <a:pt x="1009" y="1"/>
                  </a:moveTo>
                  <a:cubicBezTo>
                    <a:pt x="460" y="1"/>
                    <a:pt x="1" y="460"/>
                    <a:pt x="1" y="1021"/>
                  </a:cubicBezTo>
                  <a:cubicBezTo>
                    <a:pt x="1" y="1570"/>
                    <a:pt x="460" y="2029"/>
                    <a:pt x="1009" y="2029"/>
                  </a:cubicBezTo>
                  <a:cubicBezTo>
                    <a:pt x="1570" y="2029"/>
                    <a:pt x="2030" y="1570"/>
                    <a:pt x="2030" y="1021"/>
                  </a:cubicBezTo>
                  <a:cubicBezTo>
                    <a:pt x="2030" y="460"/>
                    <a:pt x="1570"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4589651" y="2881006"/>
              <a:ext cx="55584" cy="83315"/>
            </a:xfrm>
            <a:custGeom>
              <a:avLst/>
              <a:gdLst/>
              <a:ahLst/>
              <a:cxnLst/>
              <a:rect l="l" t="t" r="r" b="b"/>
              <a:pathLst>
                <a:path w="894" h="1340" extrusionOk="0">
                  <a:moveTo>
                    <a:pt x="115" y="0"/>
                  </a:moveTo>
                  <a:lnTo>
                    <a:pt x="0" y="64"/>
                  </a:lnTo>
                  <a:lnTo>
                    <a:pt x="791" y="1340"/>
                  </a:lnTo>
                  <a:lnTo>
                    <a:pt x="893" y="1276"/>
                  </a:lnTo>
                  <a:lnTo>
                    <a:pt x="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5"/>
            <p:cNvSpPr/>
            <p:nvPr/>
          </p:nvSpPr>
          <p:spPr>
            <a:xfrm>
              <a:off x="4595185" y="3606961"/>
              <a:ext cx="115086" cy="115086"/>
            </a:xfrm>
            <a:custGeom>
              <a:avLst/>
              <a:gdLst/>
              <a:ahLst/>
              <a:cxnLst/>
              <a:rect l="l" t="t" r="r" b="b"/>
              <a:pathLst>
                <a:path w="1851" h="1851" extrusionOk="0">
                  <a:moveTo>
                    <a:pt x="932" y="0"/>
                  </a:moveTo>
                  <a:cubicBezTo>
                    <a:pt x="409" y="0"/>
                    <a:pt x="0" y="408"/>
                    <a:pt x="0" y="919"/>
                  </a:cubicBezTo>
                  <a:cubicBezTo>
                    <a:pt x="0" y="1442"/>
                    <a:pt x="409" y="1850"/>
                    <a:pt x="932" y="1850"/>
                  </a:cubicBezTo>
                  <a:cubicBezTo>
                    <a:pt x="1442" y="1850"/>
                    <a:pt x="1851" y="1442"/>
                    <a:pt x="1851" y="919"/>
                  </a:cubicBezTo>
                  <a:cubicBezTo>
                    <a:pt x="1851" y="408"/>
                    <a:pt x="1442"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5"/>
            <p:cNvSpPr/>
            <p:nvPr/>
          </p:nvSpPr>
          <p:spPr>
            <a:xfrm>
              <a:off x="4622169" y="3632329"/>
              <a:ext cx="64289" cy="64351"/>
            </a:xfrm>
            <a:custGeom>
              <a:avLst/>
              <a:gdLst/>
              <a:ahLst/>
              <a:cxnLst/>
              <a:rect l="l" t="t" r="r" b="b"/>
              <a:pathLst>
                <a:path w="1034" h="1035" extrusionOk="0">
                  <a:moveTo>
                    <a:pt x="511" y="0"/>
                  </a:moveTo>
                  <a:cubicBezTo>
                    <a:pt x="230" y="0"/>
                    <a:pt x="0" y="230"/>
                    <a:pt x="0" y="511"/>
                  </a:cubicBezTo>
                  <a:cubicBezTo>
                    <a:pt x="0" y="804"/>
                    <a:pt x="230" y="1034"/>
                    <a:pt x="511" y="1034"/>
                  </a:cubicBezTo>
                  <a:cubicBezTo>
                    <a:pt x="804" y="1034"/>
                    <a:pt x="1034" y="804"/>
                    <a:pt x="1034" y="511"/>
                  </a:cubicBezTo>
                  <a:cubicBezTo>
                    <a:pt x="1034" y="230"/>
                    <a:pt x="804"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4044563" y="3606961"/>
              <a:ext cx="115086" cy="115086"/>
            </a:xfrm>
            <a:custGeom>
              <a:avLst/>
              <a:gdLst/>
              <a:ahLst/>
              <a:cxnLst/>
              <a:rect l="l" t="t" r="r" b="b"/>
              <a:pathLst>
                <a:path w="1851" h="1851" extrusionOk="0">
                  <a:moveTo>
                    <a:pt x="919" y="0"/>
                  </a:moveTo>
                  <a:cubicBezTo>
                    <a:pt x="409" y="0"/>
                    <a:pt x="1" y="408"/>
                    <a:pt x="1" y="919"/>
                  </a:cubicBezTo>
                  <a:cubicBezTo>
                    <a:pt x="1" y="1442"/>
                    <a:pt x="409" y="1850"/>
                    <a:pt x="919" y="1850"/>
                  </a:cubicBezTo>
                  <a:cubicBezTo>
                    <a:pt x="1430" y="1850"/>
                    <a:pt x="1851" y="1442"/>
                    <a:pt x="1851" y="919"/>
                  </a:cubicBezTo>
                  <a:cubicBezTo>
                    <a:pt x="1851" y="408"/>
                    <a:pt x="1430" y="0"/>
                    <a:pt x="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4071547" y="3632329"/>
              <a:ext cx="64351" cy="64351"/>
            </a:xfrm>
            <a:custGeom>
              <a:avLst/>
              <a:gdLst/>
              <a:ahLst/>
              <a:cxnLst/>
              <a:rect l="l" t="t" r="r" b="b"/>
              <a:pathLst>
                <a:path w="1035" h="1035" extrusionOk="0">
                  <a:moveTo>
                    <a:pt x="511" y="0"/>
                  </a:moveTo>
                  <a:cubicBezTo>
                    <a:pt x="230" y="0"/>
                    <a:pt x="0" y="230"/>
                    <a:pt x="0" y="511"/>
                  </a:cubicBezTo>
                  <a:cubicBezTo>
                    <a:pt x="0" y="804"/>
                    <a:pt x="230" y="1034"/>
                    <a:pt x="511" y="1034"/>
                  </a:cubicBezTo>
                  <a:cubicBezTo>
                    <a:pt x="792" y="1034"/>
                    <a:pt x="1034" y="804"/>
                    <a:pt x="1034" y="511"/>
                  </a:cubicBezTo>
                  <a:cubicBezTo>
                    <a:pt x="1034" y="230"/>
                    <a:pt x="792"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4273864" y="2646109"/>
              <a:ext cx="395184" cy="292036"/>
            </a:xfrm>
            <a:custGeom>
              <a:avLst/>
              <a:gdLst/>
              <a:ahLst/>
              <a:cxnLst/>
              <a:rect l="l" t="t" r="r" b="b"/>
              <a:pathLst>
                <a:path w="6356" h="4697" extrusionOk="0">
                  <a:moveTo>
                    <a:pt x="5781" y="1"/>
                  </a:moveTo>
                  <a:lnTo>
                    <a:pt x="587" y="141"/>
                  </a:lnTo>
                  <a:lnTo>
                    <a:pt x="0" y="1826"/>
                  </a:lnTo>
                  <a:lnTo>
                    <a:pt x="1876" y="3000"/>
                  </a:lnTo>
                  <a:cubicBezTo>
                    <a:pt x="1876" y="3000"/>
                    <a:pt x="2642" y="4697"/>
                    <a:pt x="2859" y="4697"/>
                  </a:cubicBezTo>
                  <a:lnTo>
                    <a:pt x="4020" y="4697"/>
                  </a:lnTo>
                  <a:lnTo>
                    <a:pt x="5028" y="2808"/>
                  </a:lnTo>
                  <a:cubicBezTo>
                    <a:pt x="5028" y="2808"/>
                    <a:pt x="6342" y="2081"/>
                    <a:pt x="6342" y="2043"/>
                  </a:cubicBezTo>
                  <a:cubicBezTo>
                    <a:pt x="6355" y="2017"/>
                    <a:pt x="5781" y="1"/>
                    <a:pt x="5781"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4273864" y="2646109"/>
              <a:ext cx="395184" cy="292036"/>
            </a:xfrm>
            <a:custGeom>
              <a:avLst/>
              <a:gdLst/>
              <a:ahLst/>
              <a:cxnLst/>
              <a:rect l="l" t="t" r="r" b="b"/>
              <a:pathLst>
                <a:path w="6356" h="4697" extrusionOk="0">
                  <a:moveTo>
                    <a:pt x="5781" y="1"/>
                  </a:moveTo>
                  <a:lnTo>
                    <a:pt x="587" y="141"/>
                  </a:lnTo>
                  <a:lnTo>
                    <a:pt x="0" y="1826"/>
                  </a:lnTo>
                  <a:lnTo>
                    <a:pt x="1876" y="3000"/>
                  </a:lnTo>
                  <a:cubicBezTo>
                    <a:pt x="1876" y="3000"/>
                    <a:pt x="2642" y="4697"/>
                    <a:pt x="2859" y="4697"/>
                  </a:cubicBezTo>
                  <a:lnTo>
                    <a:pt x="4020" y="4697"/>
                  </a:lnTo>
                  <a:lnTo>
                    <a:pt x="5028" y="2808"/>
                  </a:lnTo>
                  <a:cubicBezTo>
                    <a:pt x="5028" y="2808"/>
                    <a:pt x="6342" y="2081"/>
                    <a:pt x="6342" y="2043"/>
                  </a:cubicBezTo>
                  <a:cubicBezTo>
                    <a:pt x="6355" y="2017"/>
                    <a:pt x="5781" y="1"/>
                    <a:pt x="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4273864" y="2400207"/>
              <a:ext cx="429940" cy="254731"/>
            </a:xfrm>
            <a:custGeom>
              <a:avLst/>
              <a:gdLst/>
              <a:ahLst/>
              <a:cxnLst/>
              <a:rect l="l" t="t" r="r" b="b"/>
              <a:pathLst>
                <a:path w="6915" h="4097" extrusionOk="0">
                  <a:moveTo>
                    <a:pt x="3612" y="0"/>
                  </a:moveTo>
                  <a:lnTo>
                    <a:pt x="0" y="1557"/>
                  </a:lnTo>
                  <a:lnTo>
                    <a:pt x="0" y="3280"/>
                  </a:lnTo>
                  <a:lnTo>
                    <a:pt x="2221" y="4096"/>
                  </a:lnTo>
                  <a:lnTo>
                    <a:pt x="3088" y="2999"/>
                  </a:lnTo>
                  <a:lnTo>
                    <a:pt x="4135" y="2999"/>
                  </a:lnTo>
                  <a:lnTo>
                    <a:pt x="4518" y="4096"/>
                  </a:lnTo>
                  <a:lnTo>
                    <a:pt x="6559" y="3420"/>
                  </a:lnTo>
                  <a:cubicBezTo>
                    <a:pt x="6559" y="3420"/>
                    <a:pt x="6914" y="1557"/>
                    <a:pt x="6854" y="1557"/>
                  </a:cubicBezTo>
                  <a:cubicBezTo>
                    <a:pt x="6853" y="1557"/>
                    <a:pt x="6853" y="1557"/>
                    <a:pt x="6853" y="1557"/>
                  </a:cubicBezTo>
                  <a:cubicBezTo>
                    <a:pt x="6789" y="1557"/>
                    <a:pt x="3612" y="0"/>
                    <a:pt x="361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4282569" y="2527914"/>
              <a:ext cx="385672" cy="207167"/>
            </a:xfrm>
            <a:custGeom>
              <a:avLst/>
              <a:gdLst/>
              <a:ahLst/>
              <a:cxnLst/>
              <a:rect l="l" t="t" r="r" b="b"/>
              <a:pathLst>
                <a:path w="6203" h="3332" extrusionOk="0">
                  <a:moveTo>
                    <a:pt x="2719" y="1"/>
                  </a:moveTo>
                  <a:lnTo>
                    <a:pt x="218" y="932"/>
                  </a:lnTo>
                  <a:lnTo>
                    <a:pt x="1" y="2489"/>
                  </a:lnTo>
                  <a:lnTo>
                    <a:pt x="2438" y="3331"/>
                  </a:lnTo>
                  <a:lnTo>
                    <a:pt x="2974" y="2553"/>
                  </a:lnTo>
                  <a:lnTo>
                    <a:pt x="3765" y="2553"/>
                  </a:lnTo>
                  <a:lnTo>
                    <a:pt x="4020" y="3331"/>
                  </a:lnTo>
                  <a:lnTo>
                    <a:pt x="6088" y="2591"/>
                  </a:lnTo>
                  <a:lnTo>
                    <a:pt x="6202" y="613"/>
                  </a:lnTo>
                  <a:lnTo>
                    <a:pt x="2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a:off x="4273864" y="2400207"/>
              <a:ext cx="429940" cy="254731"/>
            </a:xfrm>
            <a:custGeom>
              <a:avLst/>
              <a:gdLst/>
              <a:ahLst/>
              <a:cxnLst/>
              <a:rect l="l" t="t" r="r" b="b"/>
              <a:pathLst>
                <a:path w="6915" h="4097" extrusionOk="0">
                  <a:moveTo>
                    <a:pt x="3612" y="0"/>
                  </a:moveTo>
                  <a:lnTo>
                    <a:pt x="0" y="1557"/>
                  </a:lnTo>
                  <a:lnTo>
                    <a:pt x="0" y="3280"/>
                  </a:lnTo>
                  <a:lnTo>
                    <a:pt x="2221" y="4096"/>
                  </a:lnTo>
                  <a:lnTo>
                    <a:pt x="3088" y="2999"/>
                  </a:lnTo>
                  <a:lnTo>
                    <a:pt x="4135" y="2999"/>
                  </a:lnTo>
                  <a:lnTo>
                    <a:pt x="4518" y="4096"/>
                  </a:lnTo>
                  <a:lnTo>
                    <a:pt x="6559" y="3420"/>
                  </a:lnTo>
                  <a:cubicBezTo>
                    <a:pt x="6559" y="3420"/>
                    <a:pt x="6914" y="1557"/>
                    <a:pt x="6854" y="1557"/>
                  </a:cubicBezTo>
                  <a:cubicBezTo>
                    <a:pt x="6853" y="1557"/>
                    <a:pt x="6853" y="1557"/>
                    <a:pt x="6853" y="1557"/>
                  </a:cubicBezTo>
                  <a:cubicBezTo>
                    <a:pt x="6789" y="1557"/>
                    <a:pt x="3612" y="0"/>
                    <a:pt x="3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5"/>
            <p:cNvSpPr/>
            <p:nvPr/>
          </p:nvSpPr>
          <p:spPr>
            <a:xfrm>
              <a:off x="4230217" y="2249432"/>
              <a:ext cx="518166" cy="316657"/>
            </a:xfrm>
            <a:custGeom>
              <a:avLst/>
              <a:gdLst/>
              <a:ahLst/>
              <a:cxnLst/>
              <a:rect l="l" t="t" r="r" b="b"/>
              <a:pathLst>
                <a:path w="8334" h="5093" extrusionOk="0">
                  <a:moveTo>
                    <a:pt x="4007" y="1"/>
                  </a:moveTo>
                  <a:lnTo>
                    <a:pt x="1" y="2948"/>
                  </a:lnTo>
                  <a:lnTo>
                    <a:pt x="434" y="4645"/>
                  </a:lnTo>
                  <a:lnTo>
                    <a:pt x="2731" y="5092"/>
                  </a:lnTo>
                  <a:lnTo>
                    <a:pt x="3829" y="3714"/>
                  </a:lnTo>
                  <a:lnTo>
                    <a:pt x="4837" y="3714"/>
                  </a:lnTo>
                  <a:lnTo>
                    <a:pt x="5488" y="4990"/>
                  </a:lnTo>
                  <a:lnTo>
                    <a:pt x="7619" y="4697"/>
                  </a:lnTo>
                  <a:cubicBezTo>
                    <a:pt x="7619" y="4697"/>
                    <a:pt x="8333" y="1978"/>
                    <a:pt x="8206" y="1851"/>
                  </a:cubicBezTo>
                  <a:cubicBezTo>
                    <a:pt x="8078" y="1723"/>
                    <a:pt x="4007" y="1"/>
                    <a:pt x="4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4561051" y="1737670"/>
              <a:ext cx="1048146" cy="394376"/>
            </a:xfrm>
            <a:custGeom>
              <a:avLst/>
              <a:gdLst/>
              <a:ahLst/>
              <a:cxnLst/>
              <a:rect l="l" t="t" r="r" b="b"/>
              <a:pathLst>
                <a:path w="16858" h="6343" extrusionOk="0">
                  <a:moveTo>
                    <a:pt x="14433" y="1"/>
                  </a:moveTo>
                  <a:cubicBezTo>
                    <a:pt x="14433" y="1"/>
                    <a:pt x="11804" y="256"/>
                    <a:pt x="11141" y="511"/>
                  </a:cubicBezTo>
                  <a:cubicBezTo>
                    <a:pt x="10563" y="734"/>
                    <a:pt x="8241" y="1305"/>
                    <a:pt x="6860" y="1305"/>
                  </a:cubicBezTo>
                  <a:cubicBezTo>
                    <a:pt x="6656" y="1305"/>
                    <a:pt x="6472" y="1292"/>
                    <a:pt x="6317" y="1264"/>
                  </a:cubicBezTo>
                  <a:cubicBezTo>
                    <a:pt x="5118" y="1047"/>
                    <a:pt x="3472" y="754"/>
                    <a:pt x="3191" y="537"/>
                  </a:cubicBezTo>
                  <a:cubicBezTo>
                    <a:pt x="3169" y="520"/>
                    <a:pt x="3131" y="512"/>
                    <a:pt x="3081" y="512"/>
                  </a:cubicBezTo>
                  <a:cubicBezTo>
                    <a:pt x="2634" y="512"/>
                    <a:pt x="1168" y="1122"/>
                    <a:pt x="435" y="1443"/>
                  </a:cubicBezTo>
                  <a:cubicBezTo>
                    <a:pt x="167" y="1545"/>
                    <a:pt x="1" y="1622"/>
                    <a:pt x="1" y="1622"/>
                  </a:cubicBezTo>
                  <a:cubicBezTo>
                    <a:pt x="1" y="1622"/>
                    <a:pt x="1073" y="3625"/>
                    <a:pt x="1966" y="4327"/>
                  </a:cubicBezTo>
                  <a:cubicBezTo>
                    <a:pt x="2846" y="5016"/>
                    <a:pt x="9622" y="6343"/>
                    <a:pt x="9622" y="6343"/>
                  </a:cubicBezTo>
                  <a:cubicBezTo>
                    <a:pt x="9622" y="6343"/>
                    <a:pt x="9980" y="5896"/>
                    <a:pt x="10133" y="5743"/>
                  </a:cubicBezTo>
                  <a:cubicBezTo>
                    <a:pt x="10286" y="5590"/>
                    <a:pt x="10133" y="5590"/>
                    <a:pt x="10260" y="5054"/>
                  </a:cubicBezTo>
                  <a:cubicBezTo>
                    <a:pt x="10388" y="4505"/>
                    <a:pt x="10605" y="4505"/>
                    <a:pt x="10605" y="4505"/>
                  </a:cubicBezTo>
                  <a:lnTo>
                    <a:pt x="11396" y="4505"/>
                  </a:lnTo>
                  <a:cubicBezTo>
                    <a:pt x="11651" y="4505"/>
                    <a:pt x="11396" y="4505"/>
                    <a:pt x="11332" y="4416"/>
                  </a:cubicBezTo>
                  <a:cubicBezTo>
                    <a:pt x="11268" y="4327"/>
                    <a:pt x="12021" y="3561"/>
                    <a:pt x="12021" y="3561"/>
                  </a:cubicBezTo>
                  <a:cubicBezTo>
                    <a:pt x="11993" y="3552"/>
                    <a:pt x="11945" y="3548"/>
                    <a:pt x="11885" y="3548"/>
                  </a:cubicBezTo>
                  <a:cubicBezTo>
                    <a:pt x="11649" y="3548"/>
                    <a:pt x="11215" y="3606"/>
                    <a:pt x="10909" y="3606"/>
                  </a:cubicBezTo>
                  <a:cubicBezTo>
                    <a:pt x="10773" y="3606"/>
                    <a:pt x="10662" y="3595"/>
                    <a:pt x="10605" y="3561"/>
                  </a:cubicBezTo>
                  <a:cubicBezTo>
                    <a:pt x="10579" y="3548"/>
                    <a:pt x="10567" y="3536"/>
                    <a:pt x="10567" y="3523"/>
                  </a:cubicBezTo>
                  <a:cubicBezTo>
                    <a:pt x="10516" y="3331"/>
                    <a:pt x="11128" y="2834"/>
                    <a:pt x="11230" y="2745"/>
                  </a:cubicBezTo>
                  <a:cubicBezTo>
                    <a:pt x="11339" y="2668"/>
                    <a:pt x="12120" y="2471"/>
                    <a:pt x="12503" y="2471"/>
                  </a:cubicBezTo>
                  <a:cubicBezTo>
                    <a:pt x="12569" y="2471"/>
                    <a:pt x="12622" y="2476"/>
                    <a:pt x="12659" y="2489"/>
                  </a:cubicBezTo>
                  <a:cubicBezTo>
                    <a:pt x="12915" y="2579"/>
                    <a:pt x="13795" y="3102"/>
                    <a:pt x="13795" y="3102"/>
                  </a:cubicBezTo>
                  <a:lnTo>
                    <a:pt x="13821" y="2489"/>
                  </a:lnTo>
                  <a:lnTo>
                    <a:pt x="14433" y="1864"/>
                  </a:lnTo>
                  <a:lnTo>
                    <a:pt x="13986" y="1864"/>
                  </a:lnTo>
                  <a:lnTo>
                    <a:pt x="13859" y="1392"/>
                  </a:lnTo>
                  <a:cubicBezTo>
                    <a:pt x="13859" y="1392"/>
                    <a:pt x="14076" y="1098"/>
                    <a:pt x="14650" y="1073"/>
                  </a:cubicBezTo>
                  <a:cubicBezTo>
                    <a:pt x="14674" y="1071"/>
                    <a:pt x="14698" y="1070"/>
                    <a:pt x="14722" y="1070"/>
                  </a:cubicBezTo>
                  <a:cubicBezTo>
                    <a:pt x="15233" y="1070"/>
                    <a:pt x="15467" y="1456"/>
                    <a:pt x="15467" y="1456"/>
                  </a:cubicBezTo>
                  <a:cubicBezTo>
                    <a:pt x="15467" y="1456"/>
                    <a:pt x="15531" y="920"/>
                    <a:pt x="15531" y="818"/>
                  </a:cubicBezTo>
                  <a:cubicBezTo>
                    <a:pt x="15531" y="716"/>
                    <a:pt x="16858" y="320"/>
                    <a:pt x="16858" y="320"/>
                  </a:cubicBezTo>
                  <a:lnTo>
                    <a:pt x="16845" y="320"/>
                  </a:lnTo>
                  <a:lnTo>
                    <a:pt x="144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4561051" y="1827140"/>
              <a:ext cx="747468" cy="304906"/>
            </a:xfrm>
            <a:custGeom>
              <a:avLst/>
              <a:gdLst/>
              <a:ahLst/>
              <a:cxnLst/>
              <a:rect l="l" t="t" r="r" b="b"/>
              <a:pathLst>
                <a:path w="12022" h="4904" extrusionOk="0">
                  <a:moveTo>
                    <a:pt x="989" y="0"/>
                  </a:moveTo>
                  <a:cubicBezTo>
                    <a:pt x="656" y="0"/>
                    <a:pt x="435" y="4"/>
                    <a:pt x="435" y="4"/>
                  </a:cubicBezTo>
                  <a:cubicBezTo>
                    <a:pt x="167" y="106"/>
                    <a:pt x="1" y="183"/>
                    <a:pt x="1" y="183"/>
                  </a:cubicBezTo>
                  <a:cubicBezTo>
                    <a:pt x="1" y="183"/>
                    <a:pt x="1073" y="2186"/>
                    <a:pt x="1966" y="2888"/>
                  </a:cubicBezTo>
                  <a:cubicBezTo>
                    <a:pt x="2846" y="3577"/>
                    <a:pt x="9622" y="4904"/>
                    <a:pt x="9622" y="4904"/>
                  </a:cubicBezTo>
                  <a:cubicBezTo>
                    <a:pt x="9622" y="4904"/>
                    <a:pt x="9980" y="4457"/>
                    <a:pt x="10133" y="4304"/>
                  </a:cubicBezTo>
                  <a:cubicBezTo>
                    <a:pt x="10286" y="4151"/>
                    <a:pt x="10133" y="4151"/>
                    <a:pt x="10260" y="3615"/>
                  </a:cubicBezTo>
                  <a:cubicBezTo>
                    <a:pt x="10388" y="3066"/>
                    <a:pt x="10605" y="3066"/>
                    <a:pt x="10605" y="3066"/>
                  </a:cubicBezTo>
                  <a:lnTo>
                    <a:pt x="11396" y="3066"/>
                  </a:lnTo>
                  <a:cubicBezTo>
                    <a:pt x="11651" y="3066"/>
                    <a:pt x="11396" y="3066"/>
                    <a:pt x="11332" y="2977"/>
                  </a:cubicBezTo>
                  <a:cubicBezTo>
                    <a:pt x="11268" y="2888"/>
                    <a:pt x="12021" y="2122"/>
                    <a:pt x="12021" y="2122"/>
                  </a:cubicBezTo>
                  <a:cubicBezTo>
                    <a:pt x="11993" y="2113"/>
                    <a:pt x="11945" y="2109"/>
                    <a:pt x="11885" y="2109"/>
                  </a:cubicBezTo>
                  <a:cubicBezTo>
                    <a:pt x="11649" y="2109"/>
                    <a:pt x="11215" y="2167"/>
                    <a:pt x="10909" y="2167"/>
                  </a:cubicBezTo>
                  <a:cubicBezTo>
                    <a:pt x="10773" y="2167"/>
                    <a:pt x="10662" y="2156"/>
                    <a:pt x="10605" y="2122"/>
                  </a:cubicBezTo>
                  <a:cubicBezTo>
                    <a:pt x="10579" y="2109"/>
                    <a:pt x="10567" y="2097"/>
                    <a:pt x="10567" y="2084"/>
                  </a:cubicBezTo>
                  <a:cubicBezTo>
                    <a:pt x="9163" y="2046"/>
                    <a:pt x="7683" y="1995"/>
                    <a:pt x="7415" y="1931"/>
                  </a:cubicBezTo>
                  <a:cubicBezTo>
                    <a:pt x="6879" y="1816"/>
                    <a:pt x="4544" y="489"/>
                    <a:pt x="3944" y="221"/>
                  </a:cubicBezTo>
                  <a:cubicBezTo>
                    <a:pt x="3510" y="27"/>
                    <a:pt x="1864" y="0"/>
                    <a:pt x="9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5031529" y="3151529"/>
              <a:ext cx="96060" cy="188888"/>
            </a:xfrm>
            <a:custGeom>
              <a:avLst/>
              <a:gdLst/>
              <a:ahLst/>
              <a:cxnLst/>
              <a:rect l="l" t="t" r="r" b="b"/>
              <a:pathLst>
                <a:path w="1545" h="3038" extrusionOk="0">
                  <a:moveTo>
                    <a:pt x="345" y="0"/>
                  </a:moveTo>
                  <a:lnTo>
                    <a:pt x="1" y="1723"/>
                  </a:lnTo>
                  <a:lnTo>
                    <a:pt x="1137" y="3037"/>
                  </a:lnTo>
                  <a:lnTo>
                    <a:pt x="1443" y="2846"/>
                  </a:lnTo>
                  <a:lnTo>
                    <a:pt x="1137" y="2183"/>
                  </a:lnTo>
                  <a:lnTo>
                    <a:pt x="1545" y="434"/>
                  </a:lnTo>
                  <a:lnTo>
                    <a:pt x="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5"/>
            <p:cNvSpPr/>
            <p:nvPr/>
          </p:nvSpPr>
          <p:spPr>
            <a:xfrm>
              <a:off x="5229929" y="3108691"/>
              <a:ext cx="133303" cy="211892"/>
            </a:xfrm>
            <a:custGeom>
              <a:avLst/>
              <a:gdLst/>
              <a:ahLst/>
              <a:cxnLst/>
              <a:rect l="l" t="t" r="r" b="b"/>
              <a:pathLst>
                <a:path w="2144" h="3408" extrusionOk="0">
                  <a:moveTo>
                    <a:pt x="1174" y="0"/>
                  </a:moveTo>
                  <a:lnTo>
                    <a:pt x="0" y="1072"/>
                  </a:lnTo>
                  <a:lnTo>
                    <a:pt x="1110" y="1800"/>
                  </a:lnTo>
                  <a:lnTo>
                    <a:pt x="957" y="3407"/>
                  </a:lnTo>
                  <a:lnTo>
                    <a:pt x="1302" y="3407"/>
                  </a:lnTo>
                  <a:lnTo>
                    <a:pt x="2144" y="1787"/>
                  </a:lnTo>
                  <a:lnTo>
                    <a:pt x="11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5"/>
            <p:cNvSpPr/>
            <p:nvPr/>
          </p:nvSpPr>
          <p:spPr>
            <a:xfrm>
              <a:off x="4975198" y="2422403"/>
              <a:ext cx="113532" cy="115894"/>
            </a:xfrm>
            <a:custGeom>
              <a:avLst/>
              <a:gdLst/>
              <a:ahLst/>
              <a:cxnLst/>
              <a:rect l="l" t="t" r="r" b="b"/>
              <a:pathLst>
                <a:path w="1826" h="1864" extrusionOk="0">
                  <a:moveTo>
                    <a:pt x="1264" y="0"/>
                  </a:moveTo>
                  <a:lnTo>
                    <a:pt x="1" y="536"/>
                  </a:lnTo>
                  <a:lnTo>
                    <a:pt x="562" y="1863"/>
                  </a:lnTo>
                  <a:lnTo>
                    <a:pt x="1826" y="1366"/>
                  </a:lnTo>
                  <a:lnTo>
                    <a:pt x="1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5"/>
            <p:cNvSpPr/>
            <p:nvPr/>
          </p:nvSpPr>
          <p:spPr>
            <a:xfrm>
              <a:off x="4833191" y="2164501"/>
              <a:ext cx="255539" cy="330149"/>
            </a:xfrm>
            <a:custGeom>
              <a:avLst/>
              <a:gdLst/>
              <a:ahLst/>
              <a:cxnLst/>
              <a:rect l="l" t="t" r="r" b="b"/>
              <a:pathLst>
                <a:path w="4110" h="5310" extrusionOk="0">
                  <a:moveTo>
                    <a:pt x="1492" y="1"/>
                  </a:moveTo>
                  <a:cubicBezTo>
                    <a:pt x="864" y="1"/>
                    <a:pt x="332" y="103"/>
                    <a:pt x="332" y="103"/>
                  </a:cubicBezTo>
                  <a:lnTo>
                    <a:pt x="1" y="1941"/>
                  </a:lnTo>
                  <a:lnTo>
                    <a:pt x="1404" y="5042"/>
                  </a:lnTo>
                  <a:lnTo>
                    <a:pt x="2412" y="5310"/>
                  </a:lnTo>
                  <a:lnTo>
                    <a:pt x="3829" y="4748"/>
                  </a:lnTo>
                  <a:lnTo>
                    <a:pt x="4110" y="3510"/>
                  </a:lnTo>
                  <a:lnTo>
                    <a:pt x="3012" y="333"/>
                  </a:lnTo>
                  <a:cubicBezTo>
                    <a:pt x="2606" y="72"/>
                    <a:pt x="2016" y="1"/>
                    <a:pt x="1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5"/>
            <p:cNvSpPr/>
            <p:nvPr/>
          </p:nvSpPr>
          <p:spPr>
            <a:xfrm>
              <a:off x="4719721" y="1929728"/>
              <a:ext cx="323807" cy="355454"/>
            </a:xfrm>
            <a:custGeom>
              <a:avLst/>
              <a:gdLst/>
              <a:ahLst/>
              <a:cxnLst/>
              <a:rect l="l" t="t" r="r" b="b"/>
              <a:pathLst>
                <a:path w="5208" h="5717" extrusionOk="0">
                  <a:moveTo>
                    <a:pt x="1826" y="0"/>
                  </a:moveTo>
                  <a:lnTo>
                    <a:pt x="1" y="1646"/>
                  </a:lnTo>
                  <a:lnTo>
                    <a:pt x="1583" y="4262"/>
                  </a:lnTo>
                  <a:lnTo>
                    <a:pt x="3038" y="5717"/>
                  </a:lnTo>
                  <a:lnTo>
                    <a:pt x="5207" y="4951"/>
                  </a:lnTo>
                  <a:cubicBezTo>
                    <a:pt x="5207" y="4951"/>
                    <a:pt x="5182" y="1136"/>
                    <a:pt x="4237" y="727"/>
                  </a:cubicBezTo>
                  <a:cubicBezTo>
                    <a:pt x="3293" y="319"/>
                    <a:pt x="1838" y="13"/>
                    <a:pt x="1838" y="13"/>
                  </a:cubicBezTo>
                  <a:lnTo>
                    <a:pt x="1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5"/>
            <p:cNvSpPr/>
            <p:nvPr/>
          </p:nvSpPr>
          <p:spPr>
            <a:xfrm>
              <a:off x="4720529" y="1976484"/>
              <a:ext cx="323807" cy="308699"/>
            </a:xfrm>
            <a:custGeom>
              <a:avLst/>
              <a:gdLst/>
              <a:ahLst/>
              <a:cxnLst/>
              <a:rect l="l" t="t" r="r" b="b"/>
              <a:pathLst>
                <a:path w="5208" h="4965" extrusionOk="0">
                  <a:moveTo>
                    <a:pt x="983" y="1"/>
                  </a:moveTo>
                  <a:lnTo>
                    <a:pt x="1" y="894"/>
                  </a:lnTo>
                  <a:lnTo>
                    <a:pt x="1570" y="3510"/>
                  </a:lnTo>
                  <a:lnTo>
                    <a:pt x="3025" y="4965"/>
                  </a:lnTo>
                  <a:lnTo>
                    <a:pt x="5207" y="4199"/>
                  </a:lnTo>
                  <a:cubicBezTo>
                    <a:pt x="5207" y="4199"/>
                    <a:pt x="5207" y="4084"/>
                    <a:pt x="5194" y="3893"/>
                  </a:cubicBezTo>
                  <a:lnTo>
                    <a:pt x="3050" y="4608"/>
                  </a:lnTo>
                  <a:cubicBezTo>
                    <a:pt x="2719" y="4378"/>
                    <a:pt x="1825" y="3127"/>
                    <a:pt x="1825" y="3127"/>
                  </a:cubicBezTo>
                  <a:cubicBezTo>
                    <a:pt x="2170" y="2706"/>
                    <a:pt x="2425" y="2374"/>
                    <a:pt x="2144" y="1622"/>
                  </a:cubicBezTo>
                  <a:cubicBezTo>
                    <a:pt x="1876" y="856"/>
                    <a:pt x="1034" y="716"/>
                    <a:pt x="1034" y="716"/>
                  </a:cubicBezTo>
                  <a:cubicBezTo>
                    <a:pt x="1034" y="550"/>
                    <a:pt x="1009" y="243"/>
                    <a:pt x="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5"/>
            <p:cNvSpPr/>
            <p:nvPr/>
          </p:nvSpPr>
          <p:spPr>
            <a:xfrm>
              <a:off x="4960960" y="2496702"/>
              <a:ext cx="357879" cy="723655"/>
            </a:xfrm>
            <a:custGeom>
              <a:avLst/>
              <a:gdLst/>
              <a:ahLst/>
              <a:cxnLst/>
              <a:rect l="l" t="t" r="r" b="b"/>
              <a:pathLst>
                <a:path w="5756" h="11639" extrusionOk="0">
                  <a:moveTo>
                    <a:pt x="1989" y="1"/>
                  </a:moveTo>
                  <a:cubicBezTo>
                    <a:pt x="1700" y="1"/>
                    <a:pt x="1400" y="43"/>
                    <a:pt x="1149" y="171"/>
                  </a:cubicBezTo>
                  <a:cubicBezTo>
                    <a:pt x="383" y="541"/>
                    <a:pt x="0" y="1255"/>
                    <a:pt x="0" y="1255"/>
                  </a:cubicBezTo>
                  <a:lnTo>
                    <a:pt x="1340" y="10698"/>
                  </a:lnTo>
                  <a:cubicBezTo>
                    <a:pt x="1340" y="10698"/>
                    <a:pt x="1902" y="11639"/>
                    <a:pt x="3276" y="11639"/>
                  </a:cubicBezTo>
                  <a:cubicBezTo>
                    <a:pt x="3351" y="11639"/>
                    <a:pt x="3429" y="11636"/>
                    <a:pt x="3509" y="11630"/>
                  </a:cubicBezTo>
                  <a:cubicBezTo>
                    <a:pt x="5053" y="11515"/>
                    <a:pt x="5755" y="9754"/>
                    <a:pt x="5755" y="9754"/>
                  </a:cubicBezTo>
                  <a:cubicBezTo>
                    <a:pt x="5755" y="9754"/>
                    <a:pt x="3726" y="1141"/>
                    <a:pt x="3101" y="171"/>
                  </a:cubicBezTo>
                  <a:cubicBezTo>
                    <a:pt x="3101" y="171"/>
                    <a:pt x="2568" y="1"/>
                    <a:pt x="1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5"/>
            <p:cNvSpPr/>
            <p:nvPr/>
          </p:nvSpPr>
          <p:spPr>
            <a:xfrm>
              <a:off x="5120439" y="3091220"/>
              <a:ext cx="109552" cy="243664"/>
            </a:xfrm>
            <a:custGeom>
              <a:avLst/>
              <a:gdLst/>
              <a:ahLst/>
              <a:cxnLst/>
              <a:rect l="l" t="t" r="r" b="b"/>
              <a:pathLst>
                <a:path w="1762" h="3919" extrusionOk="0">
                  <a:moveTo>
                    <a:pt x="1519" y="1"/>
                  </a:moveTo>
                  <a:lnTo>
                    <a:pt x="0" y="281"/>
                  </a:lnTo>
                  <a:lnTo>
                    <a:pt x="536" y="2591"/>
                  </a:lnTo>
                  <a:lnTo>
                    <a:pt x="498" y="3918"/>
                  </a:lnTo>
                  <a:lnTo>
                    <a:pt x="1034" y="3918"/>
                  </a:lnTo>
                  <a:lnTo>
                    <a:pt x="1761" y="2425"/>
                  </a:lnTo>
                  <a:lnTo>
                    <a:pt x="15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5"/>
            <p:cNvSpPr/>
            <p:nvPr/>
          </p:nvSpPr>
          <p:spPr>
            <a:xfrm>
              <a:off x="4102510" y="1974930"/>
              <a:ext cx="752939" cy="505421"/>
            </a:xfrm>
            <a:custGeom>
              <a:avLst/>
              <a:gdLst/>
              <a:ahLst/>
              <a:cxnLst/>
              <a:rect l="l" t="t" r="r" b="b"/>
              <a:pathLst>
                <a:path w="12110" h="8129" extrusionOk="0">
                  <a:moveTo>
                    <a:pt x="10719" y="0"/>
                  </a:moveTo>
                  <a:lnTo>
                    <a:pt x="689" y="370"/>
                  </a:lnTo>
                  <a:lnTo>
                    <a:pt x="319" y="2527"/>
                  </a:lnTo>
                  <a:lnTo>
                    <a:pt x="0" y="5704"/>
                  </a:lnTo>
                  <a:lnTo>
                    <a:pt x="1684" y="8129"/>
                  </a:lnTo>
                  <a:lnTo>
                    <a:pt x="3650" y="8129"/>
                  </a:lnTo>
                  <a:lnTo>
                    <a:pt x="5181" y="6138"/>
                  </a:lnTo>
                  <a:lnTo>
                    <a:pt x="7376" y="6138"/>
                  </a:lnTo>
                  <a:lnTo>
                    <a:pt x="8575" y="8129"/>
                  </a:lnTo>
                  <a:lnTo>
                    <a:pt x="10770" y="8129"/>
                  </a:lnTo>
                  <a:lnTo>
                    <a:pt x="12110" y="5322"/>
                  </a:lnTo>
                  <a:lnTo>
                    <a:pt x="10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5"/>
            <p:cNvSpPr/>
            <p:nvPr/>
          </p:nvSpPr>
          <p:spPr>
            <a:xfrm>
              <a:off x="3775594" y="3151529"/>
              <a:ext cx="96060" cy="188888"/>
            </a:xfrm>
            <a:custGeom>
              <a:avLst/>
              <a:gdLst/>
              <a:ahLst/>
              <a:cxnLst/>
              <a:rect l="l" t="t" r="r" b="b"/>
              <a:pathLst>
                <a:path w="1545" h="3038" extrusionOk="0">
                  <a:moveTo>
                    <a:pt x="1200" y="0"/>
                  </a:moveTo>
                  <a:lnTo>
                    <a:pt x="1" y="434"/>
                  </a:lnTo>
                  <a:lnTo>
                    <a:pt x="396" y="2183"/>
                  </a:lnTo>
                  <a:lnTo>
                    <a:pt x="103" y="2846"/>
                  </a:lnTo>
                  <a:lnTo>
                    <a:pt x="409" y="3037"/>
                  </a:lnTo>
                  <a:lnTo>
                    <a:pt x="1545" y="1723"/>
                  </a:lnTo>
                  <a:lnTo>
                    <a:pt x="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5"/>
            <p:cNvSpPr/>
            <p:nvPr/>
          </p:nvSpPr>
          <p:spPr>
            <a:xfrm>
              <a:off x="3539204" y="3108691"/>
              <a:ext cx="133303" cy="211892"/>
            </a:xfrm>
            <a:custGeom>
              <a:avLst/>
              <a:gdLst/>
              <a:ahLst/>
              <a:cxnLst/>
              <a:rect l="l" t="t" r="r" b="b"/>
              <a:pathLst>
                <a:path w="2144" h="3408" extrusionOk="0">
                  <a:moveTo>
                    <a:pt x="983" y="0"/>
                  </a:moveTo>
                  <a:lnTo>
                    <a:pt x="0" y="1787"/>
                  </a:lnTo>
                  <a:lnTo>
                    <a:pt x="855" y="3407"/>
                  </a:lnTo>
                  <a:lnTo>
                    <a:pt x="1200" y="3407"/>
                  </a:lnTo>
                  <a:lnTo>
                    <a:pt x="1046" y="1800"/>
                  </a:lnTo>
                  <a:lnTo>
                    <a:pt x="2144" y="1072"/>
                  </a:lnTo>
                  <a:lnTo>
                    <a:pt x="9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5"/>
            <p:cNvSpPr/>
            <p:nvPr/>
          </p:nvSpPr>
          <p:spPr>
            <a:xfrm>
              <a:off x="3813707" y="2422403"/>
              <a:ext cx="113469" cy="115894"/>
            </a:xfrm>
            <a:custGeom>
              <a:avLst/>
              <a:gdLst/>
              <a:ahLst/>
              <a:cxnLst/>
              <a:rect l="l" t="t" r="r" b="b"/>
              <a:pathLst>
                <a:path w="1825" h="1864" extrusionOk="0">
                  <a:moveTo>
                    <a:pt x="574" y="0"/>
                  </a:moveTo>
                  <a:lnTo>
                    <a:pt x="0" y="1366"/>
                  </a:lnTo>
                  <a:lnTo>
                    <a:pt x="1264" y="1863"/>
                  </a:lnTo>
                  <a:lnTo>
                    <a:pt x="1825" y="536"/>
                  </a:lnTo>
                  <a:lnTo>
                    <a:pt x="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5"/>
            <p:cNvSpPr/>
            <p:nvPr/>
          </p:nvSpPr>
          <p:spPr>
            <a:xfrm>
              <a:off x="3584406" y="2496702"/>
              <a:ext cx="357071" cy="723655"/>
            </a:xfrm>
            <a:custGeom>
              <a:avLst/>
              <a:gdLst/>
              <a:ahLst/>
              <a:cxnLst/>
              <a:rect l="l" t="t" r="r" b="b"/>
              <a:pathLst>
                <a:path w="5743" h="11639" extrusionOk="0">
                  <a:moveTo>
                    <a:pt x="3766" y="1"/>
                  </a:moveTo>
                  <a:cubicBezTo>
                    <a:pt x="3188" y="1"/>
                    <a:pt x="2655" y="171"/>
                    <a:pt x="2655" y="171"/>
                  </a:cubicBezTo>
                  <a:cubicBezTo>
                    <a:pt x="2017" y="1141"/>
                    <a:pt x="0" y="9754"/>
                    <a:pt x="0" y="9754"/>
                  </a:cubicBezTo>
                  <a:cubicBezTo>
                    <a:pt x="0" y="9754"/>
                    <a:pt x="689" y="11515"/>
                    <a:pt x="2233" y="11630"/>
                  </a:cubicBezTo>
                  <a:cubicBezTo>
                    <a:pt x="2314" y="11636"/>
                    <a:pt x="2393" y="11639"/>
                    <a:pt x="2469" y="11639"/>
                  </a:cubicBezTo>
                  <a:cubicBezTo>
                    <a:pt x="3854" y="11639"/>
                    <a:pt x="4416" y="10698"/>
                    <a:pt x="4416" y="10698"/>
                  </a:cubicBezTo>
                  <a:lnTo>
                    <a:pt x="5743" y="1255"/>
                  </a:lnTo>
                  <a:cubicBezTo>
                    <a:pt x="5743" y="1255"/>
                    <a:pt x="5360" y="541"/>
                    <a:pt x="4607" y="171"/>
                  </a:cubicBezTo>
                  <a:cubicBezTo>
                    <a:pt x="4356" y="43"/>
                    <a:pt x="4055" y="1"/>
                    <a:pt x="3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5"/>
            <p:cNvSpPr/>
            <p:nvPr/>
          </p:nvSpPr>
          <p:spPr>
            <a:xfrm>
              <a:off x="3672445" y="3091220"/>
              <a:ext cx="110361" cy="243664"/>
            </a:xfrm>
            <a:custGeom>
              <a:avLst/>
              <a:gdLst/>
              <a:ahLst/>
              <a:cxnLst/>
              <a:rect l="l" t="t" r="r" b="b"/>
              <a:pathLst>
                <a:path w="1775" h="3919" extrusionOk="0">
                  <a:moveTo>
                    <a:pt x="256" y="1"/>
                  </a:moveTo>
                  <a:lnTo>
                    <a:pt x="1" y="2425"/>
                  </a:lnTo>
                  <a:lnTo>
                    <a:pt x="728" y="3918"/>
                  </a:lnTo>
                  <a:lnTo>
                    <a:pt x="1264" y="3918"/>
                  </a:lnTo>
                  <a:lnTo>
                    <a:pt x="1239" y="2591"/>
                  </a:lnTo>
                  <a:lnTo>
                    <a:pt x="1775" y="281"/>
                  </a:lnTo>
                  <a:lnTo>
                    <a:pt x="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5"/>
            <p:cNvSpPr/>
            <p:nvPr/>
          </p:nvSpPr>
          <p:spPr>
            <a:xfrm>
              <a:off x="4307998" y="1694831"/>
              <a:ext cx="287249" cy="264306"/>
            </a:xfrm>
            <a:custGeom>
              <a:avLst/>
              <a:gdLst/>
              <a:ahLst/>
              <a:cxnLst/>
              <a:rect l="l" t="t" r="r" b="b"/>
              <a:pathLst>
                <a:path w="4620" h="4251" extrusionOk="0">
                  <a:moveTo>
                    <a:pt x="3331" y="1"/>
                  </a:moveTo>
                  <a:lnTo>
                    <a:pt x="523" y="358"/>
                  </a:lnTo>
                  <a:lnTo>
                    <a:pt x="0" y="2834"/>
                  </a:lnTo>
                  <a:lnTo>
                    <a:pt x="2846" y="4250"/>
                  </a:lnTo>
                  <a:lnTo>
                    <a:pt x="4619" y="2591"/>
                  </a:lnTo>
                  <a:lnTo>
                    <a:pt x="4135" y="1953"/>
                  </a:lnTo>
                  <a:lnTo>
                    <a:pt x="3790" y="1953"/>
                  </a:lnTo>
                  <a:lnTo>
                    <a:pt x="3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5"/>
            <p:cNvSpPr/>
            <p:nvPr/>
          </p:nvSpPr>
          <p:spPr>
            <a:xfrm>
              <a:off x="4069184" y="1826580"/>
              <a:ext cx="729188" cy="387848"/>
            </a:xfrm>
            <a:custGeom>
              <a:avLst/>
              <a:gdLst/>
              <a:ahLst/>
              <a:cxnLst/>
              <a:rect l="l" t="t" r="r" b="b"/>
              <a:pathLst>
                <a:path w="11728" h="6238" extrusionOk="0">
                  <a:moveTo>
                    <a:pt x="0" y="1659"/>
                  </a:moveTo>
                  <a:lnTo>
                    <a:pt x="0" y="1672"/>
                  </a:lnTo>
                  <a:cubicBezTo>
                    <a:pt x="0" y="1672"/>
                    <a:pt x="1" y="1670"/>
                    <a:pt x="4" y="1667"/>
                  </a:cubicBezTo>
                  <a:lnTo>
                    <a:pt x="4" y="1667"/>
                  </a:lnTo>
                  <a:cubicBezTo>
                    <a:pt x="3" y="1664"/>
                    <a:pt x="1" y="1662"/>
                    <a:pt x="0" y="1659"/>
                  </a:cubicBezTo>
                  <a:close/>
                  <a:moveTo>
                    <a:pt x="8869" y="0"/>
                  </a:moveTo>
                  <a:cubicBezTo>
                    <a:pt x="8869" y="0"/>
                    <a:pt x="7070" y="1468"/>
                    <a:pt x="6534" y="1506"/>
                  </a:cubicBezTo>
                  <a:cubicBezTo>
                    <a:pt x="6526" y="1506"/>
                    <a:pt x="6518" y="1507"/>
                    <a:pt x="6509" y="1507"/>
                  </a:cubicBezTo>
                  <a:cubicBezTo>
                    <a:pt x="5915" y="1507"/>
                    <a:pt x="3063" y="217"/>
                    <a:pt x="3063" y="217"/>
                  </a:cubicBezTo>
                  <a:lnTo>
                    <a:pt x="2820" y="434"/>
                  </a:lnTo>
                  <a:lnTo>
                    <a:pt x="2820" y="625"/>
                  </a:lnTo>
                  <a:lnTo>
                    <a:pt x="1672" y="804"/>
                  </a:lnTo>
                  <a:cubicBezTo>
                    <a:pt x="1672" y="804"/>
                    <a:pt x="1417" y="793"/>
                    <a:pt x="1182" y="793"/>
                  </a:cubicBezTo>
                  <a:cubicBezTo>
                    <a:pt x="1065" y="793"/>
                    <a:pt x="953" y="796"/>
                    <a:pt x="881" y="804"/>
                  </a:cubicBezTo>
                  <a:cubicBezTo>
                    <a:pt x="661" y="841"/>
                    <a:pt x="58" y="1598"/>
                    <a:pt x="4" y="1667"/>
                  </a:cubicBezTo>
                  <a:lnTo>
                    <a:pt x="4" y="1667"/>
                  </a:lnTo>
                  <a:cubicBezTo>
                    <a:pt x="843" y="3314"/>
                    <a:pt x="4977" y="6138"/>
                    <a:pt x="5398" y="6227"/>
                  </a:cubicBezTo>
                  <a:cubicBezTo>
                    <a:pt x="5426" y="6234"/>
                    <a:pt x="5466" y="6237"/>
                    <a:pt x="5517" y="6237"/>
                  </a:cubicBezTo>
                  <a:cubicBezTo>
                    <a:pt x="6227" y="6237"/>
                    <a:pt x="8992" y="5607"/>
                    <a:pt x="9469" y="5321"/>
                  </a:cubicBezTo>
                  <a:cubicBezTo>
                    <a:pt x="9966" y="5002"/>
                    <a:pt x="11727" y="1442"/>
                    <a:pt x="11727" y="1442"/>
                  </a:cubicBezTo>
                  <a:cubicBezTo>
                    <a:pt x="11727" y="1442"/>
                    <a:pt x="11076" y="868"/>
                    <a:pt x="10885" y="830"/>
                  </a:cubicBezTo>
                  <a:cubicBezTo>
                    <a:pt x="10694" y="791"/>
                    <a:pt x="9685" y="485"/>
                    <a:pt x="9685" y="485"/>
                  </a:cubicBezTo>
                  <a:cubicBezTo>
                    <a:pt x="9685" y="485"/>
                    <a:pt x="9583" y="332"/>
                    <a:pt x="9405" y="192"/>
                  </a:cubicBezTo>
                  <a:cubicBezTo>
                    <a:pt x="9213" y="51"/>
                    <a:pt x="8869" y="0"/>
                    <a:pt x="8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5"/>
            <p:cNvSpPr/>
            <p:nvPr/>
          </p:nvSpPr>
          <p:spPr>
            <a:xfrm>
              <a:off x="4374650" y="1595662"/>
              <a:ext cx="186463" cy="243291"/>
            </a:xfrm>
            <a:custGeom>
              <a:avLst/>
              <a:gdLst/>
              <a:ahLst/>
              <a:cxnLst/>
              <a:rect l="l" t="t" r="r" b="b"/>
              <a:pathLst>
                <a:path w="2999" h="3913" extrusionOk="0">
                  <a:moveTo>
                    <a:pt x="1225" y="1"/>
                  </a:moveTo>
                  <a:lnTo>
                    <a:pt x="0" y="2553"/>
                  </a:lnTo>
                  <a:cubicBezTo>
                    <a:pt x="0" y="2553"/>
                    <a:pt x="691" y="3913"/>
                    <a:pt x="1040" y="3913"/>
                  </a:cubicBezTo>
                  <a:cubicBezTo>
                    <a:pt x="1070" y="3913"/>
                    <a:pt x="1098" y="3903"/>
                    <a:pt x="1123" y="3880"/>
                  </a:cubicBezTo>
                  <a:cubicBezTo>
                    <a:pt x="1429" y="3599"/>
                    <a:pt x="1965" y="2757"/>
                    <a:pt x="1965" y="2757"/>
                  </a:cubicBezTo>
                  <a:cubicBezTo>
                    <a:pt x="2731" y="2247"/>
                    <a:pt x="2999" y="1532"/>
                    <a:pt x="2999" y="1532"/>
                  </a:cubicBezTo>
                  <a:cubicBezTo>
                    <a:pt x="2909" y="830"/>
                    <a:pt x="2603" y="294"/>
                    <a:pt x="2603" y="294"/>
                  </a:cubicBezTo>
                  <a:lnTo>
                    <a:pt x="1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5"/>
            <p:cNvSpPr/>
            <p:nvPr/>
          </p:nvSpPr>
          <p:spPr>
            <a:xfrm>
              <a:off x="4396038" y="1556803"/>
              <a:ext cx="169054" cy="267415"/>
            </a:xfrm>
            <a:custGeom>
              <a:avLst/>
              <a:gdLst/>
              <a:ahLst/>
              <a:cxnLst/>
              <a:rect l="l" t="t" r="r" b="b"/>
              <a:pathLst>
                <a:path w="2719" h="4301" extrusionOk="0">
                  <a:moveTo>
                    <a:pt x="2055" y="1"/>
                  </a:moveTo>
                  <a:cubicBezTo>
                    <a:pt x="2055" y="1"/>
                    <a:pt x="358" y="677"/>
                    <a:pt x="179" y="1851"/>
                  </a:cubicBezTo>
                  <a:cubicBezTo>
                    <a:pt x="1" y="3025"/>
                    <a:pt x="600" y="4301"/>
                    <a:pt x="600" y="4301"/>
                  </a:cubicBezTo>
                  <a:cubicBezTo>
                    <a:pt x="1136" y="3982"/>
                    <a:pt x="1494" y="3140"/>
                    <a:pt x="1494" y="3140"/>
                  </a:cubicBezTo>
                  <a:cubicBezTo>
                    <a:pt x="1123" y="2719"/>
                    <a:pt x="1136" y="2081"/>
                    <a:pt x="1494" y="1838"/>
                  </a:cubicBezTo>
                  <a:cubicBezTo>
                    <a:pt x="1659" y="1726"/>
                    <a:pt x="1808" y="1696"/>
                    <a:pt x="1921" y="1696"/>
                  </a:cubicBezTo>
                  <a:cubicBezTo>
                    <a:pt x="2051" y="1696"/>
                    <a:pt x="2132" y="1736"/>
                    <a:pt x="2132" y="1736"/>
                  </a:cubicBezTo>
                  <a:cubicBezTo>
                    <a:pt x="2489" y="1532"/>
                    <a:pt x="2719" y="1136"/>
                    <a:pt x="2719" y="1136"/>
                  </a:cubicBezTo>
                  <a:cubicBezTo>
                    <a:pt x="2565" y="549"/>
                    <a:pt x="2055" y="1"/>
                    <a:pt x="2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5"/>
            <p:cNvSpPr/>
            <p:nvPr/>
          </p:nvSpPr>
          <p:spPr>
            <a:xfrm>
              <a:off x="4479353" y="1670956"/>
              <a:ext cx="71439" cy="84371"/>
            </a:xfrm>
            <a:custGeom>
              <a:avLst/>
              <a:gdLst/>
              <a:ahLst/>
              <a:cxnLst/>
              <a:rect l="l" t="t" r="r" b="b"/>
              <a:pathLst>
                <a:path w="1149" h="1357" extrusionOk="0">
                  <a:moveTo>
                    <a:pt x="573" y="1"/>
                  </a:moveTo>
                  <a:cubicBezTo>
                    <a:pt x="561" y="1"/>
                    <a:pt x="549" y="1"/>
                    <a:pt x="536" y="2"/>
                  </a:cubicBezTo>
                  <a:cubicBezTo>
                    <a:pt x="230" y="15"/>
                    <a:pt x="0" y="334"/>
                    <a:pt x="13" y="704"/>
                  </a:cubicBezTo>
                  <a:cubicBezTo>
                    <a:pt x="38" y="1071"/>
                    <a:pt x="285" y="1356"/>
                    <a:pt x="576" y="1356"/>
                  </a:cubicBezTo>
                  <a:cubicBezTo>
                    <a:pt x="588" y="1356"/>
                    <a:pt x="600" y="1356"/>
                    <a:pt x="613" y="1355"/>
                  </a:cubicBezTo>
                  <a:cubicBezTo>
                    <a:pt x="919" y="1342"/>
                    <a:pt x="1149" y="1023"/>
                    <a:pt x="1136" y="640"/>
                  </a:cubicBezTo>
                  <a:cubicBezTo>
                    <a:pt x="1112" y="285"/>
                    <a:pt x="864"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5"/>
            <p:cNvSpPr/>
            <p:nvPr/>
          </p:nvSpPr>
          <p:spPr>
            <a:xfrm>
              <a:off x="4199254" y="1481447"/>
              <a:ext cx="371371" cy="410915"/>
            </a:xfrm>
            <a:custGeom>
              <a:avLst/>
              <a:gdLst/>
              <a:ahLst/>
              <a:cxnLst/>
              <a:rect l="l" t="t" r="r" b="b"/>
              <a:pathLst>
                <a:path w="5973" h="6609" extrusionOk="0">
                  <a:moveTo>
                    <a:pt x="4047" y="0"/>
                  </a:moveTo>
                  <a:cubicBezTo>
                    <a:pt x="3181" y="0"/>
                    <a:pt x="2591" y="153"/>
                    <a:pt x="2591" y="153"/>
                  </a:cubicBezTo>
                  <a:cubicBezTo>
                    <a:pt x="1188" y="702"/>
                    <a:pt x="154" y="1646"/>
                    <a:pt x="141" y="1927"/>
                  </a:cubicBezTo>
                  <a:cubicBezTo>
                    <a:pt x="1" y="3701"/>
                    <a:pt x="1137" y="6176"/>
                    <a:pt x="1277" y="6470"/>
                  </a:cubicBezTo>
                  <a:cubicBezTo>
                    <a:pt x="1277" y="6495"/>
                    <a:pt x="1290" y="6508"/>
                    <a:pt x="1290" y="6508"/>
                  </a:cubicBezTo>
                  <a:cubicBezTo>
                    <a:pt x="1612" y="6581"/>
                    <a:pt x="1926" y="6608"/>
                    <a:pt x="2216" y="6608"/>
                  </a:cubicBezTo>
                  <a:cubicBezTo>
                    <a:pt x="3100" y="6608"/>
                    <a:pt x="3765" y="6355"/>
                    <a:pt x="3765" y="6355"/>
                  </a:cubicBezTo>
                  <a:lnTo>
                    <a:pt x="4250" y="5449"/>
                  </a:lnTo>
                  <a:cubicBezTo>
                    <a:pt x="4250" y="5449"/>
                    <a:pt x="3944" y="5053"/>
                    <a:pt x="3880" y="4747"/>
                  </a:cubicBezTo>
                  <a:cubicBezTo>
                    <a:pt x="3816" y="4428"/>
                    <a:pt x="4046" y="3101"/>
                    <a:pt x="4110" y="2948"/>
                  </a:cubicBezTo>
                  <a:cubicBezTo>
                    <a:pt x="4174" y="2795"/>
                    <a:pt x="4875" y="2489"/>
                    <a:pt x="4875" y="2489"/>
                  </a:cubicBezTo>
                  <a:cubicBezTo>
                    <a:pt x="5092" y="1748"/>
                    <a:pt x="5973" y="970"/>
                    <a:pt x="5973" y="970"/>
                  </a:cubicBezTo>
                  <a:cubicBezTo>
                    <a:pt x="5973" y="970"/>
                    <a:pt x="5922" y="779"/>
                    <a:pt x="5833" y="587"/>
                  </a:cubicBezTo>
                  <a:cubicBezTo>
                    <a:pt x="5743" y="383"/>
                    <a:pt x="5628" y="179"/>
                    <a:pt x="5514" y="153"/>
                  </a:cubicBezTo>
                  <a:cubicBezTo>
                    <a:pt x="4982" y="39"/>
                    <a:pt x="4480" y="0"/>
                    <a:pt x="40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5"/>
            <p:cNvSpPr/>
            <p:nvPr/>
          </p:nvSpPr>
          <p:spPr>
            <a:xfrm>
              <a:off x="4497570" y="1685318"/>
              <a:ext cx="46880" cy="55647"/>
            </a:xfrm>
            <a:custGeom>
              <a:avLst/>
              <a:gdLst/>
              <a:ahLst/>
              <a:cxnLst/>
              <a:rect l="l" t="t" r="r" b="b"/>
              <a:pathLst>
                <a:path w="754" h="895" extrusionOk="0">
                  <a:moveTo>
                    <a:pt x="365" y="0"/>
                  </a:moveTo>
                  <a:cubicBezTo>
                    <a:pt x="358" y="0"/>
                    <a:pt x="352" y="0"/>
                    <a:pt x="345" y="1"/>
                  </a:cubicBezTo>
                  <a:cubicBezTo>
                    <a:pt x="154" y="14"/>
                    <a:pt x="1" y="218"/>
                    <a:pt x="14" y="473"/>
                  </a:cubicBezTo>
                  <a:cubicBezTo>
                    <a:pt x="26" y="708"/>
                    <a:pt x="194" y="895"/>
                    <a:pt x="378" y="895"/>
                  </a:cubicBezTo>
                  <a:cubicBezTo>
                    <a:pt x="384" y="895"/>
                    <a:pt x="390" y="894"/>
                    <a:pt x="396" y="894"/>
                  </a:cubicBezTo>
                  <a:cubicBezTo>
                    <a:pt x="601" y="881"/>
                    <a:pt x="754" y="677"/>
                    <a:pt x="741" y="422"/>
                  </a:cubicBezTo>
                  <a:cubicBezTo>
                    <a:pt x="729" y="187"/>
                    <a:pt x="561"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5"/>
            <p:cNvSpPr/>
            <p:nvPr/>
          </p:nvSpPr>
          <p:spPr>
            <a:xfrm>
              <a:off x="4278590" y="1497301"/>
              <a:ext cx="292036" cy="395060"/>
            </a:xfrm>
            <a:custGeom>
              <a:avLst/>
              <a:gdLst/>
              <a:ahLst/>
              <a:cxnLst/>
              <a:rect l="l" t="t" r="r" b="b"/>
              <a:pathLst>
                <a:path w="4697" h="6354" extrusionOk="0">
                  <a:moveTo>
                    <a:pt x="4194" y="0"/>
                  </a:moveTo>
                  <a:cubicBezTo>
                    <a:pt x="3958" y="0"/>
                    <a:pt x="1825" y="1457"/>
                    <a:pt x="1685" y="1672"/>
                  </a:cubicBezTo>
                  <a:cubicBezTo>
                    <a:pt x="1545" y="1889"/>
                    <a:pt x="1877" y="4990"/>
                    <a:pt x="2196" y="5781"/>
                  </a:cubicBezTo>
                  <a:cubicBezTo>
                    <a:pt x="2354" y="6172"/>
                    <a:pt x="1715" y="6276"/>
                    <a:pt x="1028" y="6276"/>
                  </a:cubicBezTo>
                  <a:cubicBezTo>
                    <a:pt x="661" y="6276"/>
                    <a:pt x="281" y="6246"/>
                    <a:pt x="1" y="6215"/>
                  </a:cubicBezTo>
                  <a:lnTo>
                    <a:pt x="1" y="6215"/>
                  </a:lnTo>
                  <a:cubicBezTo>
                    <a:pt x="1" y="6240"/>
                    <a:pt x="14" y="6253"/>
                    <a:pt x="14" y="6253"/>
                  </a:cubicBezTo>
                  <a:cubicBezTo>
                    <a:pt x="336" y="6326"/>
                    <a:pt x="650" y="6353"/>
                    <a:pt x="940" y="6353"/>
                  </a:cubicBezTo>
                  <a:cubicBezTo>
                    <a:pt x="1824" y="6353"/>
                    <a:pt x="2489" y="6100"/>
                    <a:pt x="2489" y="6100"/>
                  </a:cubicBezTo>
                  <a:lnTo>
                    <a:pt x="2974" y="5194"/>
                  </a:lnTo>
                  <a:cubicBezTo>
                    <a:pt x="2974" y="5194"/>
                    <a:pt x="2668" y="4798"/>
                    <a:pt x="2604" y="4492"/>
                  </a:cubicBezTo>
                  <a:cubicBezTo>
                    <a:pt x="2540" y="4173"/>
                    <a:pt x="2770" y="2846"/>
                    <a:pt x="2834" y="2693"/>
                  </a:cubicBezTo>
                  <a:cubicBezTo>
                    <a:pt x="2898" y="2540"/>
                    <a:pt x="3599" y="2234"/>
                    <a:pt x="3599" y="2234"/>
                  </a:cubicBezTo>
                  <a:cubicBezTo>
                    <a:pt x="3816" y="1493"/>
                    <a:pt x="4697" y="715"/>
                    <a:pt x="4697" y="715"/>
                  </a:cubicBezTo>
                  <a:cubicBezTo>
                    <a:pt x="4697" y="715"/>
                    <a:pt x="4646" y="524"/>
                    <a:pt x="4557" y="332"/>
                  </a:cubicBezTo>
                  <a:cubicBezTo>
                    <a:pt x="4416" y="154"/>
                    <a:pt x="4276" y="0"/>
                    <a:pt x="4199" y="0"/>
                  </a:cubicBezTo>
                  <a:cubicBezTo>
                    <a:pt x="4197" y="0"/>
                    <a:pt x="4196" y="0"/>
                    <a:pt x="4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5"/>
            <p:cNvSpPr/>
            <p:nvPr/>
          </p:nvSpPr>
          <p:spPr>
            <a:xfrm>
              <a:off x="4255585" y="1674997"/>
              <a:ext cx="75480" cy="82568"/>
            </a:xfrm>
            <a:custGeom>
              <a:avLst/>
              <a:gdLst/>
              <a:ahLst/>
              <a:cxnLst/>
              <a:rect l="l" t="t" r="r" b="b"/>
              <a:pathLst>
                <a:path w="1214" h="1328" extrusionOk="0">
                  <a:moveTo>
                    <a:pt x="511" y="1"/>
                  </a:moveTo>
                  <a:cubicBezTo>
                    <a:pt x="371" y="26"/>
                    <a:pt x="243" y="90"/>
                    <a:pt x="154" y="218"/>
                  </a:cubicBezTo>
                  <a:cubicBezTo>
                    <a:pt x="52" y="358"/>
                    <a:pt x="1" y="550"/>
                    <a:pt x="26" y="741"/>
                  </a:cubicBezTo>
                  <a:cubicBezTo>
                    <a:pt x="77" y="1073"/>
                    <a:pt x="345" y="1328"/>
                    <a:pt x="639" y="1328"/>
                  </a:cubicBezTo>
                  <a:lnTo>
                    <a:pt x="703" y="1328"/>
                  </a:lnTo>
                  <a:cubicBezTo>
                    <a:pt x="843" y="1302"/>
                    <a:pt x="971" y="1226"/>
                    <a:pt x="1060" y="1111"/>
                  </a:cubicBezTo>
                  <a:cubicBezTo>
                    <a:pt x="1162" y="971"/>
                    <a:pt x="1213" y="779"/>
                    <a:pt x="1175" y="588"/>
                  </a:cubicBezTo>
                  <a:cubicBezTo>
                    <a:pt x="1124" y="256"/>
                    <a:pt x="869"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5"/>
            <p:cNvSpPr/>
            <p:nvPr/>
          </p:nvSpPr>
          <p:spPr>
            <a:xfrm>
              <a:off x="4255585" y="1679785"/>
              <a:ext cx="68330" cy="74610"/>
            </a:xfrm>
            <a:custGeom>
              <a:avLst/>
              <a:gdLst/>
              <a:ahLst/>
              <a:cxnLst/>
              <a:rect l="l" t="t" r="r" b="b"/>
              <a:pathLst>
                <a:path w="1099" h="1200" extrusionOk="0">
                  <a:moveTo>
                    <a:pt x="460" y="0"/>
                  </a:moveTo>
                  <a:cubicBezTo>
                    <a:pt x="333" y="13"/>
                    <a:pt x="218" y="90"/>
                    <a:pt x="141" y="192"/>
                  </a:cubicBezTo>
                  <a:cubicBezTo>
                    <a:pt x="39" y="319"/>
                    <a:pt x="1" y="498"/>
                    <a:pt x="26" y="664"/>
                  </a:cubicBezTo>
                  <a:cubicBezTo>
                    <a:pt x="77" y="970"/>
                    <a:pt x="307" y="1200"/>
                    <a:pt x="575" y="1200"/>
                  </a:cubicBezTo>
                  <a:lnTo>
                    <a:pt x="639" y="1200"/>
                  </a:lnTo>
                  <a:cubicBezTo>
                    <a:pt x="767" y="1174"/>
                    <a:pt x="881" y="1111"/>
                    <a:pt x="958" y="1009"/>
                  </a:cubicBezTo>
                  <a:cubicBezTo>
                    <a:pt x="1047" y="868"/>
                    <a:pt x="1098" y="702"/>
                    <a:pt x="1073" y="524"/>
                  </a:cubicBezTo>
                  <a:cubicBezTo>
                    <a:pt x="1022" y="217"/>
                    <a:pt x="779" y="0"/>
                    <a:pt x="524" y="0"/>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5"/>
            <p:cNvSpPr/>
            <p:nvPr/>
          </p:nvSpPr>
          <p:spPr>
            <a:xfrm>
              <a:off x="4255585" y="1679785"/>
              <a:ext cx="68330" cy="74610"/>
            </a:xfrm>
            <a:custGeom>
              <a:avLst/>
              <a:gdLst/>
              <a:ahLst/>
              <a:cxnLst/>
              <a:rect l="l" t="t" r="r" b="b"/>
              <a:pathLst>
                <a:path w="1099" h="1200" extrusionOk="0">
                  <a:moveTo>
                    <a:pt x="460" y="0"/>
                  </a:moveTo>
                  <a:cubicBezTo>
                    <a:pt x="333" y="13"/>
                    <a:pt x="218" y="90"/>
                    <a:pt x="141" y="192"/>
                  </a:cubicBezTo>
                  <a:cubicBezTo>
                    <a:pt x="39" y="319"/>
                    <a:pt x="1" y="498"/>
                    <a:pt x="26" y="664"/>
                  </a:cubicBezTo>
                  <a:cubicBezTo>
                    <a:pt x="77" y="970"/>
                    <a:pt x="307" y="1200"/>
                    <a:pt x="575" y="1200"/>
                  </a:cubicBezTo>
                  <a:lnTo>
                    <a:pt x="639" y="1200"/>
                  </a:lnTo>
                  <a:cubicBezTo>
                    <a:pt x="767" y="1174"/>
                    <a:pt x="881" y="1111"/>
                    <a:pt x="958" y="1009"/>
                  </a:cubicBezTo>
                  <a:cubicBezTo>
                    <a:pt x="1047" y="868"/>
                    <a:pt x="1098" y="702"/>
                    <a:pt x="1073" y="524"/>
                  </a:cubicBezTo>
                  <a:cubicBezTo>
                    <a:pt x="1022" y="217"/>
                    <a:pt x="779" y="0"/>
                    <a:pt x="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5"/>
            <p:cNvSpPr/>
            <p:nvPr/>
          </p:nvSpPr>
          <p:spPr>
            <a:xfrm>
              <a:off x="4265160" y="1689173"/>
              <a:ext cx="49243" cy="55087"/>
            </a:xfrm>
            <a:custGeom>
              <a:avLst/>
              <a:gdLst/>
              <a:ahLst/>
              <a:cxnLst/>
              <a:rect l="l" t="t" r="r" b="b"/>
              <a:pathLst>
                <a:path w="792" h="886" extrusionOk="0">
                  <a:moveTo>
                    <a:pt x="368" y="0"/>
                  </a:moveTo>
                  <a:cubicBezTo>
                    <a:pt x="356" y="0"/>
                    <a:pt x="344" y="1"/>
                    <a:pt x="332" y="3"/>
                  </a:cubicBezTo>
                  <a:cubicBezTo>
                    <a:pt x="128" y="28"/>
                    <a:pt x="0" y="245"/>
                    <a:pt x="26" y="487"/>
                  </a:cubicBezTo>
                  <a:cubicBezTo>
                    <a:pt x="61" y="714"/>
                    <a:pt x="231" y="885"/>
                    <a:pt x="420" y="885"/>
                  </a:cubicBezTo>
                  <a:cubicBezTo>
                    <a:pt x="433" y="885"/>
                    <a:pt x="446" y="885"/>
                    <a:pt x="459" y="883"/>
                  </a:cubicBezTo>
                  <a:cubicBezTo>
                    <a:pt x="664" y="858"/>
                    <a:pt x="791" y="641"/>
                    <a:pt x="753" y="398"/>
                  </a:cubicBezTo>
                  <a:cubicBezTo>
                    <a:pt x="717" y="171"/>
                    <a:pt x="547"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5"/>
            <p:cNvSpPr/>
            <p:nvPr/>
          </p:nvSpPr>
          <p:spPr>
            <a:xfrm>
              <a:off x="4272248" y="1693215"/>
              <a:ext cx="42155" cy="46320"/>
            </a:xfrm>
            <a:custGeom>
              <a:avLst/>
              <a:gdLst/>
              <a:ahLst/>
              <a:cxnLst/>
              <a:rect l="l" t="t" r="r" b="b"/>
              <a:pathLst>
                <a:path w="678" h="745" extrusionOk="0">
                  <a:moveTo>
                    <a:pt x="303" y="1"/>
                  </a:moveTo>
                  <a:cubicBezTo>
                    <a:pt x="296" y="1"/>
                    <a:pt x="289" y="1"/>
                    <a:pt x="282" y="1"/>
                  </a:cubicBezTo>
                  <a:cubicBezTo>
                    <a:pt x="116" y="27"/>
                    <a:pt x="1" y="206"/>
                    <a:pt x="39" y="410"/>
                  </a:cubicBezTo>
                  <a:cubicBezTo>
                    <a:pt x="63" y="599"/>
                    <a:pt x="207" y="744"/>
                    <a:pt x="360" y="744"/>
                  </a:cubicBezTo>
                  <a:cubicBezTo>
                    <a:pt x="372" y="744"/>
                    <a:pt x="384" y="743"/>
                    <a:pt x="396" y="741"/>
                  </a:cubicBezTo>
                  <a:cubicBezTo>
                    <a:pt x="562" y="716"/>
                    <a:pt x="677" y="537"/>
                    <a:pt x="639" y="333"/>
                  </a:cubicBezTo>
                  <a:cubicBezTo>
                    <a:pt x="614" y="138"/>
                    <a:pt x="4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5"/>
            <p:cNvSpPr/>
            <p:nvPr/>
          </p:nvSpPr>
          <p:spPr>
            <a:xfrm>
              <a:off x="4331749" y="1620283"/>
              <a:ext cx="35813" cy="39730"/>
            </a:xfrm>
            <a:custGeom>
              <a:avLst/>
              <a:gdLst/>
              <a:ahLst/>
              <a:cxnLst/>
              <a:rect l="l" t="t" r="r" b="b"/>
              <a:pathLst>
                <a:path w="576" h="639" extrusionOk="0">
                  <a:moveTo>
                    <a:pt x="243" y="0"/>
                  </a:moveTo>
                  <a:cubicBezTo>
                    <a:pt x="180" y="13"/>
                    <a:pt x="116" y="39"/>
                    <a:pt x="77" y="102"/>
                  </a:cubicBezTo>
                  <a:cubicBezTo>
                    <a:pt x="26" y="166"/>
                    <a:pt x="1" y="256"/>
                    <a:pt x="14" y="358"/>
                  </a:cubicBezTo>
                  <a:cubicBezTo>
                    <a:pt x="39" y="511"/>
                    <a:pt x="167" y="638"/>
                    <a:pt x="307" y="638"/>
                  </a:cubicBezTo>
                  <a:lnTo>
                    <a:pt x="333" y="638"/>
                  </a:lnTo>
                  <a:cubicBezTo>
                    <a:pt x="397" y="626"/>
                    <a:pt x="460" y="587"/>
                    <a:pt x="499" y="536"/>
                  </a:cubicBezTo>
                  <a:cubicBezTo>
                    <a:pt x="550" y="460"/>
                    <a:pt x="575" y="370"/>
                    <a:pt x="562" y="281"/>
                  </a:cubicBezTo>
                  <a:cubicBezTo>
                    <a:pt x="537" y="115"/>
                    <a:pt x="409"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5"/>
            <p:cNvSpPr/>
            <p:nvPr/>
          </p:nvSpPr>
          <p:spPr>
            <a:xfrm>
              <a:off x="4331749" y="1622646"/>
              <a:ext cx="32642" cy="35751"/>
            </a:xfrm>
            <a:custGeom>
              <a:avLst/>
              <a:gdLst/>
              <a:ahLst/>
              <a:cxnLst/>
              <a:rect l="l" t="t" r="r" b="b"/>
              <a:pathLst>
                <a:path w="525" h="575" extrusionOk="0">
                  <a:moveTo>
                    <a:pt x="218" y="1"/>
                  </a:moveTo>
                  <a:cubicBezTo>
                    <a:pt x="154" y="1"/>
                    <a:pt x="103" y="39"/>
                    <a:pt x="65" y="90"/>
                  </a:cubicBezTo>
                  <a:cubicBezTo>
                    <a:pt x="14" y="154"/>
                    <a:pt x="1" y="230"/>
                    <a:pt x="14" y="320"/>
                  </a:cubicBezTo>
                  <a:cubicBezTo>
                    <a:pt x="26" y="460"/>
                    <a:pt x="141" y="575"/>
                    <a:pt x="269" y="575"/>
                  </a:cubicBezTo>
                  <a:lnTo>
                    <a:pt x="307" y="575"/>
                  </a:lnTo>
                  <a:cubicBezTo>
                    <a:pt x="358" y="562"/>
                    <a:pt x="422" y="537"/>
                    <a:pt x="460" y="486"/>
                  </a:cubicBezTo>
                  <a:cubicBezTo>
                    <a:pt x="499" y="422"/>
                    <a:pt x="524" y="332"/>
                    <a:pt x="511" y="256"/>
                  </a:cubicBezTo>
                  <a:cubicBezTo>
                    <a:pt x="486" y="103"/>
                    <a:pt x="371" y="1"/>
                    <a:pt x="243" y="1"/>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5"/>
            <p:cNvSpPr/>
            <p:nvPr/>
          </p:nvSpPr>
          <p:spPr>
            <a:xfrm>
              <a:off x="4331749" y="1622646"/>
              <a:ext cx="32642" cy="35751"/>
            </a:xfrm>
            <a:custGeom>
              <a:avLst/>
              <a:gdLst/>
              <a:ahLst/>
              <a:cxnLst/>
              <a:rect l="l" t="t" r="r" b="b"/>
              <a:pathLst>
                <a:path w="525" h="575" extrusionOk="0">
                  <a:moveTo>
                    <a:pt x="218" y="1"/>
                  </a:moveTo>
                  <a:cubicBezTo>
                    <a:pt x="154" y="1"/>
                    <a:pt x="103" y="39"/>
                    <a:pt x="65" y="90"/>
                  </a:cubicBezTo>
                  <a:cubicBezTo>
                    <a:pt x="14" y="154"/>
                    <a:pt x="1" y="230"/>
                    <a:pt x="14" y="320"/>
                  </a:cubicBezTo>
                  <a:cubicBezTo>
                    <a:pt x="26" y="460"/>
                    <a:pt x="141" y="575"/>
                    <a:pt x="269" y="575"/>
                  </a:cubicBezTo>
                  <a:lnTo>
                    <a:pt x="307" y="575"/>
                  </a:lnTo>
                  <a:cubicBezTo>
                    <a:pt x="358" y="562"/>
                    <a:pt x="422" y="537"/>
                    <a:pt x="460" y="486"/>
                  </a:cubicBezTo>
                  <a:cubicBezTo>
                    <a:pt x="499" y="422"/>
                    <a:pt x="524" y="332"/>
                    <a:pt x="511" y="256"/>
                  </a:cubicBezTo>
                  <a:cubicBezTo>
                    <a:pt x="486" y="103"/>
                    <a:pt x="371" y="1"/>
                    <a:pt x="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5"/>
            <p:cNvSpPr/>
            <p:nvPr/>
          </p:nvSpPr>
          <p:spPr>
            <a:xfrm>
              <a:off x="4335728" y="1627309"/>
              <a:ext cx="23875" cy="26424"/>
            </a:xfrm>
            <a:custGeom>
              <a:avLst/>
              <a:gdLst/>
              <a:ahLst/>
              <a:cxnLst/>
              <a:rect l="l" t="t" r="r" b="b"/>
              <a:pathLst>
                <a:path w="384" h="425" extrusionOk="0">
                  <a:moveTo>
                    <a:pt x="186" y="1"/>
                  </a:moveTo>
                  <a:cubicBezTo>
                    <a:pt x="180" y="1"/>
                    <a:pt x="173" y="1"/>
                    <a:pt x="167" y="2"/>
                  </a:cubicBezTo>
                  <a:cubicBezTo>
                    <a:pt x="65" y="15"/>
                    <a:pt x="1" y="117"/>
                    <a:pt x="26" y="232"/>
                  </a:cubicBezTo>
                  <a:cubicBezTo>
                    <a:pt x="38" y="339"/>
                    <a:pt x="117" y="425"/>
                    <a:pt x="211" y="425"/>
                  </a:cubicBezTo>
                  <a:cubicBezTo>
                    <a:pt x="217" y="425"/>
                    <a:pt x="224" y="424"/>
                    <a:pt x="230" y="423"/>
                  </a:cubicBezTo>
                  <a:cubicBezTo>
                    <a:pt x="320" y="411"/>
                    <a:pt x="384" y="308"/>
                    <a:pt x="371" y="194"/>
                  </a:cubicBezTo>
                  <a:cubicBezTo>
                    <a:pt x="347" y="75"/>
                    <a:pt x="269"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5"/>
            <p:cNvSpPr/>
            <p:nvPr/>
          </p:nvSpPr>
          <p:spPr>
            <a:xfrm>
              <a:off x="4339708" y="1628926"/>
              <a:ext cx="19896" cy="22445"/>
            </a:xfrm>
            <a:custGeom>
              <a:avLst/>
              <a:gdLst/>
              <a:ahLst/>
              <a:cxnLst/>
              <a:rect l="l" t="t" r="r" b="b"/>
              <a:pathLst>
                <a:path w="320" h="361" extrusionOk="0">
                  <a:moveTo>
                    <a:pt x="148" y="0"/>
                  </a:moveTo>
                  <a:cubicBezTo>
                    <a:pt x="141" y="0"/>
                    <a:pt x="135" y="1"/>
                    <a:pt x="128" y="2"/>
                  </a:cubicBezTo>
                  <a:cubicBezTo>
                    <a:pt x="52" y="15"/>
                    <a:pt x="1" y="104"/>
                    <a:pt x="13" y="193"/>
                  </a:cubicBezTo>
                  <a:cubicBezTo>
                    <a:pt x="25" y="288"/>
                    <a:pt x="92" y="360"/>
                    <a:pt x="173" y="360"/>
                  </a:cubicBezTo>
                  <a:cubicBezTo>
                    <a:pt x="179" y="360"/>
                    <a:pt x="185" y="360"/>
                    <a:pt x="192" y="359"/>
                  </a:cubicBezTo>
                  <a:cubicBezTo>
                    <a:pt x="269" y="346"/>
                    <a:pt x="320" y="257"/>
                    <a:pt x="307" y="168"/>
                  </a:cubicBezTo>
                  <a:cubicBezTo>
                    <a:pt x="295" y="73"/>
                    <a:pt x="228"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5"/>
            <p:cNvSpPr/>
            <p:nvPr/>
          </p:nvSpPr>
          <p:spPr>
            <a:xfrm>
              <a:off x="4214363" y="1625009"/>
              <a:ext cx="35751" cy="39730"/>
            </a:xfrm>
            <a:custGeom>
              <a:avLst/>
              <a:gdLst/>
              <a:ahLst/>
              <a:cxnLst/>
              <a:rect l="l" t="t" r="r" b="b"/>
              <a:pathLst>
                <a:path w="575" h="639" extrusionOk="0">
                  <a:moveTo>
                    <a:pt x="243" y="1"/>
                  </a:moveTo>
                  <a:cubicBezTo>
                    <a:pt x="166" y="14"/>
                    <a:pt x="115" y="39"/>
                    <a:pt x="64" y="103"/>
                  </a:cubicBezTo>
                  <a:cubicBezTo>
                    <a:pt x="13" y="167"/>
                    <a:pt x="0" y="256"/>
                    <a:pt x="13" y="358"/>
                  </a:cubicBezTo>
                  <a:cubicBezTo>
                    <a:pt x="39" y="511"/>
                    <a:pt x="153" y="639"/>
                    <a:pt x="294" y="639"/>
                  </a:cubicBezTo>
                  <a:lnTo>
                    <a:pt x="332" y="639"/>
                  </a:lnTo>
                  <a:cubicBezTo>
                    <a:pt x="396" y="626"/>
                    <a:pt x="460" y="588"/>
                    <a:pt x="498" y="537"/>
                  </a:cubicBezTo>
                  <a:cubicBezTo>
                    <a:pt x="549" y="460"/>
                    <a:pt x="575" y="371"/>
                    <a:pt x="562" y="282"/>
                  </a:cubicBezTo>
                  <a:cubicBezTo>
                    <a:pt x="536" y="116"/>
                    <a:pt x="409"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5"/>
            <p:cNvSpPr/>
            <p:nvPr/>
          </p:nvSpPr>
          <p:spPr>
            <a:xfrm>
              <a:off x="4213554" y="1627434"/>
              <a:ext cx="33388" cy="35751"/>
            </a:xfrm>
            <a:custGeom>
              <a:avLst/>
              <a:gdLst/>
              <a:ahLst/>
              <a:cxnLst/>
              <a:rect l="l" t="t" r="r" b="b"/>
              <a:pathLst>
                <a:path w="537" h="575" extrusionOk="0">
                  <a:moveTo>
                    <a:pt x="230" y="0"/>
                  </a:moveTo>
                  <a:cubicBezTo>
                    <a:pt x="166" y="0"/>
                    <a:pt x="103" y="39"/>
                    <a:pt x="77" y="90"/>
                  </a:cubicBezTo>
                  <a:cubicBezTo>
                    <a:pt x="26" y="153"/>
                    <a:pt x="1" y="230"/>
                    <a:pt x="13" y="319"/>
                  </a:cubicBezTo>
                  <a:cubicBezTo>
                    <a:pt x="39" y="460"/>
                    <a:pt x="154" y="574"/>
                    <a:pt x="281" y="574"/>
                  </a:cubicBezTo>
                  <a:lnTo>
                    <a:pt x="307" y="574"/>
                  </a:lnTo>
                  <a:cubicBezTo>
                    <a:pt x="371" y="562"/>
                    <a:pt x="422" y="536"/>
                    <a:pt x="460" y="485"/>
                  </a:cubicBezTo>
                  <a:cubicBezTo>
                    <a:pt x="511" y="421"/>
                    <a:pt x="537" y="332"/>
                    <a:pt x="524" y="255"/>
                  </a:cubicBezTo>
                  <a:cubicBezTo>
                    <a:pt x="498" y="102"/>
                    <a:pt x="383" y="0"/>
                    <a:pt x="256" y="0"/>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5"/>
            <p:cNvSpPr/>
            <p:nvPr/>
          </p:nvSpPr>
          <p:spPr>
            <a:xfrm>
              <a:off x="4213554" y="1627434"/>
              <a:ext cx="33388" cy="35751"/>
            </a:xfrm>
            <a:custGeom>
              <a:avLst/>
              <a:gdLst/>
              <a:ahLst/>
              <a:cxnLst/>
              <a:rect l="l" t="t" r="r" b="b"/>
              <a:pathLst>
                <a:path w="537" h="575" extrusionOk="0">
                  <a:moveTo>
                    <a:pt x="230" y="0"/>
                  </a:moveTo>
                  <a:cubicBezTo>
                    <a:pt x="166" y="0"/>
                    <a:pt x="103" y="39"/>
                    <a:pt x="77" y="90"/>
                  </a:cubicBezTo>
                  <a:cubicBezTo>
                    <a:pt x="26" y="153"/>
                    <a:pt x="1" y="230"/>
                    <a:pt x="13" y="319"/>
                  </a:cubicBezTo>
                  <a:cubicBezTo>
                    <a:pt x="39" y="460"/>
                    <a:pt x="154" y="574"/>
                    <a:pt x="281" y="574"/>
                  </a:cubicBezTo>
                  <a:lnTo>
                    <a:pt x="307" y="574"/>
                  </a:lnTo>
                  <a:cubicBezTo>
                    <a:pt x="371" y="562"/>
                    <a:pt x="422" y="536"/>
                    <a:pt x="460" y="485"/>
                  </a:cubicBezTo>
                  <a:cubicBezTo>
                    <a:pt x="511" y="421"/>
                    <a:pt x="537" y="332"/>
                    <a:pt x="524" y="255"/>
                  </a:cubicBezTo>
                  <a:cubicBezTo>
                    <a:pt x="498" y="102"/>
                    <a:pt x="383" y="0"/>
                    <a:pt x="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5"/>
            <p:cNvSpPr/>
            <p:nvPr/>
          </p:nvSpPr>
          <p:spPr>
            <a:xfrm>
              <a:off x="4218342" y="1632097"/>
              <a:ext cx="23813" cy="26424"/>
            </a:xfrm>
            <a:custGeom>
              <a:avLst/>
              <a:gdLst/>
              <a:ahLst/>
              <a:cxnLst/>
              <a:rect l="l" t="t" r="r" b="b"/>
              <a:pathLst>
                <a:path w="383" h="425" extrusionOk="0">
                  <a:moveTo>
                    <a:pt x="175" y="0"/>
                  </a:moveTo>
                  <a:cubicBezTo>
                    <a:pt x="168" y="0"/>
                    <a:pt x="161" y="1"/>
                    <a:pt x="153" y="2"/>
                  </a:cubicBezTo>
                  <a:cubicBezTo>
                    <a:pt x="64" y="15"/>
                    <a:pt x="0" y="117"/>
                    <a:pt x="13" y="231"/>
                  </a:cubicBezTo>
                  <a:cubicBezTo>
                    <a:pt x="37" y="339"/>
                    <a:pt x="117" y="424"/>
                    <a:pt x="210" y="424"/>
                  </a:cubicBezTo>
                  <a:cubicBezTo>
                    <a:pt x="217" y="424"/>
                    <a:pt x="223" y="424"/>
                    <a:pt x="230" y="423"/>
                  </a:cubicBezTo>
                  <a:cubicBezTo>
                    <a:pt x="319" y="410"/>
                    <a:pt x="383" y="308"/>
                    <a:pt x="370" y="193"/>
                  </a:cubicBezTo>
                  <a:cubicBezTo>
                    <a:pt x="347" y="75"/>
                    <a:pt x="268" y="0"/>
                    <a:pt x="1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5"/>
            <p:cNvSpPr/>
            <p:nvPr/>
          </p:nvSpPr>
          <p:spPr>
            <a:xfrm>
              <a:off x="4222259" y="1633651"/>
              <a:ext cx="19896" cy="22445"/>
            </a:xfrm>
            <a:custGeom>
              <a:avLst/>
              <a:gdLst/>
              <a:ahLst/>
              <a:cxnLst/>
              <a:rect l="l" t="t" r="r" b="b"/>
              <a:pathLst>
                <a:path w="320" h="361" extrusionOk="0">
                  <a:moveTo>
                    <a:pt x="145" y="1"/>
                  </a:moveTo>
                  <a:cubicBezTo>
                    <a:pt x="140" y="1"/>
                    <a:pt x="134" y="1"/>
                    <a:pt x="129" y="2"/>
                  </a:cubicBezTo>
                  <a:cubicBezTo>
                    <a:pt x="52" y="15"/>
                    <a:pt x="1" y="104"/>
                    <a:pt x="14" y="194"/>
                  </a:cubicBezTo>
                  <a:cubicBezTo>
                    <a:pt x="26" y="288"/>
                    <a:pt x="92" y="361"/>
                    <a:pt x="163" y="361"/>
                  </a:cubicBezTo>
                  <a:cubicBezTo>
                    <a:pt x="168" y="361"/>
                    <a:pt x="174" y="361"/>
                    <a:pt x="180" y="360"/>
                  </a:cubicBezTo>
                  <a:cubicBezTo>
                    <a:pt x="269" y="347"/>
                    <a:pt x="320" y="258"/>
                    <a:pt x="307" y="168"/>
                  </a:cubicBezTo>
                  <a:cubicBezTo>
                    <a:pt x="284" y="74"/>
                    <a:pt x="216"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5"/>
            <p:cNvSpPr/>
            <p:nvPr/>
          </p:nvSpPr>
          <p:spPr>
            <a:xfrm>
              <a:off x="4339708" y="1671826"/>
              <a:ext cx="27046" cy="29409"/>
            </a:xfrm>
            <a:custGeom>
              <a:avLst/>
              <a:gdLst/>
              <a:ahLst/>
              <a:cxnLst/>
              <a:rect l="l" t="t" r="r" b="b"/>
              <a:pathLst>
                <a:path w="435" h="473" extrusionOk="0">
                  <a:moveTo>
                    <a:pt x="192" y="1"/>
                  </a:moveTo>
                  <a:cubicBezTo>
                    <a:pt x="141" y="14"/>
                    <a:pt x="90" y="39"/>
                    <a:pt x="64" y="77"/>
                  </a:cubicBezTo>
                  <a:cubicBezTo>
                    <a:pt x="26" y="128"/>
                    <a:pt x="1" y="205"/>
                    <a:pt x="13" y="269"/>
                  </a:cubicBezTo>
                  <a:cubicBezTo>
                    <a:pt x="39" y="384"/>
                    <a:pt x="128" y="473"/>
                    <a:pt x="230" y="473"/>
                  </a:cubicBezTo>
                  <a:lnTo>
                    <a:pt x="256" y="473"/>
                  </a:lnTo>
                  <a:cubicBezTo>
                    <a:pt x="307" y="473"/>
                    <a:pt x="345" y="447"/>
                    <a:pt x="383" y="396"/>
                  </a:cubicBezTo>
                  <a:cubicBezTo>
                    <a:pt x="422" y="358"/>
                    <a:pt x="434" y="282"/>
                    <a:pt x="422" y="218"/>
                  </a:cubicBezTo>
                  <a:cubicBezTo>
                    <a:pt x="409" y="90"/>
                    <a:pt x="320"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5"/>
            <p:cNvSpPr/>
            <p:nvPr/>
          </p:nvSpPr>
          <p:spPr>
            <a:xfrm>
              <a:off x="4339708" y="1673443"/>
              <a:ext cx="24683" cy="27046"/>
            </a:xfrm>
            <a:custGeom>
              <a:avLst/>
              <a:gdLst/>
              <a:ahLst/>
              <a:cxnLst/>
              <a:rect l="l" t="t" r="r" b="b"/>
              <a:pathLst>
                <a:path w="397" h="435" extrusionOk="0">
                  <a:moveTo>
                    <a:pt x="166" y="0"/>
                  </a:moveTo>
                  <a:cubicBezTo>
                    <a:pt x="128" y="13"/>
                    <a:pt x="90" y="39"/>
                    <a:pt x="52" y="77"/>
                  </a:cubicBezTo>
                  <a:cubicBezTo>
                    <a:pt x="26" y="115"/>
                    <a:pt x="1" y="179"/>
                    <a:pt x="13" y="243"/>
                  </a:cubicBezTo>
                  <a:cubicBezTo>
                    <a:pt x="26" y="345"/>
                    <a:pt x="115" y="434"/>
                    <a:pt x="205" y="434"/>
                  </a:cubicBezTo>
                  <a:lnTo>
                    <a:pt x="230" y="434"/>
                  </a:lnTo>
                  <a:cubicBezTo>
                    <a:pt x="281" y="421"/>
                    <a:pt x="320" y="396"/>
                    <a:pt x="345" y="358"/>
                  </a:cubicBezTo>
                  <a:cubicBezTo>
                    <a:pt x="383" y="319"/>
                    <a:pt x="396" y="256"/>
                    <a:pt x="383" y="192"/>
                  </a:cubicBezTo>
                  <a:cubicBezTo>
                    <a:pt x="371" y="90"/>
                    <a:pt x="281" y="0"/>
                    <a:pt x="192" y="0"/>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5"/>
            <p:cNvSpPr/>
            <p:nvPr/>
          </p:nvSpPr>
          <p:spPr>
            <a:xfrm>
              <a:off x="4339708" y="1673443"/>
              <a:ext cx="24683" cy="27046"/>
            </a:xfrm>
            <a:custGeom>
              <a:avLst/>
              <a:gdLst/>
              <a:ahLst/>
              <a:cxnLst/>
              <a:rect l="l" t="t" r="r" b="b"/>
              <a:pathLst>
                <a:path w="397" h="435" extrusionOk="0">
                  <a:moveTo>
                    <a:pt x="166" y="0"/>
                  </a:moveTo>
                  <a:cubicBezTo>
                    <a:pt x="128" y="13"/>
                    <a:pt x="90" y="39"/>
                    <a:pt x="52" y="77"/>
                  </a:cubicBezTo>
                  <a:cubicBezTo>
                    <a:pt x="26" y="115"/>
                    <a:pt x="1" y="179"/>
                    <a:pt x="13" y="243"/>
                  </a:cubicBezTo>
                  <a:cubicBezTo>
                    <a:pt x="26" y="345"/>
                    <a:pt x="115" y="434"/>
                    <a:pt x="205" y="434"/>
                  </a:cubicBezTo>
                  <a:lnTo>
                    <a:pt x="230" y="434"/>
                  </a:lnTo>
                  <a:cubicBezTo>
                    <a:pt x="281" y="421"/>
                    <a:pt x="320" y="396"/>
                    <a:pt x="345" y="358"/>
                  </a:cubicBezTo>
                  <a:cubicBezTo>
                    <a:pt x="383" y="319"/>
                    <a:pt x="396" y="256"/>
                    <a:pt x="383" y="192"/>
                  </a:cubicBezTo>
                  <a:cubicBezTo>
                    <a:pt x="371" y="90"/>
                    <a:pt x="281" y="0"/>
                    <a:pt x="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5"/>
            <p:cNvSpPr/>
            <p:nvPr/>
          </p:nvSpPr>
          <p:spPr>
            <a:xfrm>
              <a:off x="4343687" y="1677298"/>
              <a:ext cx="17533" cy="19336"/>
            </a:xfrm>
            <a:custGeom>
              <a:avLst/>
              <a:gdLst/>
              <a:ahLst/>
              <a:cxnLst/>
              <a:rect l="l" t="t" r="r" b="b"/>
              <a:pathLst>
                <a:path w="282" h="311" extrusionOk="0">
                  <a:moveTo>
                    <a:pt x="132" y="1"/>
                  </a:moveTo>
                  <a:cubicBezTo>
                    <a:pt x="126" y="1"/>
                    <a:pt x="121" y="1"/>
                    <a:pt x="115" y="2"/>
                  </a:cubicBezTo>
                  <a:cubicBezTo>
                    <a:pt x="39" y="15"/>
                    <a:pt x="0" y="91"/>
                    <a:pt x="13" y="168"/>
                  </a:cubicBezTo>
                  <a:cubicBezTo>
                    <a:pt x="25" y="250"/>
                    <a:pt x="79" y="310"/>
                    <a:pt x="147" y="310"/>
                  </a:cubicBezTo>
                  <a:cubicBezTo>
                    <a:pt x="153" y="310"/>
                    <a:pt x="160" y="310"/>
                    <a:pt x="166" y="308"/>
                  </a:cubicBezTo>
                  <a:cubicBezTo>
                    <a:pt x="230" y="308"/>
                    <a:pt x="281" y="232"/>
                    <a:pt x="268" y="143"/>
                  </a:cubicBezTo>
                  <a:cubicBezTo>
                    <a:pt x="257" y="61"/>
                    <a:pt x="192"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5"/>
            <p:cNvSpPr/>
            <p:nvPr/>
          </p:nvSpPr>
          <p:spPr>
            <a:xfrm>
              <a:off x="4346049" y="1678852"/>
              <a:ext cx="15171" cy="16165"/>
            </a:xfrm>
            <a:custGeom>
              <a:avLst/>
              <a:gdLst/>
              <a:ahLst/>
              <a:cxnLst/>
              <a:rect l="l" t="t" r="r" b="b"/>
              <a:pathLst>
                <a:path w="244" h="260" extrusionOk="0">
                  <a:moveTo>
                    <a:pt x="119" y="1"/>
                  </a:moveTo>
                  <a:cubicBezTo>
                    <a:pt x="113" y="1"/>
                    <a:pt x="108" y="1"/>
                    <a:pt x="103" y="3"/>
                  </a:cubicBezTo>
                  <a:cubicBezTo>
                    <a:pt x="39" y="3"/>
                    <a:pt x="1" y="66"/>
                    <a:pt x="13" y="143"/>
                  </a:cubicBezTo>
                  <a:cubicBezTo>
                    <a:pt x="25" y="212"/>
                    <a:pt x="67" y="260"/>
                    <a:pt x="122" y="260"/>
                  </a:cubicBezTo>
                  <a:cubicBezTo>
                    <a:pt x="128" y="260"/>
                    <a:pt x="134" y="259"/>
                    <a:pt x="141" y="258"/>
                  </a:cubicBezTo>
                  <a:cubicBezTo>
                    <a:pt x="205" y="258"/>
                    <a:pt x="243" y="181"/>
                    <a:pt x="230" y="118"/>
                  </a:cubicBezTo>
                  <a:cubicBezTo>
                    <a:pt x="219" y="49"/>
                    <a:pt x="166"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5"/>
            <p:cNvSpPr/>
            <p:nvPr/>
          </p:nvSpPr>
          <p:spPr>
            <a:xfrm>
              <a:off x="4220705" y="1674997"/>
              <a:ext cx="26238" cy="29409"/>
            </a:xfrm>
            <a:custGeom>
              <a:avLst/>
              <a:gdLst/>
              <a:ahLst/>
              <a:cxnLst/>
              <a:rect l="l" t="t" r="r" b="b"/>
              <a:pathLst>
                <a:path w="422" h="473" extrusionOk="0">
                  <a:moveTo>
                    <a:pt x="179" y="1"/>
                  </a:moveTo>
                  <a:cubicBezTo>
                    <a:pt x="128" y="14"/>
                    <a:pt x="90" y="39"/>
                    <a:pt x="51" y="77"/>
                  </a:cubicBezTo>
                  <a:cubicBezTo>
                    <a:pt x="13" y="128"/>
                    <a:pt x="0" y="192"/>
                    <a:pt x="13" y="269"/>
                  </a:cubicBezTo>
                  <a:cubicBezTo>
                    <a:pt x="26" y="384"/>
                    <a:pt x="115" y="473"/>
                    <a:pt x="230" y="473"/>
                  </a:cubicBezTo>
                  <a:lnTo>
                    <a:pt x="243" y="473"/>
                  </a:lnTo>
                  <a:cubicBezTo>
                    <a:pt x="294" y="460"/>
                    <a:pt x="345" y="435"/>
                    <a:pt x="370" y="396"/>
                  </a:cubicBezTo>
                  <a:cubicBezTo>
                    <a:pt x="409" y="345"/>
                    <a:pt x="422" y="282"/>
                    <a:pt x="422" y="205"/>
                  </a:cubicBezTo>
                  <a:cubicBezTo>
                    <a:pt x="396" y="90"/>
                    <a:pt x="307" y="1"/>
                    <a:pt x="2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5"/>
            <p:cNvSpPr/>
            <p:nvPr/>
          </p:nvSpPr>
          <p:spPr>
            <a:xfrm>
              <a:off x="4220705" y="1676614"/>
              <a:ext cx="23875" cy="26238"/>
            </a:xfrm>
            <a:custGeom>
              <a:avLst/>
              <a:gdLst/>
              <a:ahLst/>
              <a:cxnLst/>
              <a:rect l="l" t="t" r="r" b="b"/>
              <a:pathLst>
                <a:path w="384" h="422" extrusionOk="0">
                  <a:moveTo>
                    <a:pt x="166" y="0"/>
                  </a:moveTo>
                  <a:cubicBezTo>
                    <a:pt x="115" y="13"/>
                    <a:pt x="77" y="26"/>
                    <a:pt x="51" y="64"/>
                  </a:cubicBezTo>
                  <a:cubicBezTo>
                    <a:pt x="13" y="115"/>
                    <a:pt x="0" y="179"/>
                    <a:pt x="13" y="243"/>
                  </a:cubicBezTo>
                  <a:cubicBezTo>
                    <a:pt x="26" y="345"/>
                    <a:pt x="103" y="421"/>
                    <a:pt x="205" y="421"/>
                  </a:cubicBezTo>
                  <a:lnTo>
                    <a:pt x="217" y="421"/>
                  </a:lnTo>
                  <a:cubicBezTo>
                    <a:pt x="268" y="421"/>
                    <a:pt x="307" y="396"/>
                    <a:pt x="332" y="358"/>
                  </a:cubicBezTo>
                  <a:cubicBezTo>
                    <a:pt x="370" y="319"/>
                    <a:pt x="383" y="256"/>
                    <a:pt x="383" y="192"/>
                  </a:cubicBezTo>
                  <a:cubicBezTo>
                    <a:pt x="358" y="77"/>
                    <a:pt x="281" y="0"/>
                    <a:pt x="179" y="0"/>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5"/>
            <p:cNvSpPr/>
            <p:nvPr/>
          </p:nvSpPr>
          <p:spPr>
            <a:xfrm>
              <a:off x="4220705" y="1676614"/>
              <a:ext cx="23875" cy="26238"/>
            </a:xfrm>
            <a:custGeom>
              <a:avLst/>
              <a:gdLst/>
              <a:ahLst/>
              <a:cxnLst/>
              <a:rect l="l" t="t" r="r" b="b"/>
              <a:pathLst>
                <a:path w="384" h="422" extrusionOk="0">
                  <a:moveTo>
                    <a:pt x="166" y="0"/>
                  </a:moveTo>
                  <a:cubicBezTo>
                    <a:pt x="115" y="13"/>
                    <a:pt x="77" y="26"/>
                    <a:pt x="51" y="64"/>
                  </a:cubicBezTo>
                  <a:cubicBezTo>
                    <a:pt x="13" y="115"/>
                    <a:pt x="0" y="179"/>
                    <a:pt x="13" y="243"/>
                  </a:cubicBezTo>
                  <a:cubicBezTo>
                    <a:pt x="26" y="345"/>
                    <a:pt x="103" y="421"/>
                    <a:pt x="205" y="421"/>
                  </a:cubicBezTo>
                  <a:lnTo>
                    <a:pt x="217" y="421"/>
                  </a:lnTo>
                  <a:cubicBezTo>
                    <a:pt x="268" y="421"/>
                    <a:pt x="307" y="396"/>
                    <a:pt x="332" y="358"/>
                  </a:cubicBezTo>
                  <a:cubicBezTo>
                    <a:pt x="370" y="319"/>
                    <a:pt x="383" y="256"/>
                    <a:pt x="383" y="192"/>
                  </a:cubicBezTo>
                  <a:cubicBezTo>
                    <a:pt x="358" y="77"/>
                    <a:pt x="281"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5"/>
            <p:cNvSpPr/>
            <p:nvPr/>
          </p:nvSpPr>
          <p:spPr>
            <a:xfrm>
              <a:off x="4223876" y="1679785"/>
              <a:ext cx="17533" cy="20020"/>
            </a:xfrm>
            <a:custGeom>
              <a:avLst/>
              <a:gdLst/>
              <a:ahLst/>
              <a:cxnLst/>
              <a:rect l="l" t="t" r="r" b="b"/>
              <a:pathLst>
                <a:path w="282" h="322" extrusionOk="0">
                  <a:moveTo>
                    <a:pt x="115" y="0"/>
                  </a:moveTo>
                  <a:cubicBezTo>
                    <a:pt x="52" y="13"/>
                    <a:pt x="0" y="90"/>
                    <a:pt x="13" y="179"/>
                  </a:cubicBezTo>
                  <a:cubicBezTo>
                    <a:pt x="25" y="261"/>
                    <a:pt x="79" y="321"/>
                    <a:pt x="147" y="321"/>
                  </a:cubicBezTo>
                  <a:cubicBezTo>
                    <a:pt x="153" y="321"/>
                    <a:pt x="160" y="321"/>
                    <a:pt x="166" y="319"/>
                  </a:cubicBezTo>
                  <a:cubicBezTo>
                    <a:pt x="243" y="307"/>
                    <a:pt x="281" y="230"/>
                    <a:pt x="268" y="141"/>
                  </a:cubicBezTo>
                  <a:cubicBezTo>
                    <a:pt x="256" y="64"/>
                    <a:pt x="192" y="0"/>
                    <a:pt x="1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5"/>
            <p:cNvSpPr/>
            <p:nvPr/>
          </p:nvSpPr>
          <p:spPr>
            <a:xfrm>
              <a:off x="4226238" y="1681339"/>
              <a:ext cx="15171" cy="16725"/>
            </a:xfrm>
            <a:custGeom>
              <a:avLst/>
              <a:gdLst/>
              <a:ahLst/>
              <a:cxnLst/>
              <a:rect l="l" t="t" r="r" b="b"/>
              <a:pathLst>
                <a:path w="244" h="269" extrusionOk="0">
                  <a:moveTo>
                    <a:pt x="103" y="1"/>
                  </a:moveTo>
                  <a:cubicBezTo>
                    <a:pt x="52" y="14"/>
                    <a:pt x="1" y="78"/>
                    <a:pt x="14" y="154"/>
                  </a:cubicBezTo>
                  <a:cubicBezTo>
                    <a:pt x="26" y="218"/>
                    <a:pt x="90" y="269"/>
                    <a:pt x="141" y="269"/>
                  </a:cubicBezTo>
                  <a:cubicBezTo>
                    <a:pt x="205" y="256"/>
                    <a:pt x="243" y="192"/>
                    <a:pt x="230" y="116"/>
                  </a:cubicBezTo>
                  <a:cubicBezTo>
                    <a:pt x="218" y="52"/>
                    <a:pt x="167"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5"/>
            <p:cNvSpPr/>
            <p:nvPr/>
          </p:nvSpPr>
          <p:spPr>
            <a:xfrm>
              <a:off x="4285740" y="1791638"/>
              <a:ext cx="36559" cy="62"/>
            </a:xfrm>
            <a:custGeom>
              <a:avLst/>
              <a:gdLst/>
              <a:ahLst/>
              <a:cxnLst/>
              <a:rect l="l" t="t" r="r" b="b"/>
              <a:pathLst>
                <a:path w="588" h="1" fill="none" extrusionOk="0">
                  <a:moveTo>
                    <a:pt x="1" y="1"/>
                  </a:moveTo>
                  <a:lnTo>
                    <a:pt x="588" y="1"/>
                  </a:lnTo>
                </a:path>
              </a:pathLst>
            </a:custGeom>
            <a:noFill/>
            <a:ln w="19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5"/>
            <p:cNvSpPr/>
            <p:nvPr/>
          </p:nvSpPr>
          <p:spPr>
            <a:xfrm>
              <a:off x="4289719" y="1803575"/>
              <a:ext cx="35751" cy="808"/>
            </a:xfrm>
            <a:custGeom>
              <a:avLst/>
              <a:gdLst/>
              <a:ahLst/>
              <a:cxnLst/>
              <a:rect l="l" t="t" r="r" b="b"/>
              <a:pathLst>
                <a:path w="575" h="13" fill="none" extrusionOk="0">
                  <a:moveTo>
                    <a:pt x="1" y="13"/>
                  </a:moveTo>
                  <a:lnTo>
                    <a:pt x="575" y="0"/>
                  </a:lnTo>
                </a:path>
              </a:pathLst>
            </a:custGeom>
            <a:noFill/>
            <a:ln w="19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a:off x="4292890" y="1816259"/>
              <a:ext cx="36559" cy="62"/>
            </a:xfrm>
            <a:custGeom>
              <a:avLst/>
              <a:gdLst/>
              <a:ahLst/>
              <a:cxnLst/>
              <a:rect l="l" t="t" r="r" b="b"/>
              <a:pathLst>
                <a:path w="588" h="1" fill="none" extrusionOk="0">
                  <a:moveTo>
                    <a:pt x="1" y="0"/>
                  </a:moveTo>
                  <a:lnTo>
                    <a:pt x="588" y="0"/>
                  </a:lnTo>
                </a:path>
              </a:pathLst>
            </a:custGeom>
            <a:noFill/>
            <a:ln w="19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a:off x="4296869" y="1828134"/>
              <a:ext cx="36559" cy="870"/>
            </a:xfrm>
            <a:custGeom>
              <a:avLst/>
              <a:gdLst/>
              <a:ahLst/>
              <a:cxnLst/>
              <a:rect l="l" t="t" r="r" b="b"/>
              <a:pathLst>
                <a:path w="588" h="14" fill="none" extrusionOk="0">
                  <a:moveTo>
                    <a:pt x="0" y="13"/>
                  </a:moveTo>
                  <a:lnTo>
                    <a:pt x="587" y="1"/>
                  </a:lnTo>
                </a:path>
              </a:pathLst>
            </a:custGeom>
            <a:noFill/>
            <a:ln w="19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a:off x="4300848" y="1840072"/>
              <a:ext cx="35751" cy="808"/>
            </a:xfrm>
            <a:custGeom>
              <a:avLst/>
              <a:gdLst/>
              <a:ahLst/>
              <a:cxnLst/>
              <a:rect l="l" t="t" r="r" b="b"/>
              <a:pathLst>
                <a:path w="575" h="13" fill="none" extrusionOk="0">
                  <a:moveTo>
                    <a:pt x="0" y="13"/>
                  </a:moveTo>
                  <a:lnTo>
                    <a:pt x="574" y="0"/>
                  </a:lnTo>
                </a:path>
              </a:pathLst>
            </a:custGeom>
            <a:noFill/>
            <a:ln w="19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a:off x="4058863" y="2032690"/>
              <a:ext cx="172225" cy="151894"/>
            </a:xfrm>
            <a:custGeom>
              <a:avLst/>
              <a:gdLst/>
              <a:ahLst/>
              <a:cxnLst/>
              <a:rect l="l" t="t" r="r" b="b"/>
              <a:pathLst>
                <a:path w="2770" h="2443" extrusionOk="0">
                  <a:moveTo>
                    <a:pt x="1385" y="0"/>
                  </a:moveTo>
                  <a:cubicBezTo>
                    <a:pt x="1230" y="0"/>
                    <a:pt x="1072" y="30"/>
                    <a:pt x="919" y="92"/>
                  </a:cubicBezTo>
                  <a:cubicBezTo>
                    <a:pt x="294" y="360"/>
                    <a:pt x="0" y="1075"/>
                    <a:pt x="255" y="1687"/>
                  </a:cubicBezTo>
                  <a:cubicBezTo>
                    <a:pt x="448" y="2160"/>
                    <a:pt x="903" y="2443"/>
                    <a:pt x="1384" y="2443"/>
                  </a:cubicBezTo>
                  <a:cubicBezTo>
                    <a:pt x="1540" y="2443"/>
                    <a:pt x="1698" y="2413"/>
                    <a:pt x="1851" y="2351"/>
                  </a:cubicBezTo>
                  <a:cubicBezTo>
                    <a:pt x="2476" y="2096"/>
                    <a:pt x="2769" y="1381"/>
                    <a:pt x="2514" y="756"/>
                  </a:cubicBezTo>
                  <a:cubicBezTo>
                    <a:pt x="2321" y="283"/>
                    <a:pt x="1866" y="0"/>
                    <a:pt x="1385" y="0"/>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a:off x="4684033" y="2032690"/>
              <a:ext cx="172225" cy="151894"/>
            </a:xfrm>
            <a:custGeom>
              <a:avLst/>
              <a:gdLst/>
              <a:ahLst/>
              <a:cxnLst/>
              <a:rect l="l" t="t" r="r" b="b"/>
              <a:pathLst>
                <a:path w="2770" h="2443" extrusionOk="0">
                  <a:moveTo>
                    <a:pt x="1386" y="0"/>
                  </a:moveTo>
                  <a:cubicBezTo>
                    <a:pt x="1230" y="0"/>
                    <a:pt x="1072" y="30"/>
                    <a:pt x="919" y="92"/>
                  </a:cubicBezTo>
                  <a:cubicBezTo>
                    <a:pt x="294" y="360"/>
                    <a:pt x="1" y="1075"/>
                    <a:pt x="256" y="1687"/>
                  </a:cubicBezTo>
                  <a:cubicBezTo>
                    <a:pt x="449" y="2160"/>
                    <a:pt x="904" y="2443"/>
                    <a:pt x="1385" y="2443"/>
                  </a:cubicBezTo>
                  <a:cubicBezTo>
                    <a:pt x="1540" y="2443"/>
                    <a:pt x="1698" y="2413"/>
                    <a:pt x="1851" y="2351"/>
                  </a:cubicBezTo>
                  <a:cubicBezTo>
                    <a:pt x="2476" y="2096"/>
                    <a:pt x="2770" y="1381"/>
                    <a:pt x="2515" y="756"/>
                  </a:cubicBezTo>
                  <a:cubicBezTo>
                    <a:pt x="2322" y="283"/>
                    <a:pt x="1867" y="0"/>
                    <a:pt x="1386" y="0"/>
                  </a:cubicBezTo>
                  <a:close/>
                </a:path>
              </a:pathLst>
            </a:custGeom>
            <a:solidFill>
              <a:srgbClr val="007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a:off x="4684033" y="2032690"/>
              <a:ext cx="172225" cy="151894"/>
            </a:xfrm>
            <a:custGeom>
              <a:avLst/>
              <a:gdLst/>
              <a:ahLst/>
              <a:cxnLst/>
              <a:rect l="l" t="t" r="r" b="b"/>
              <a:pathLst>
                <a:path w="2770" h="2443" extrusionOk="0">
                  <a:moveTo>
                    <a:pt x="1386" y="0"/>
                  </a:moveTo>
                  <a:cubicBezTo>
                    <a:pt x="1230" y="0"/>
                    <a:pt x="1072" y="30"/>
                    <a:pt x="919" y="92"/>
                  </a:cubicBezTo>
                  <a:cubicBezTo>
                    <a:pt x="294" y="360"/>
                    <a:pt x="1" y="1075"/>
                    <a:pt x="256" y="1687"/>
                  </a:cubicBezTo>
                  <a:cubicBezTo>
                    <a:pt x="449" y="2160"/>
                    <a:pt x="904" y="2443"/>
                    <a:pt x="1385" y="2443"/>
                  </a:cubicBezTo>
                  <a:cubicBezTo>
                    <a:pt x="1540" y="2443"/>
                    <a:pt x="1698" y="2413"/>
                    <a:pt x="1851" y="2351"/>
                  </a:cubicBezTo>
                  <a:cubicBezTo>
                    <a:pt x="2476" y="2096"/>
                    <a:pt x="2770" y="1381"/>
                    <a:pt x="2515" y="756"/>
                  </a:cubicBezTo>
                  <a:cubicBezTo>
                    <a:pt x="2322" y="283"/>
                    <a:pt x="1867" y="0"/>
                    <a:pt x="1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5"/>
            <p:cNvSpPr/>
            <p:nvPr/>
          </p:nvSpPr>
          <p:spPr>
            <a:xfrm>
              <a:off x="4707846" y="2046307"/>
              <a:ext cx="124599" cy="124661"/>
            </a:xfrm>
            <a:custGeom>
              <a:avLst/>
              <a:gdLst/>
              <a:ahLst/>
              <a:cxnLst/>
              <a:rect l="l" t="t" r="r" b="b"/>
              <a:pathLst>
                <a:path w="2004" h="2005" extrusionOk="0">
                  <a:moveTo>
                    <a:pt x="1009" y="1"/>
                  </a:moveTo>
                  <a:cubicBezTo>
                    <a:pt x="447" y="1"/>
                    <a:pt x="0" y="447"/>
                    <a:pt x="0" y="1009"/>
                  </a:cubicBezTo>
                  <a:cubicBezTo>
                    <a:pt x="0" y="1558"/>
                    <a:pt x="447" y="2004"/>
                    <a:pt x="1009" y="2004"/>
                  </a:cubicBezTo>
                  <a:cubicBezTo>
                    <a:pt x="1557" y="2004"/>
                    <a:pt x="2004" y="1558"/>
                    <a:pt x="2004" y="1009"/>
                  </a:cubicBezTo>
                  <a:cubicBezTo>
                    <a:pt x="2004" y="447"/>
                    <a:pt x="1557" y="1"/>
                    <a:pt x="1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5"/>
            <p:cNvSpPr/>
            <p:nvPr/>
          </p:nvSpPr>
          <p:spPr>
            <a:xfrm>
              <a:off x="4230217" y="2722273"/>
              <a:ext cx="489566" cy="302357"/>
            </a:xfrm>
            <a:custGeom>
              <a:avLst/>
              <a:gdLst/>
              <a:ahLst/>
              <a:cxnLst/>
              <a:rect l="l" t="t" r="r" b="b"/>
              <a:pathLst>
                <a:path w="7874" h="4863" extrusionOk="0">
                  <a:moveTo>
                    <a:pt x="498" y="1"/>
                  </a:moveTo>
                  <a:lnTo>
                    <a:pt x="1" y="1073"/>
                  </a:lnTo>
                  <a:lnTo>
                    <a:pt x="2234" y="2196"/>
                  </a:lnTo>
                  <a:lnTo>
                    <a:pt x="2731" y="4863"/>
                  </a:lnTo>
                  <a:lnTo>
                    <a:pt x="4977" y="4863"/>
                  </a:lnTo>
                  <a:lnTo>
                    <a:pt x="6113" y="1992"/>
                  </a:lnTo>
                  <a:lnTo>
                    <a:pt x="7874" y="1137"/>
                  </a:lnTo>
                  <a:lnTo>
                    <a:pt x="7466" y="1"/>
                  </a:lnTo>
                  <a:lnTo>
                    <a:pt x="5169" y="1251"/>
                  </a:lnTo>
                  <a:lnTo>
                    <a:pt x="4696" y="2489"/>
                  </a:lnTo>
                  <a:lnTo>
                    <a:pt x="3369" y="2489"/>
                  </a:lnTo>
                  <a:lnTo>
                    <a:pt x="2731" y="984"/>
                  </a:lnTo>
                  <a:lnTo>
                    <a:pt x="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4058055" y="2830209"/>
              <a:ext cx="308699" cy="792669"/>
            </a:xfrm>
            <a:custGeom>
              <a:avLst/>
              <a:gdLst/>
              <a:ahLst/>
              <a:cxnLst/>
              <a:rect l="l" t="t" r="r" b="b"/>
              <a:pathLst>
                <a:path w="4965" h="12749" extrusionOk="0">
                  <a:moveTo>
                    <a:pt x="2565" y="0"/>
                  </a:moveTo>
                  <a:lnTo>
                    <a:pt x="1761" y="689"/>
                  </a:lnTo>
                  <a:lnTo>
                    <a:pt x="0" y="12748"/>
                  </a:lnTo>
                  <a:lnTo>
                    <a:pt x="2004" y="12748"/>
                  </a:lnTo>
                  <a:lnTo>
                    <a:pt x="4964" y="3127"/>
                  </a:lnTo>
                  <a:lnTo>
                    <a:pt x="3471" y="1940"/>
                  </a:lnTo>
                  <a:lnTo>
                    <a:pt x="2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4572988" y="2858747"/>
              <a:ext cx="197592" cy="764131"/>
            </a:xfrm>
            <a:custGeom>
              <a:avLst/>
              <a:gdLst/>
              <a:ahLst/>
              <a:cxnLst/>
              <a:rect l="l" t="t" r="r" b="b"/>
              <a:pathLst>
                <a:path w="3178" h="12290" extrusionOk="0">
                  <a:moveTo>
                    <a:pt x="2374" y="1"/>
                  </a:moveTo>
                  <a:lnTo>
                    <a:pt x="970" y="2400"/>
                  </a:lnTo>
                  <a:lnTo>
                    <a:pt x="0" y="2987"/>
                  </a:lnTo>
                  <a:lnTo>
                    <a:pt x="511" y="12289"/>
                  </a:lnTo>
                  <a:lnTo>
                    <a:pt x="2055" y="12289"/>
                  </a:lnTo>
                  <a:lnTo>
                    <a:pt x="3178" y="549"/>
                  </a:lnTo>
                  <a:lnTo>
                    <a:pt x="2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4572988" y="3687851"/>
              <a:ext cx="127770" cy="714142"/>
            </a:xfrm>
            <a:custGeom>
              <a:avLst/>
              <a:gdLst/>
              <a:ahLst/>
              <a:cxnLst/>
              <a:rect l="l" t="t" r="r" b="b"/>
              <a:pathLst>
                <a:path w="2055" h="11486" extrusionOk="0">
                  <a:moveTo>
                    <a:pt x="460" y="1"/>
                  </a:moveTo>
                  <a:lnTo>
                    <a:pt x="0" y="1940"/>
                  </a:lnTo>
                  <a:lnTo>
                    <a:pt x="460" y="11485"/>
                  </a:lnTo>
                  <a:lnTo>
                    <a:pt x="1582" y="11485"/>
                  </a:lnTo>
                  <a:lnTo>
                    <a:pt x="2055" y="179"/>
                  </a:lnTo>
                  <a:lnTo>
                    <a:pt x="460"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3930347" y="3687043"/>
              <a:ext cx="208721" cy="716505"/>
            </a:xfrm>
            <a:custGeom>
              <a:avLst/>
              <a:gdLst/>
              <a:ahLst/>
              <a:cxnLst/>
              <a:rect l="l" t="t" r="r" b="b"/>
              <a:pathLst>
                <a:path w="3357" h="11524" extrusionOk="0">
                  <a:moveTo>
                    <a:pt x="1825" y="1"/>
                  </a:moveTo>
                  <a:lnTo>
                    <a:pt x="1059" y="1838"/>
                  </a:lnTo>
                  <a:lnTo>
                    <a:pt x="0" y="11345"/>
                  </a:lnTo>
                  <a:lnTo>
                    <a:pt x="1110" y="11524"/>
                  </a:lnTo>
                  <a:lnTo>
                    <a:pt x="3356" y="422"/>
                  </a:lnTo>
                  <a:lnTo>
                    <a:pt x="18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3889871" y="4320979"/>
              <a:ext cx="512571" cy="134920"/>
            </a:xfrm>
            <a:custGeom>
              <a:avLst/>
              <a:gdLst/>
              <a:ahLst/>
              <a:cxnLst/>
              <a:rect l="l" t="t" r="r" b="b"/>
              <a:pathLst>
                <a:path w="8244" h="2170" extrusionOk="0">
                  <a:moveTo>
                    <a:pt x="689" y="1"/>
                  </a:moveTo>
                  <a:lnTo>
                    <a:pt x="0" y="2170"/>
                  </a:lnTo>
                  <a:lnTo>
                    <a:pt x="7823" y="2170"/>
                  </a:lnTo>
                  <a:lnTo>
                    <a:pt x="8244" y="1519"/>
                  </a:lnTo>
                  <a:lnTo>
                    <a:pt x="4671" y="1302"/>
                  </a:lnTo>
                  <a:lnTo>
                    <a:pt x="192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4615018" y="3540310"/>
              <a:ext cx="150028" cy="233281"/>
            </a:xfrm>
            <a:custGeom>
              <a:avLst/>
              <a:gdLst/>
              <a:ahLst/>
              <a:cxnLst/>
              <a:rect l="l" t="t" r="r" b="b"/>
              <a:pathLst>
                <a:path w="2413" h="3752" extrusionOk="0">
                  <a:moveTo>
                    <a:pt x="205" y="0"/>
                  </a:moveTo>
                  <a:lnTo>
                    <a:pt x="0" y="3752"/>
                  </a:lnTo>
                  <a:lnTo>
                    <a:pt x="1813" y="3752"/>
                  </a:lnTo>
                  <a:cubicBezTo>
                    <a:pt x="1813" y="3752"/>
                    <a:pt x="2412" y="881"/>
                    <a:pt x="2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4653878" y="3570464"/>
              <a:ext cx="56393" cy="167437"/>
            </a:xfrm>
            <a:custGeom>
              <a:avLst/>
              <a:gdLst/>
              <a:ahLst/>
              <a:cxnLst/>
              <a:rect l="l" t="t" r="r" b="b"/>
              <a:pathLst>
                <a:path w="907" h="2693" fill="none" extrusionOk="0">
                  <a:moveTo>
                    <a:pt x="1" y="0"/>
                  </a:moveTo>
                  <a:lnTo>
                    <a:pt x="907" y="2693"/>
                  </a:lnTo>
                </a:path>
              </a:pathLst>
            </a:custGeom>
            <a:noFill/>
            <a:ln w="41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4645982" y="3570464"/>
              <a:ext cx="88910" cy="167437"/>
            </a:xfrm>
            <a:custGeom>
              <a:avLst/>
              <a:gdLst/>
              <a:ahLst/>
              <a:cxnLst/>
              <a:rect l="l" t="t" r="r" b="b"/>
              <a:pathLst>
                <a:path w="1430" h="2693" fill="none" extrusionOk="0">
                  <a:moveTo>
                    <a:pt x="1429" y="0"/>
                  </a:moveTo>
                  <a:lnTo>
                    <a:pt x="0" y="2693"/>
                  </a:lnTo>
                </a:path>
              </a:pathLst>
            </a:custGeom>
            <a:noFill/>
            <a:ln w="41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4035050" y="3529180"/>
              <a:ext cx="193675" cy="238068"/>
            </a:xfrm>
            <a:custGeom>
              <a:avLst/>
              <a:gdLst/>
              <a:ahLst/>
              <a:cxnLst/>
              <a:rect l="l" t="t" r="r" b="b"/>
              <a:pathLst>
                <a:path w="3115" h="3829" extrusionOk="0">
                  <a:moveTo>
                    <a:pt x="1072" y="1"/>
                  </a:moveTo>
                  <a:lnTo>
                    <a:pt x="0" y="3625"/>
                  </a:lnTo>
                  <a:lnTo>
                    <a:pt x="1838" y="3829"/>
                  </a:lnTo>
                  <a:cubicBezTo>
                    <a:pt x="1838" y="3829"/>
                    <a:pt x="3114" y="1111"/>
                    <a:pt x="3063" y="217"/>
                  </a:cubicBezTo>
                  <a:lnTo>
                    <a:pt x="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4111214" y="3570464"/>
              <a:ext cx="32580" cy="151583"/>
            </a:xfrm>
            <a:custGeom>
              <a:avLst/>
              <a:gdLst/>
              <a:ahLst/>
              <a:cxnLst/>
              <a:rect l="l" t="t" r="r" b="b"/>
              <a:pathLst>
                <a:path w="524" h="2438" fill="none" extrusionOk="0">
                  <a:moveTo>
                    <a:pt x="0" y="0"/>
                  </a:moveTo>
                  <a:lnTo>
                    <a:pt x="524" y="2437"/>
                  </a:lnTo>
                </a:path>
              </a:pathLst>
            </a:custGeom>
            <a:noFill/>
            <a:ln w="41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4070738" y="3579169"/>
              <a:ext cx="141324" cy="142878"/>
            </a:xfrm>
            <a:custGeom>
              <a:avLst/>
              <a:gdLst/>
              <a:ahLst/>
              <a:cxnLst/>
              <a:rect l="l" t="t" r="r" b="b"/>
              <a:pathLst>
                <a:path w="2273" h="2298" fill="none" extrusionOk="0">
                  <a:moveTo>
                    <a:pt x="2272" y="0"/>
                  </a:moveTo>
                  <a:lnTo>
                    <a:pt x="1" y="2297"/>
                  </a:lnTo>
                </a:path>
              </a:pathLst>
            </a:custGeom>
            <a:noFill/>
            <a:ln w="41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3969207" y="4250348"/>
              <a:ext cx="204742" cy="165137"/>
            </a:xfrm>
            <a:custGeom>
              <a:avLst/>
              <a:gdLst/>
              <a:ahLst/>
              <a:cxnLst/>
              <a:rect l="l" t="t" r="r" b="b"/>
              <a:pathLst>
                <a:path w="3293" h="2656" extrusionOk="0">
                  <a:moveTo>
                    <a:pt x="307" y="1"/>
                  </a:moveTo>
                  <a:lnTo>
                    <a:pt x="0" y="1685"/>
                  </a:lnTo>
                  <a:lnTo>
                    <a:pt x="2335" y="2655"/>
                  </a:lnTo>
                  <a:lnTo>
                    <a:pt x="3293" y="2221"/>
                  </a:lnTo>
                  <a:lnTo>
                    <a:pt x="1200" y="907"/>
                  </a:lnTo>
                  <a:lnTo>
                    <a:pt x="1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4554709" y="4415423"/>
              <a:ext cx="512633" cy="61926"/>
            </a:xfrm>
            <a:custGeom>
              <a:avLst/>
              <a:gdLst/>
              <a:ahLst/>
              <a:cxnLst/>
              <a:rect l="l" t="t" r="r" b="b"/>
              <a:pathLst>
                <a:path w="8245" h="996" extrusionOk="0">
                  <a:moveTo>
                    <a:pt x="8244" y="0"/>
                  </a:moveTo>
                  <a:lnTo>
                    <a:pt x="1" y="651"/>
                  </a:lnTo>
                  <a:lnTo>
                    <a:pt x="167" y="944"/>
                  </a:lnTo>
                  <a:lnTo>
                    <a:pt x="281" y="830"/>
                  </a:lnTo>
                  <a:lnTo>
                    <a:pt x="435" y="996"/>
                  </a:lnTo>
                  <a:lnTo>
                    <a:pt x="588" y="830"/>
                  </a:lnTo>
                  <a:lnTo>
                    <a:pt x="754" y="996"/>
                  </a:lnTo>
                  <a:lnTo>
                    <a:pt x="907" y="830"/>
                  </a:lnTo>
                  <a:lnTo>
                    <a:pt x="1060" y="996"/>
                  </a:lnTo>
                  <a:lnTo>
                    <a:pt x="1226" y="830"/>
                  </a:lnTo>
                  <a:lnTo>
                    <a:pt x="1379" y="996"/>
                  </a:lnTo>
                  <a:lnTo>
                    <a:pt x="1532" y="830"/>
                  </a:lnTo>
                  <a:lnTo>
                    <a:pt x="1685" y="996"/>
                  </a:lnTo>
                  <a:lnTo>
                    <a:pt x="1851" y="830"/>
                  </a:lnTo>
                  <a:lnTo>
                    <a:pt x="2004" y="996"/>
                  </a:lnTo>
                  <a:lnTo>
                    <a:pt x="2157" y="830"/>
                  </a:lnTo>
                  <a:lnTo>
                    <a:pt x="2323" y="996"/>
                  </a:lnTo>
                  <a:lnTo>
                    <a:pt x="2476" y="830"/>
                  </a:lnTo>
                  <a:lnTo>
                    <a:pt x="2629" y="996"/>
                  </a:lnTo>
                  <a:lnTo>
                    <a:pt x="2783" y="830"/>
                  </a:lnTo>
                  <a:lnTo>
                    <a:pt x="2948" y="996"/>
                  </a:lnTo>
                  <a:lnTo>
                    <a:pt x="3102" y="830"/>
                  </a:lnTo>
                  <a:lnTo>
                    <a:pt x="3255" y="996"/>
                  </a:lnTo>
                  <a:lnTo>
                    <a:pt x="3421" y="830"/>
                  </a:lnTo>
                  <a:lnTo>
                    <a:pt x="3574" y="996"/>
                  </a:lnTo>
                  <a:lnTo>
                    <a:pt x="3727" y="830"/>
                  </a:lnTo>
                  <a:lnTo>
                    <a:pt x="3880" y="996"/>
                  </a:lnTo>
                  <a:lnTo>
                    <a:pt x="4046" y="830"/>
                  </a:lnTo>
                  <a:lnTo>
                    <a:pt x="4199" y="996"/>
                  </a:lnTo>
                  <a:lnTo>
                    <a:pt x="4352" y="830"/>
                  </a:lnTo>
                  <a:lnTo>
                    <a:pt x="4518" y="996"/>
                  </a:lnTo>
                  <a:lnTo>
                    <a:pt x="4671" y="830"/>
                  </a:lnTo>
                  <a:lnTo>
                    <a:pt x="4824" y="996"/>
                  </a:lnTo>
                  <a:lnTo>
                    <a:pt x="4977" y="830"/>
                  </a:lnTo>
                  <a:lnTo>
                    <a:pt x="5143" y="996"/>
                  </a:lnTo>
                  <a:lnTo>
                    <a:pt x="5296" y="830"/>
                  </a:lnTo>
                  <a:lnTo>
                    <a:pt x="5449" y="996"/>
                  </a:lnTo>
                  <a:lnTo>
                    <a:pt x="5615" y="830"/>
                  </a:lnTo>
                  <a:lnTo>
                    <a:pt x="5769" y="996"/>
                  </a:lnTo>
                  <a:lnTo>
                    <a:pt x="5922" y="830"/>
                  </a:lnTo>
                  <a:lnTo>
                    <a:pt x="6075" y="996"/>
                  </a:lnTo>
                  <a:lnTo>
                    <a:pt x="6241" y="830"/>
                  </a:lnTo>
                  <a:lnTo>
                    <a:pt x="6394" y="996"/>
                  </a:lnTo>
                  <a:lnTo>
                    <a:pt x="6547" y="830"/>
                  </a:lnTo>
                  <a:lnTo>
                    <a:pt x="6713" y="996"/>
                  </a:lnTo>
                  <a:lnTo>
                    <a:pt x="6866" y="830"/>
                  </a:lnTo>
                  <a:lnTo>
                    <a:pt x="7019" y="996"/>
                  </a:lnTo>
                  <a:lnTo>
                    <a:pt x="7172" y="830"/>
                  </a:lnTo>
                  <a:lnTo>
                    <a:pt x="7338" y="996"/>
                  </a:lnTo>
                  <a:lnTo>
                    <a:pt x="7491" y="830"/>
                  </a:lnTo>
                  <a:lnTo>
                    <a:pt x="7644" y="996"/>
                  </a:lnTo>
                  <a:lnTo>
                    <a:pt x="7810" y="830"/>
                  </a:lnTo>
                  <a:lnTo>
                    <a:pt x="7810" y="842"/>
                  </a:lnTo>
                  <a:lnTo>
                    <a:pt x="82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4554709" y="4320979"/>
              <a:ext cx="512633" cy="134920"/>
            </a:xfrm>
            <a:custGeom>
              <a:avLst/>
              <a:gdLst/>
              <a:ahLst/>
              <a:cxnLst/>
              <a:rect l="l" t="t" r="r" b="b"/>
              <a:pathLst>
                <a:path w="8245" h="2170" extrusionOk="0">
                  <a:moveTo>
                    <a:pt x="690" y="1"/>
                  </a:moveTo>
                  <a:lnTo>
                    <a:pt x="1" y="2170"/>
                  </a:lnTo>
                  <a:lnTo>
                    <a:pt x="7823" y="2170"/>
                  </a:lnTo>
                  <a:lnTo>
                    <a:pt x="8244" y="1519"/>
                  </a:lnTo>
                  <a:lnTo>
                    <a:pt x="4671" y="1302"/>
                  </a:lnTo>
                  <a:lnTo>
                    <a:pt x="1928"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4634044" y="4250348"/>
              <a:ext cx="204742" cy="165137"/>
            </a:xfrm>
            <a:custGeom>
              <a:avLst/>
              <a:gdLst/>
              <a:ahLst/>
              <a:cxnLst/>
              <a:rect l="l" t="t" r="r" b="b"/>
              <a:pathLst>
                <a:path w="3293" h="2656" extrusionOk="0">
                  <a:moveTo>
                    <a:pt x="307" y="1"/>
                  </a:moveTo>
                  <a:lnTo>
                    <a:pt x="1" y="1685"/>
                  </a:lnTo>
                  <a:lnTo>
                    <a:pt x="2336" y="2655"/>
                  </a:lnTo>
                  <a:lnTo>
                    <a:pt x="3293" y="2221"/>
                  </a:lnTo>
                  <a:lnTo>
                    <a:pt x="1200" y="907"/>
                  </a:lnTo>
                  <a:lnTo>
                    <a:pt x="1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4058863" y="2032690"/>
              <a:ext cx="172225" cy="151894"/>
            </a:xfrm>
            <a:custGeom>
              <a:avLst/>
              <a:gdLst/>
              <a:ahLst/>
              <a:cxnLst/>
              <a:rect l="l" t="t" r="r" b="b"/>
              <a:pathLst>
                <a:path w="2770" h="2443" extrusionOk="0">
                  <a:moveTo>
                    <a:pt x="1385" y="0"/>
                  </a:moveTo>
                  <a:cubicBezTo>
                    <a:pt x="1230" y="0"/>
                    <a:pt x="1072" y="30"/>
                    <a:pt x="919" y="92"/>
                  </a:cubicBezTo>
                  <a:cubicBezTo>
                    <a:pt x="294" y="360"/>
                    <a:pt x="0" y="1075"/>
                    <a:pt x="255" y="1687"/>
                  </a:cubicBezTo>
                  <a:cubicBezTo>
                    <a:pt x="448" y="2160"/>
                    <a:pt x="903" y="2443"/>
                    <a:pt x="1384" y="2443"/>
                  </a:cubicBezTo>
                  <a:cubicBezTo>
                    <a:pt x="1540" y="2443"/>
                    <a:pt x="1698" y="2413"/>
                    <a:pt x="1851" y="2351"/>
                  </a:cubicBezTo>
                  <a:cubicBezTo>
                    <a:pt x="2476" y="2096"/>
                    <a:pt x="2769" y="1381"/>
                    <a:pt x="2514" y="756"/>
                  </a:cubicBezTo>
                  <a:cubicBezTo>
                    <a:pt x="2321" y="283"/>
                    <a:pt x="1866" y="0"/>
                    <a:pt x="1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4082676" y="2046307"/>
              <a:ext cx="124599" cy="124661"/>
            </a:xfrm>
            <a:custGeom>
              <a:avLst/>
              <a:gdLst/>
              <a:ahLst/>
              <a:cxnLst/>
              <a:rect l="l" t="t" r="r" b="b"/>
              <a:pathLst>
                <a:path w="2004" h="2005" extrusionOk="0">
                  <a:moveTo>
                    <a:pt x="1008" y="1"/>
                  </a:moveTo>
                  <a:cubicBezTo>
                    <a:pt x="447" y="1"/>
                    <a:pt x="0" y="447"/>
                    <a:pt x="0" y="1009"/>
                  </a:cubicBezTo>
                  <a:cubicBezTo>
                    <a:pt x="0" y="1558"/>
                    <a:pt x="447" y="2004"/>
                    <a:pt x="1008" y="2004"/>
                  </a:cubicBezTo>
                  <a:cubicBezTo>
                    <a:pt x="1557" y="2004"/>
                    <a:pt x="2003" y="1558"/>
                    <a:pt x="2003" y="1009"/>
                  </a:cubicBezTo>
                  <a:cubicBezTo>
                    <a:pt x="2003" y="447"/>
                    <a:pt x="1557" y="1"/>
                    <a:pt x="1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
                                        </p:tgtEl>
                                        <p:attrNameLst>
                                          <p:attrName>style.visibility</p:attrName>
                                        </p:attrNameLst>
                                      </p:cBhvr>
                                      <p:to>
                                        <p:strVal val="visible"/>
                                      </p:to>
                                    </p:set>
                                    <p:anim calcmode="lin" valueType="num">
                                      <p:cBhvr additive="base">
                                        <p:cTn id="7" dur="500" fill="hold"/>
                                        <p:tgtEl>
                                          <p:spTgt spid="931"/>
                                        </p:tgtEl>
                                        <p:attrNameLst>
                                          <p:attrName>ppt_x</p:attrName>
                                        </p:attrNameLst>
                                      </p:cBhvr>
                                      <p:tavLst>
                                        <p:tav tm="0">
                                          <p:val>
                                            <p:strVal val="#ppt_x"/>
                                          </p:val>
                                        </p:tav>
                                        <p:tav tm="100000">
                                          <p:val>
                                            <p:strVal val="#ppt_x"/>
                                          </p:val>
                                        </p:tav>
                                      </p:tavLst>
                                    </p:anim>
                                    <p:anim calcmode="lin" valueType="num">
                                      <p:cBhvr additive="base">
                                        <p:cTn id="8" dur="500" fill="hold"/>
                                        <p:tgtEl>
                                          <p:spTgt spid="9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4"/>
                                        </p:tgtEl>
                                        <p:attrNameLst>
                                          <p:attrName>style.visibility</p:attrName>
                                        </p:attrNameLst>
                                      </p:cBhvr>
                                      <p:to>
                                        <p:strVal val="visible"/>
                                      </p:to>
                                    </p:set>
                                    <p:anim calcmode="lin" valueType="num">
                                      <p:cBhvr additive="base">
                                        <p:cTn id="13" dur="500" fill="hold"/>
                                        <p:tgtEl>
                                          <p:spTgt spid="934"/>
                                        </p:tgtEl>
                                        <p:attrNameLst>
                                          <p:attrName>ppt_x</p:attrName>
                                        </p:attrNameLst>
                                      </p:cBhvr>
                                      <p:tavLst>
                                        <p:tav tm="0">
                                          <p:val>
                                            <p:strVal val="#ppt_x"/>
                                          </p:val>
                                        </p:tav>
                                        <p:tav tm="100000">
                                          <p:val>
                                            <p:strVal val="#ppt_x"/>
                                          </p:val>
                                        </p:tav>
                                      </p:tavLst>
                                    </p:anim>
                                    <p:anim calcmode="lin" valueType="num">
                                      <p:cBhvr additive="base">
                                        <p:cTn id="14" dur="500" fill="hold"/>
                                        <p:tgtEl>
                                          <p:spTgt spid="9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8"/>
                                        </p:tgtEl>
                                        <p:attrNameLst>
                                          <p:attrName>style.visibility</p:attrName>
                                        </p:attrNameLst>
                                      </p:cBhvr>
                                      <p:to>
                                        <p:strVal val="visible"/>
                                      </p:to>
                                    </p:set>
                                    <p:anim calcmode="lin" valueType="num">
                                      <p:cBhvr additive="base">
                                        <p:cTn id="19" dur="500" fill="hold"/>
                                        <p:tgtEl>
                                          <p:spTgt spid="938"/>
                                        </p:tgtEl>
                                        <p:attrNameLst>
                                          <p:attrName>ppt_x</p:attrName>
                                        </p:attrNameLst>
                                      </p:cBhvr>
                                      <p:tavLst>
                                        <p:tav tm="0">
                                          <p:val>
                                            <p:strVal val="#ppt_x"/>
                                          </p:val>
                                        </p:tav>
                                        <p:tav tm="100000">
                                          <p:val>
                                            <p:strVal val="#ppt_x"/>
                                          </p:val>
                                        </p:tav>
                                      </p:tavLst>
                                    </p:anim>
                                    <p:anim calcmode="lin" valueType="num">
                                      <p:cBhvr additive="base">
                                        <p:cTn id="20" dur="500" fill="hold"/>
                                        <p:tgtEl>
                                          <p:spTgt spid="9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42"/>
                                        </p:tgtEl>
                                        <p:attrNameLst>
                                          <p:attrName>style.visibility</p:attrName>
                                        </p:attrNameLst>
                                      </p:cBhvr>
                                      <p:to>
                                        <p:strVal val="visible"/>
                                      </p:to>
                                    </p:set>
                                    <p:anim calcmode="lin" valueType="num">
                                      <p:cBhvr additive="base">
                                        <p:cTn id="25" dur="500" fill="hold"/>
                                        <p:tgtEl>
                                          <p:spTgt spid="942"/>
                                        </p:tgtEl>
                                        <p:attrNameLst>
                                          <p:attrName>ppt_x</p:attrName>
                                        </p:attrNameLst>
                                      </p:cBhvr>
                                      <p:tavLst>
                                        <p:tav tm="0">
                                          <p:val>
                                            <p:strVal val="#ppt_x"/>
                                          </p:val>
                                        </p:tav>
                                        <p:tav tm="100000">
                                          <p:val>
                                            <p:strVal val="#ppt_x"/>
                                          </p:val>
                                        </p:tav>
                                      </p:tavLst>
                                    </p:anim>
                                    <p:anim calcmode="lin" valueType="num">
                                      <p:cBhvr additive="base">
                                        <p:cTn id="26" dur="500" fill="hold"/>
                                        <p:tgtEl>
                                          <p:spTgt spid="9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46"/>
                                        </p:tgtEl>
                                        <p:attrNameLst>
                                          <p:attrName>style.visibility</p:attrName>
                                        </p:attrNameLst>
                                      </p:cBhvr>
                                      <p:to>
                                        <p:strVal val="visible"/>
                                      </p:to>
                                    </p:set>
                                    <p:anim calcmode="lin" valueType="num">
                                      <p:cBhvr additive="base">
                                        <p:cTn id="31" dur="500" fill="hold"/>
                                        <p:tgtEl>
                                          <p:spTgt spid="946"/>
                                        </p:tgtEl>
                                        <p:attrNameLst>
                                          <p:attrName>ppt_x</p:attrName>
                                        </p:attrNameLst>
                                      </p:cBhvr>
                                      <p:tavLst>
                                        <p:tav tm="0">
                                          <p:val>
                                            <p:strVal val="#ppt_x"/>
                                          </p:val>
                                        </p:tav>
                                        <p:tav tm="100000">
                                          <p:val>
                                            <p:strVal val="#ppt_x"/>
                                          </p:val>
                                        </p:tav>
                                      </p:tavLst>
                                    </p:anim>
                                    <p:anim calcmode="lin" valueType="num">
                                      <p:cBhvr additive="base">
                                        <p:cTn id="32" dur="500" fill="hold"/>
                                        <p:tgtEl>
                                          <p:spTgt spid="94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50"/>
                                        </p:tgtEl>
                                        <p:attrNameLst>
                                          <p:attrName>style.visibility</p:attrName>
                                        </p:attrNameLst>
                                      </p:cBhvr>
                                      <p:to>
                                        <p:strVal val="visible"/>
                                      </p:to>
                                    </p:set>
                                    <p:anim calcmode="lin" valueType="num">
                                      <p:cBhvr additive="base">
                                        <p:cTn id="37" dur="500" fill="hold"/>
                                        <p:tgtEl>
                                          <p:spTgt spid="950"/>
                                        </p:tgtEl>
                                        <p:attrNameLst>
                                          <p:attrName>ppt_x</p:attrName>
                                        </p:attrNameLst>
                                      </p:cBhvr>
                                      <p:tavLst>
                                        <p:tav tm="0">
                                          <p:val>
                                            <p:strVal val="#ppt_x"/>
                                          </p:val>
                                        </p:tav>
                                        <p:tav tm="100000">
                                          <p:val>
                                            <p:strVal val="#ppt_x"/>
                                          </p:val>
                                        </p:tav>
                                      </p:tavLst>
                                    </p:anim>
                                    <p:anim calcmode="lin" valueType="num">
                                      <p:cBhvr additive="base">
                                        <p:cTn id="38" dur="500" fill="hold"/>
                                        <p:tgtEl>
                                          <p:spTgt spid="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586543" y="1115131"/>
            <a:ext cx="7970914" cy="2913238"/>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Clr>
                <a:schemeClr val="dk1"/>
              </a:buClr>
              <a:buSzPts val="1400"/>
              <a:buFont typeface="Poppins"/>
              <a:buChar char="●"/>
            </a:pPr>
            <a:r>
              <a:rPr lang="en-US" sz="2000" b="0" i="0" dirty="0">
                <a:solidFill>
                  <a:srgbClr val="474747"/>
                </a:solidFill>
                <a:effectLst/>
                <a:latin typeface="Google Sans"/>
              </a:rPr>
              <a:t>Artificial intelligence is </a:t>
            </a:r>
            <a:r>
              <a:rPr lang="en-US" sz="2000" b="0" i="0" dirty="0">
                <a:solidFill>
                  <a:srgbClr val="040C28"/>
                </a:solidFill>
                <a:effectLst/>
                <a:latin typeface="Google Sans"/>
              </a:rPr>
              <a:t>the science of making machines that can think like humans</a:t>
            </a:r>
            <a:r>
              <a:rPr lang="en-US" sz="2000" b="0" i="0" dirty="0">
                <a:solidFill>
                  <a:srgbClr val="474747"/>
                </a:solidFill>
                <a:effectLst/>
                <a:latin typeface="Google Sans"/>
              </a:rPr>
              <a:t>. It can do things that are considered "smart.“</a:t>
            </a:r>
          </a:p>
          <a:p>
            <a:pPr marL="457200" lvl="0" indent="-317500" algn="l" rtl="0">
              <a:spcBef>
                <a:spcPts val="1000"/>
              </a:spcBef>
              <a:spcAft>
                <a:spcPts val="0"/>
              </a:spcAft>
              <a:buClr>
                <a:schemeClr val="dk1"/>
              </a:buClr>
              <a:buSzPts val="1400"/>
              <a:buFont typeface="Poppins"/>
              <a:buChar char="●"/>
            </a:pPr>
            <a:endParaRPr lang="en-US" sz="2000" dirty="0">
              <a:solidFill>
                <a:srgbClr val="474747"/>
              </a:solidFill>
              <a:latin typeface="Google Sans"/>
            </a:endParaRPr>
          </a:p>
          <a:p>
            <a:pPr marL="457200" lvl="0" indent="-317500" algn="l" rtl="0">
              <a:spcBef>
                <a:spcPts val="1000"/>
              </a:spcBef>
              <a:spcAft>
                <a:spcPts val="0"/>
              </a:spcAft>
              <a:buClr>
                <a:schemeClr val="dk1"/>
              </a:buClr>
              <a:buSzPts val="1400"/>
              <a:buFont typeface="Poppins"/>
              <a:buChar char="●"/>
            </a:pPr>
            <a:endParaRPr lang="en-US" sz="1400" dirty="0"/>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t>
            </a:r>
            <a:endParaRPr dirty="0"/>
          </a:p>
        </p:txBody>
      </p:sp>
      <p:pic>
        <p:nvPicPr>
          <p:cNvPr id="1028" name="Picture 4" descr="🤖 32 Best AI memes for 2024 (AI memes created by humans) | Engati">
            <a:extLst>
              <a:ext uri="{FF2B5EF4-FFF2-40B4-BE49-F238E27FC236}">
                <a16:creationId xmlns:a16="http://schemas.microsoft.com/office/drawing/2014/main" id="{9E3FEC05-DEC6-A05B-73F4-A9EA62B63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322" y="1986624"/>
            <a:ext cx="3882074" cy="291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 calcmode="lin" valueType="num">
                                      <p:cBhvr>
                                        <p:cTn id="7" dur="500" fill="hold"/>
                                        <p:tgtEl>
                                          <p:spTgt spid="19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additive="base">
                                        <p:cTn id="14" dur="500" fill="hold"/>
                                        <p:tgtEl>
                                          <p:spTgt spid="1028"/>
                                        </p:tgtEl>
                                        <p:attrNameLst>
                                          <p:attrName>ppt_x</p:attrName>
                                        </p:attrNameLst>
                                      </p:cBhvr>
                                      <p:tavLst>
                                        <p:tav tm="0">
                                          <p:val>
                                            <p:strVal val="#ppt_x"/>
                                          </p:val>
                                        </p:tav>
                                        <p:tav tm="100000">
                                          <p:val>
                                            <p:strVal val="#ppt_x"/>
                                          </p:val>
                                        </p:tav>
                                      </p:tavLst>
                                    </p:anim>
                                    <p:anim calcmode="lin" valueType="num">
                                      <p:cBhvr additive="base">
                                        <p:cTn id="15"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0F23-67EA-B6DA-C896-470B35B380E3}"/>
              </a:ext>
            </a:extLst>
          </p:cNvPr>
          <p:cNvSpPr>
            <a:spLocks noGrp="1"/>
          </p:cNvSpPr>
          <p:nvPr>
            <p:ph type="title"/>
          </p:nvPr>
        </p:nvSpPr>
        <p:spPr/>
        <p:txBody>
          <a:bodyPr/>
          <a:lstStyle/>
          <a:p>
            <a:r>
              <a:rPr lang="en-US" dirty="0"/>
              <a:t>End of session 1</a:t>
            </a:r>
            <a:endParaRPr lang="en-IN" dirty="0"/>
          </a:p>
        </p:txBody>
      </p:sp>
    </p:spTree>
    <p:extLst>
      <p:ext uri="{BB962C8B-B14F-4D97-AF65-F5344CB8AC3E}">
        <p14:creationId xmlns:p14="http://schemas.microsoft.com/office/powerpoint/2010/main" val="108066360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5D95-F70F-445F-02DF-AD1430CB7F10}"/>
              </a:ext>
            </a:extLst>
          </p:cNvPr>
          <p:cNvSpPr>
            <a:spLocks noGrp="1"/>
          </p:cNvSpPr>
          <p:nvPr>
            <p:ph type="title"/>
          </p:nvPr>
        </p:nvSpPr>
        <p:spPr/>
        <p:txBody>
          <a:bodyPr/>
          <a:lstStyle/>
          <a:p>
            <a:r>
              <a:rPr lang="en-US" dirty="0"/>
              <a:t>Software Installation</a:t>
            </a:r>
            <a:endParaRPr lang="en-IN" dirty="0"/>
          </a:p>
        </p:txBody>
      </p:sp>
      <p:pic>
        <p:nvPicPr>
          <p:cNvPr id="6146" name="Picture 2" descr="Tricks and tips for VSCode Beginners | by Komal Khetlani | Dev Genius">
            <a:extLst>
              <a:ext uri="{FF2B5EF4-FFF2-40B4-BE49-F238E27FC236}">
                <a16:creationId xmlns:a16="http://schemas.microsoft.com/office/drawing/2014/main" id="{A3410704-1BAF-BC3F-00EA-A92F48994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86" y="1559444"/>
            <a:ext cx="3439852" cy="17199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naconda (Python distribution) - Wikipedia">
            <a:extLst>
              <a:ext uri="{FF2B5EF4-FFF2-40B4-BE49-F238E27FC236}">
                <a16:creationId xmlns:a16="http://schemas.microsoft.com/office/drawing/2014/main" id="{CEE9316C-C1FD-CEC8-98B1-118056F28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069" y="1382234"/>
            <a:ext cx="3447565" cy="171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0028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C1D6-2F17-A534-EC10-32453C8BF450}"/>
              </a:ext>
            </a:extLst>
          </p:cNvPr>
          <p:cNvSpPr>
            <a:spLocks noGrp="1"/>
          </p:cNvSpPr>
          <p:nvPr>
            <p:ph type="title"/>
          </p:nvPr>
        </p:nvSpPr>
        <p:spPr>
          <a:xfrm>
            <a:off x="2545773" y="2290678"/>
            <a:ext cx="4242900" cy="841800"/>
          </a:xfrm>
        </p:spPr>
        <p:txBody>
          <a:bodyPr/>
          <a:lstStyle/>
          <a:p>
            <a:r>
              <a:rPr lang="en-US" dirty="0"/>
              <a:t>Session 2: Computer vision</a:t>
            </a:r>
            <a:endParaRPr lang="en-IN" dirty="0"/>
          </a:p>
        </p:txBody>
      </p:sp>
    </p:spTree>
    <p:extLst>
      <p:ext uri="{BB962C8B-B14F-4D97-AF65-F5344CB8AC3E}">
        <p14:creationId xmlns:p14="http://schemas.microsoft.com/office/powerpoint/2010/main" val="200192074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586543" y="1115130"/>
            <a:ext cx="3099410" cy="3768757"/>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Clr>
                <a:schemeClr val="dk1"/>
              </a:buClr>
              <a:buSzPts val="1400"/>
              <a:buFont typeface="Poppins"/>
              <a:buChar char="●"/>
            </a:pPr>
            <a:r>
              <a:rPr lang="en-US" sz="2000" dirty="0">
                <a:solidFill>
                  <a:srgbClr val="474747"/>
                </a:solidFill>
                <a:latin typeface="Google Sans"/>
              </a:rPr>
              <a:t>Automation</a:t>
            </a:r>
          </a:p>
          <a:p>
            <a:pPr marL="457200" lvl="0" indent="-317500" algn="l" rtl="0">
              <a:spcBef>
                <a:spcPts val="1000"/>
              </a:spcBef>
              <a:spcAft>
                <a:spcPts val="0"/>
              </a:spcAft>
              <a:buClr>
                <a:schemeClr val="dk1"/>
              </a:buClr>
              <a:buSzPts val="1400"/>
              <a:buFont typeface="Poppins"/>
              <a:buChar char="●"/>
            </a:pPr>
            <a:r>
              <a:rPr lang="en-US" sz="2000" dirty="0">
                <a:solidFill>
                  <a:srgbClr val="474747"/>
                </a:solidFill>
                <a:latin typeface="Google Sans"/>
              </a:rPr>
              <a:t>Decision making</a:t>
            </a:r>
          </a:p>
          <a:p>
            <a:pPr marL="457200" lvl="0" indent="-317500" algn="l" rtl="0">
              <a:spcBef>
                <a:spcPts val="1000"/>
              </a:spcBef>
              <a:spcAft>
                <a:spcPts val="0"/>
              </a:spcAft>
              <a:buClr>
                <a:schemeClr val="dk1"/>
              </a:buClr>
              <a:buSzPts val="1400"/>
              <a:buFont typeface="Poppins"/>
              <a:buChar char="●"/>
            </a:pPr>
            <a:r>
              <a:rPr lang="en-US" sz="2000" dirty="0">
                <a:solidFill>
                  <a:srgbClr val="474747"/>
                </a:solidFill>
                <a:latin typeface="Google Sans"/>
              </a:rPr>
              <a:t>Efficiency</a:t>
            </a:r>
          </a:p>
          <a:p>
            <a:pPr marL="457200" lvl="0" indent="-317500" algn="l" rtl="0">
              <a:spcBef>
                <a:spcPts val="1000"/>
              </a:spcBef>
              <a:spcAft>
                <a:spcPts val="0"/>
              </a:spcAft>
              <a:buClr>
                <a:schemeClr val="dk1"/>
              </a:buClr>
              <a:buSzPts val="1400"/>
              <a:buFont typeface="Poppins"/>
              <a:buChar char="●"/>
            </a:pPr>
            <a:r>
              <a:rPr lang="en-US" sz="2000" dirty="0">
                <a:solidFill>
                  <a:srgbClr val="474747"/>
                </a:solidFill>
                <a:latin typeface="Google Sans"/>
              </a:rPr>
              <a:t>Personalization</a:t>
            </a:r>
          </a:p>
          <a:p>
            <a:pPr marL="457200" lvl="0" indent="-317500" algn="l" rtl="0">
              <a:spcBef>
                <a:spcPts val="1000"/>
              </a:spcBef>
              <a:spcAft>
                <a:spcPts val="0"/>
              </a:spcAft>
              <a:buClr>
                <a:schemeClr val="dk1"/>
              </a:buClr>
              <a:buSzPts val="1400"/>
              <a:buFont typeface="Poppins"/>
              <a:buChar char="●"/>
            </a:pPr>
            <a:r>
              <a:rPr lang="en-US" sz="2000" dirty="0">
                <a:solidFill>
                  <a:srgbClr val="474747"/>
                </a:solidFill>
                <a:latin typeface="Google Sans"/>
              </a:rPr>
              <a:t>Innovation</a:t>
            </a:r>
          </a:p>
          <a:p>
            <a:pPr marL="457200" lvl="0" indent="-317500" algn="l" rtl="0">
              <a:spcBef>
                <a:spcPts val="1000"/>
              </a:spcBef>
              <a:spcAft>
                <a:spcPts val="0"/>
              </a:spcAft>
              <a:buClr>
                <a:schemeClr val="dk1"/>
              </a:buClr>
              <a:buSzPts val="1400"/>
              <a:buFont typeface="Poppins"/>
              <a:buChar char="●"/>
            </a:pPr>
            <a:r>
              <a:rPr lang="en-US" sz="2000" dirty="0">
                <a:solidFill>
                  <a:srgbClr val="474747"/>
                </a:solidFill>
                <a:latin typeface="Google Sans"/>
              </a:rPr>
              <a:t>Insights</a:t>
            </a:r>
          </a:p>
          <a:p>
            <a:pPr marL="457200" lvl="0" indent="-317500" algn="l" rtl="0">
              <a:spcBef>
                <a:spcPts val="1000"/>
              </a:spcBef>
              <a:spcAft>
                <a:spcPts val="0"/>
              </a:spcAft>
              <a:buClr>
                <a:schemeClr val="dk1"/>
              </a:buClr>
              <a:buSzPts val="1400"/>
              <a:buFont typeface="Poppins"/>
              <a:buChar char="●"/>
            </a:pPr>
            <a:r>
              <a:rPr lang="en-US" sz="2000" dirty="0">
                <a:solidFill>
                  <a:srgbClr val="474747"/>
                </a:solidFill>
                <a:latin typeface="Google Sans"/>
              </a:rPr>
              <a:t>Accessibility</a:t>
            </a:r>
          </a:p>
          <a:p>
            <a:pPr marL="457200" lvl="0" indent="-317500" algn="l" rtl="0">
              <a:spcBef>
                <a:spcPts val="1000"/>
              </a:spcBef>
              <a:spcAft>
                <a:spcPts val="0"/>
              </a:spcAft>
              <a:buClr>
                <a:schemeClr val="dk1"/>
              </a:buClr>
              <a:buSzPts val="1400"/>
              <a:buFont typeface="Poppins"/>
              <a:buChar char="●"/>
            </a:pPr>
            <a:r>
              <a:rPr lang="en-US" sz="2000" dirty="0">
                <a:solidFill>
                  <a:srgbClr val="474747"/>
                </a:solidFill>
                <a:latin typeface="Google Sans"/>
              </a:rPr>
              <a:t>Safety</a:t>
            </a:r>
          </a:p>
          <a:p>
            <a:pPr marL="457200" lvl="0" indent="-317500" algn="l" rtl="0">
              <a:spcBef>
                <a:spcPts val="1000"/>
              </a:spcBef>
              <a:spcAft>
                <a:spcPts val="0"/>
              </a:spcAft>
              <a:buClr>
                <a:schemeClr val="dk1"/>
              </a:buClr>
              <a:buSzPts val="1400"/>
              <a:buFont typeface="Poppins"/>
              <a:buChar char="●"/>
            </a:pPr>
            <a:endParaRPr lang="en-US" sz="1400" dirty="0"/>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a:t>
            </a:r>
            <a:endParaRPr dirty="0"/>
          </a:p>
        </p:txBody>
      </p:sp>
      <p:pic>
        <p:nvPicPr>
          <p:cNvPr id="2050" name="Picture 2" descr="20+ Memes If You're Feeling Extra Anxious About AI Technology Taking Over -  Memebase - Funny Memes">
            <a:extLst>
              <a:ext uri="{FF2B5EF4-FFF2-40B4-BE49-F238E27FC236}">
                <a16:creationId xmlns:a16="http://schemas.microsoft.com/office/drawing/2014/main" id="{71E2571D-ED30-C8B2-039B-0CB393D3B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816" y="52497"/>
            <a:ext cx="5038505" cy="5038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7467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 calcmode="lin" valueType="num">
                                      <p:cBhvr>
                                        <p:cTn id="7" dur="500" fill="hold"/>
                                        <p:tgtEl>
                                          <p:spTgt spid="19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97">
                                            <p:txEl>
                                              <p:pRg st="1" end="1"/>
                                            </p:txEl>
                                          </p:spTgt>
                                        </p:tgtEl>
                                        <p:attrNameLst>
                                          <p:attrName>style.visibility</p:attrName>
                                        </p:attrNameLst>
                                      </p:cBhvr>
                                      <p:to>
                                        <p:strVal val="visible"/>
                                      </p:to>
                                    </p:set>
                                    <p:anim calcmode="lin" valueType="num">
                                      <p:cBhvr>
                                        <p:cTn id="14" dur="500" fill="hold"/>
                                        <p:tgtEl>
                                          <p:spTgt spid="19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9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9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97">
                                            <p:txEl>
                                              <p:pRg st="2" end="2"/>
                                            </p:txEl>
                                          </p:spTgt>
                                        </p:tgtEl>
                                        <p:attrNameLst>
                                          <p:attrName>style.visibility</p:attrName>
                                        </p:attrNameLst>
                                      </p:cBhvr>
                                      <p:to>
                                        <p:strVal val="visible"/>
                                      </p:to>
                                    </p:set>
                                    <p:anim calcmode="lin" valueType="num">
                                      <p:cBhvr>
                                        <p:cTn id="21" dur="500" fill="hold"/>
                                        <p:tgtEl>
                                          <p:spTgt spid="19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9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9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7">
                                            <p:txEl>
                                              <p:pRg st="3" end="3"/>
                                            </p:txEl>
                                          </p:spTgt>
                                        </p:tgtEl>
                                        <p:attrNameLst>
                                          <p:attrName>style.visibility</p:attrName>
                                        </p:attrNameLst>
                                      </p:cBhvr>
                                      <p:to>
                                        <p:strVal val="visible"/>
                                      </p:to>
                                    </p:set>
                                    <p:anim calcmode="lin" valueType="num">
                                      <p:cBhvr>
                                        <p:cTn id="28" dur="500" fill="hold"/>
                                        <p:tgtEl>
                                          <p:spTgt spid="19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9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9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97">
                                            <p:txEl>
                                              <p:pRg st="4" end="4"/>
                                            </p:txEl>
                                          </p:spTgt>
                                        </p:tgtEl>
                                        <p:attrNameLst>
                                          <p:attrName>style.visibility</p:attrName>
                                        </p:attrNameLst>
                                      </p:cBhvr>
                                      <p:to>
                                        <p:strVal val="visible"/>
                                      </p:to>
                                    </p:set>
                                    <p:anim calcmode="lin" valueType="num">
                                      <p:cBhvr>
                                        <p:cTn id="35" dur="500" fill="hold"/>
                                        <p:tgtEl>
                                          <p:spTgt spid="19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9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9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97">
                                            <p:txEl>
                                              <p:pRg st="5" end="5"/>
                                            </p:txEl>
                                          </p:spTgt>
                                        </p:tgtEl>
                                        <p:attrNameLst>
                                          <p:attrName>style.visibility</p:attrName>
                                        </p:attrNameLst>
                                      </p:cBhvr>
                                      <p:to>
                                        <p:strVal val="visible"/>
                                      </p:to>
                                    </p:set>
                                    <p:anim calcmode="lin" valueType="num">
                                      <p:cBhvr>
                                        <p:cTn id="42" dur="500" fill="hold"/>
                                        <p:tgtEl>
                                          <p:spTgt spid="197">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97">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9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97">
                                            <p:txEl>
                                              <p:pRg st="6" end="6"/>
                                            </p:txEl>
                                          </p:spTgt>
                                        </p:tgtEl>
                                        <p:attrNameLst>
                                          <p:attrName>style.visibility</p:attrName>
                                        </p:attrNameLst>
                                      </p:cBhvr>
                                      <p:to>
                                        <p:strVal val="visible"/>
                                      </p:to>
                                    </p:set>
                                    <p:anim calcmode="lin" valueType="num">
                                      <p:cBhvr>
                                        <p:cTn id="49" dur="500" fill="hold"/>
                                        <p:tgtEl>
                                          <p:spTgt spid="197">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97">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97">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97">
                                            <p:txEl>
                                              <p:pRg st="7" end="7"/>
                                            </p:txEl>
                                          </p:spTgt>
                                        </p:tgtEl>
                                        <p:attrNameLst>
                                          <p:attrName>style.visibility</p:attrName>
                                        </p:attrNameLst>
                                      </p:cBhvr>
                                      <p:to>
                                        <p:strVal val="visible"/>
                                      </p:to>
                                    </p:set>
                                    <p:anim calcmode="lin" valueType="num">
                                      <p:cBhvr>
                                        <p:cTn id="56" dur="500" fill="hold"/>
                                        <p:tgtEl>
                                          <p:spTgt spid="197">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97">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97">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050"/>
                                        </p:tgtEl>
                                        <p:attrNameLst>
                                          <p:attrName>style.visibility</p:attrName>
                                        </p:attrNameLst>
                                      </p:cBhvr>
                                      <p:to>
                                        <p:strVal val="visible"/>
                                      </p:to>
                                    </p:set>
                                    <p:animEffect transition="in" filter="wipe(down)">
                                      <p:cBhvr>
                                        <p:cTn id="6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586542" y="1115130"/>
            <a:ext cx="8493663" cy="1167326"/>
          </a:xfrm>
          <a:prstGeom prst="rect">
            <a:avLst/>
          </a:prstGeom>
        </p:spPr>
        <p:txBody>
          <a:bodyPr spcFirstLastPara="1" wrap="square" lIns="91425" tIns="91425" rIns="91425" bIns="91425" anchor="t" anchorCtr="0">
            <a:noAutofit/>
          </a:bodyPr>
          <a:lstStyle/>
          <a:p>
            <a:pPr marL="139700" lvl="0" indent="0" algn="ctr" rtl="0">
              <a:spcBef>
                <a:spcPts val="1000"/>
              </a:spcBef>
              <a:spcAft>
                <a:spcPts val="0"/>
              </a:spcAft>
              <a:buClr>
                <a:schemeClr val="dk1"/>
              </a:buClr>
              <a:buSzPts val="1400"/>
              <a:buNone/>
            </a:pPr>
            <a:r>
              <a:rPr lang="en-US" sz="3600" dirty="0">
                <a:solidFill>
                  <a:srgbClr val="474747"/>
                </a:solidFill>
                <a:latin typeface="Gill Sans Ultra Bold" panose="020B0A02020104020203" pitchFamily="34" charset="0"/>
              </a:rPr>
              <a:t>EVERY WHERE!!!</a:t>
            </a:r>
          </a:p>
          <a:p>
            <a:pPr marL="139700" lvl="0" indent="0" algn="ctr" rtl="0">
              <a:spcBef>
                <a:spcPts val="1000"/>
              </a:spcBef>
              <a:spcAft>
                <a:spcPts val="0"/>
              </a:spcAft>
              <a:buClr>
                <a:schemeClr val="dk1"/>
              </a:buClr>
              <a:buSzPts val="1400"/>
              <a:buNone/>
            </a:pPr>
            <a:endParaRPr lang="en-US" sz="3600" dirty="0">
              <a:solidFill>
                <a:srgbClr val="474747"/>
              </a:solidFill>
              <a:latin typeface="Gill Sans Ultra Bold" panose="020B0A02020104020203" pitchFamily="34" charset="0"/>
            </a:endParaRPr>
          </a:p>
          <a:p>
            <a:pPr marL="139700" lvl="0" indent="0" algn="l" rtl="0">
              <a:spcBef>
                <a:spcPts val="1000"/>
              </a:spcBef>
              <a:spcAft>
                <a:spcPts val="0"/>
              </a:spcAft>
              <a:buClr>
                <a:schemeClr val="dk1"/>
              </a:buClr>
              <a:buSzPts val="1400"/>
              <a:buNone/>
            </a:pPr>
            <a:endParaRPr lang="en-US" sz="3600" dirty="0"/>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Where and how ??</a:t>
            </a:r>
            <a:endParaRPr dirty="0"/>
          </a:p>
        </p:txBody>
      </p:sp>
      <p:pic>
        <p:nvPicPr>
          <p:cNvPr id="4098" name="Picture 2" descr="🤖 32 Best AI memes for 2024 (AI memes created by humans) | Engati">
            <a:extLst>
              <a:ext uri="{FF2B5EF4-FFF2-40B4-BE49-F238E27FC236}">
                <a16:creationId xmlns:a16="http://schemas.microsoft.com/office/drawing/2014/main" id="{475F4FAA-C1A2-74FB-5798-146CE2C39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482" y="2129532"/>
            <a:ext cx="4459861" cy="286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5758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wipe(down)">
                                      <p:cBhvr>
                                        <p:cTn id="7" dur="580">
                                          <p:stCondLst>
                                            <p:cond delay="0"/>
                                          </p:stCondLst>
                                        </p:cTn>
                                        <p:tgtEl>
                                          <p:spTgt spid="197">
                                            <p:txEl>
                                              <p:pRg st="0" end="0"/>
                                            </p:txEl>
                                          </p:spTgt>
                                        </p:tgtEl>
                                      </p:cBhvr>
                                    </p:animEffect>
                                    <p:anim calcmode="lin" valueType="num">
                                      <p:cBhvr>
                                        <p:cTn id="8" dur="1822" tmFilter="0,0; 0.14,0.36; 0.43,0.73; 0.71,0.91; 1.0,1.0">
                                          <p:stCondLst>
                                            <p:cond delay="0"/>
                                          </p:stCondLst>
                                        </p:cTn>
                                        <p:tgtEl>
                                          <p:spTgt spid="19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7">
                                            <p:txEl>
                                              <p:pRg st="0" end="0"/>
                                            </p:txEl>
                                          </p:spTgt>
                                        </p:tgtEl>
                                      </p:cBhvr>
                                      <p:to x="100000" y="60000"/>
                                    </p:animScale>
                                    <p:animScale>
                                      <p:cBhvr>
                                        <p:cTn id="14" dur="166" decel="50000">
                                          <p:stCondLst>
                                            <p:cond delay="676"/>
                                          </p:stCondLst>
                                        </p:cTn>
                                        <p:tgtEl>
                                          <p:spTgt spid="197">
                                            <p:txEl>
                                              <p:pRg st="0" end="0"/>
                                            </p:txEl>
                                          </p:spTgt>
                                        </p:tgtEl>
                                      </p:cBhvr>
                                      <p:to x="100000" y="100000"/>
                                    </p:animScale>
                                    <p:animScale>
                                      <p:cBhvr>
                                        <p:cTn id="15" dur="26">
                                          <p:stCondLst>
                                            <p:cond delay="1312"/>
                                          </p:stCondLst>
                                        </p:cTn>
                                        <p:tgtEl>
                                          <p:spTgt spid="197">
                                            <p:txEl>
                                              <p:pRg st="0" end="0"/>
                                            </p:txEl>
                                          </p:spTgt>
                                        </p:tgtEl>
                                      </p:cBhvr>
                                      <p:to x="100000" y="80000"/>
                                    </p:animScale>
                                    <p:animScale>
                                      <p:cBhvr>
                                        <p:cTn id="16" dur="166" decel="50000">
                                          <p:stCondLst>
                                            <p:cond delay="1338"/>
                                          </p:stCondLst>
                                        </p:cTn>
                                        <p:tgtEl>
                                          <p:spTgt spid="197">
                                            <p:txEl>
                                              <p:pRg st="0" end="0"/>
                                            </p:txEl>
                                          </p:spTgt>
                                        </p:tgtEl>
                                      </p:cBhvr>
                                      <p:to x="100000" y="100000"/>
                                    </p:animScale>
                                    <p:animScale>
                                      <p:cBhvr>
                                        <p:cTn id="17" dur="26">
                                          <p:stCondLst>
                                            <p:cond delay="1642"/>
                                          </p:stCondLst>
                                        </p:cTn>
                                        <p:tgtEl>
                                          <p:spTgt spid="197">
                                            <p:txEl>
                                              <p:pRg st="0" end="0"/>
                                            </p:txEl>
                                          </p:spTgt>
                                        </p:tgtEl>
                                      </p:cBhvr>
                                      <p:to x="100000" y="90000"/>
                                    </p:animScale>
                                    <p:animScale>
                                      <p:cBhvr>
                                        <p:cTn id="18" dur="166" decel="50000">
                                          <p:stCondLst>
                                            <p:cond delay="1668"/>
                                          </p:stCondLst>
                                        </p:cTn>
                                        <p:tgtEl>
                                          <p:spTgt spid="197">
                                            <p:txEl>
                                              <p:pRg st="0" end="0"/>
                                            </p:txEl>
                                          </p:spTgt>
                                        </p:tgtEl>
                                      </p:cBhvr>
                                      <p:to x="100000" y="100000"/>
                                    </p:animScale>
                                    <p:animScale>
                                      <p:cBhvr>
                                        <p:cTn id="19" dur="26">
                                          <p:stCondLst>
                                            <p:cond delay="1808"/>
                                          </p:stCondLst>
                                        </p:cTn>
                                        <p:tgtEl>
                                          <p:spTgt spid="197">
                                            <p:txEl>
                                              <p:pRg st="0" end="0"/>
                                            </p:txEl>
                                          </p:spTgt>
                                        </p:tgtEl>
                                      </p:cBhvr>
                                      <p:to x="100000" y="95000"/>
                                    </p:animScale>
                                    <p:animScale>
                                      <p:cBhvr>
                                        <p:cTn id="20" dur="166" decel="50000">
                                          <p:stCondLst>
                                            <p:cond delay="1834"/>
                                          </p:stCondLst>
                                        </p:cTn>
                                        <p:tgtEl>
                                          <p:spTgt spid="19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anim calcmode="lin" valueType="num">
                                      <p:cBhvr>
                                        <p:cTn id="25" dur="500" fill="hold"/>
                                        <p:tgtEl>
                                          <p:spTgt spid="4098"/>
                                        </p:tgtEl>
                                        <p:attrNameLst>
                                          <p:attrName>ppt_w</p:attrName>
                                        </p:attrNameLst>
                                      </p:cBhvr>
                                      <p:tavLst>
                                        <p:tav tm="0">
                                          <p:val>
                                            <p:fltVal val="0"/>
                                          </p:val>
                                        </p:tav>
                                        <p:tav tm="100000">
                                          <p:val>
                                            <p:strVal val="#ppt_w"/>
                                          </p:val>
                                        </p:tav>
                                      </p:tavLst>
                                    </p:anim>
                                    <p:anim calcmode="lin" valueType="num">
                                      <p:cBhvr>
                                        <p:cTn id="26" dur="500" fill="hold"/>
                                        <p:tgtEl>
                                          <p:spTgt spid="4098"/>
                                        </p:tgtEl>
                                        <p:attrNameLst>
                                          <p:attrName>ppt_h</p:attrName>
                                        </p:attrNameLst>
                                      </p:cBhvr>
                                      <p:tavLst>
                                        <p:tav tm="0">
                                          <p:val>
                                            <p:fltVal val="0"/>
                                          </p:val>
                                        </p:tav>
                                        <p:tav tm="100000">
                                          <p:val>
                                            <p:strVal val="#ppt_h"/>
                                          </p:val>
                                        </p:tav>
                                      </p:tavLst>
                                    </p:anim>
                                    <p:animEffect transition="in" filter="fade">
                                      <p:cBhvr>
                                        <p:cTn id="2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a:t>
            </a:r>
            <a:br>
              <a:rPr lang="en-US" dirty="0"/>
            </a:br>
            <a:endParaRPr dirty="0"/>
          </a:p>
        </p:txBody>
      </p:sp>
      <p:pic>
        <p:nvPicPr>
          <p:cNvPr id="5122" name="Picture 2" descr="If-Advanced-AI-was-Scooby-Doo-villain">
            <a:extLst>
              <a:ext uri="{FF2B5EF4-FFF2-40B4-BE49-F238E27FC236}">
                <a16:creationId xmlns:a16="http://schemas.microsoft.com/office/drawing/2014/main" id="{A4E1437D-83F8-E9BF-0015-56D6645F4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535" y="0"/>
            <a:ext cx="4288465" cy="5555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01941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8"/>
          <p:cNvSpPr txBox="1">
            <a:spLocks noGrp="1"/>
          </p:cNvSpPr>
          <p:nvPr>
            <p:ph type="title"/>
          </p:nvPr>
        </p:nvSpPr>
        <p:spPr>
          <a:xfrm>
            <a:off x="574158" y="177209"/>
            <a:ext cx="7849842" cy="8263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vs ML vs DL vs all other Crazy terms</a:t>
            </a:r>
            <a:endParaRPr dirty="0"/>
          </a:p>
        </p:txBody>
      </p:sp>
      <p:pic>
        <p:nvPicPr>
          <p:cNvPr id="3076" name="Picture 4" descr="1. Venn diagram representing AI and its subsets">
            <a:extLst>
              <a:ext uri="{FF2B5EF4-FFF2-40B4-BE49-F238E27FC236}">
                <a16:creationId xmlns:a16="http://schemas.microsoft.com/office/drawing/2014/main" id="{CA678F39-B443-36CD-CB89-17D585E57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69" y="1321982"/>
            <a:ext cx="809625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5599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in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EC25-EDE1-9647-1D3B-141B7C00BCE6}"/>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A625AEB-CB21-2F16-EF71-17EC4BCE1821}"/>
              </a:ext>
            </a:extLst>
          </p:cNvPr>
          <p:cNvPicPr>
            <a:picLocks noChangeAspect="1"/>
          </p:cNvPicPr>
          <p:nvPr/>
        </p:nvPicPr>
        <p:blipFill>
          <a:blip r:embed="rId2"/>
          <a:stretch>
            <a:fillRect/>
          </a:stretch>
        </p:blipFill>
        <p:spPr>
          <a:xfrm>
            <a:off x="720000" y="387600"/>
            <a:ext cx="6705009" cy="4599636"/>
          </a:xfrm>
          <a:prstGeom prst="rect">
            <a:avLst/>
          </a:prstGeom>
        </p:spPr>
      </p:pic>
    </p:spTree>
    <p:extLst>
      <p:ext uri="{BB962C8B-B14F-4D97-AF65-F5344CB8AC3E}">
        <p14:creationId xmlns:p14="http://schemas.microsoft.com/office/powerpoint/2010/main" val="289881722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4" name="TextBox 3">
            <a:extLst>
              <a:ext uri="{FF2B5EF4-FFF2-40B4-BE49-F238E27FC236}">
                <a16:creationId xmlns:a16="http://schemas.microsoft.com/office/drawing/2014/main" id="{CD45E994-F9F4-7C14-4EB2-E9F58B347099}"/>
              </a:ext>
            </a:extLst>
          </p:cNvPr>
          <p:cNvSpPr txBox="1"/>
          <p:nvPr/>
        </p:nvSpPr>
        <p:spPr>
          <a:xfrm>
            <a:off x="522768" y="318977"/>
            <a:ext cx="7983280" cy="4693593"/>
          </a:xfrm>
          <a:prstGeom prst="rect">
            <a:avLst/>
          </a:prstGeom>
          <a:noFill/>
        </p:spPr>
        <p:txBody>
          <a:bodyPr wrap="square">
            <a:spAutoFit/>
          </a:bodyPr>
          <a:lstStyle/>
          <a:p>
            <a:pPr marL="285750" indent="-285750" algn="just">
              <a:buFont typeface="Arial" panose="020B0604020202020204" pitchFamily="34" charset="0"/>
              <a:buChar char="•"/>
            </a:pPr>
            <a:r>
              <a:rPr lang="en-US" sz="1300" b="1" dirty="0"/>
              <a:t>Machine learning </a:t>
            </a:r>
            <a:r>
              <a:rPr lang="en-US" sz="1300" dirty="0"/>
              <a:t>is a subset of AI which provides Machines the ability to learn automatically &amp; improve from experience without being explicitly </a:t>
            </a:r>
            <a:r>
              <a:rPr lang="en-US" sz="1300" dirty="0" err="1"/>
              <a:t>programmed.ex-supervised,unsupervised</a:t>
            </a:r>
            <a:endParaRPr lang="en-US" sz="1300" dirty="0"/>
          </a:p>
          <a:p>
            <a:pPr marL="285750" indent="-285750" algn="just">
              <a:buFont typeface="Arial" panose="020B0604020202020204" pitchFamily="34" charset="0"/>
              <a:buChar char="•"/>
            </a:pPr>
            <a:endParaRPr lang="en-US" sz="1300" b="1" i="0" dirty="0">
              <a:solidFill>
                <a:srgbClr val="1F1F1F"/>
              </a:solidFill>
              <a:effectLst/>
              <a:latin typeface="Google Sans"/>
            </a:endParaRPr>
          </a:p>
          <a:p>
            <a:pPr marL="285750" indent="-285750" algn="just">
              <a:buFont typeface="Arial" panose="020B0604020202020204" pitchFamily="34" charset="0"/>
              <a:buChar char="•"/>
            </a:pPr>
            <a:r>
              <a:rPr lang="en-US" sz="1300" b="1" i="0" dirty="0">
                <a:solidFill>
                  <a:srgbClr val="1F1F1F"/>
                </a:solidFill>
                <a:effectLst/>
                <a:latin typeface="Google Sans"/>
              </a:rPr>
              <a:t>Representation Learning </a:t>
            </a:r>
            <a:r>
              <a:rPr lang="en-US" sz="1300" b="0" i="0" dirty="0">
                <a:solidFill>
                  <a:srgbClr val="1F1F1F"/>
                </a:solidFill>
                <a:effectLst/>
                <a:latin typeface="Google Sans"/>
              </a:rPr>
              <a:t>is </a:t>
            </a:r>
            <a:r>
              <a:rPr lang="en-US" sz="1300" b="0" i="0" dirty="0">
                <a:solidFill>
                  <a:srgbClr val="040C28"/>
                </a:solidFill>
                <a:effectLst/>
                <a:latin typeface="Google Sans"/>
              </a:rPr>
              <a:t>a process in machine learning where algorithms extract meaningful patterns from raw data to create representations that are easier to understand and </a:t>
            </a:r>
            <a:r>
              <a:rPr lang="en-US" sz="1300" b="0" i="0" dirty="0" err="1">
                <a:solidFill>
                  <a:srgbClr val="040C28"/>
                </a:solidFill>
                <a:effectLst/>
                <a:latin typeface="Google Sans"/>
              </a:rPr>
              <a:t>process</a:t>
            </a:r>
            <a:r>
              <a:rPr lang="en-US" sz="1300" b="0" i="0" dirty="0" err="1">
                <a:solidFill>
                  <a:srgbClr val="1F1F1F"/>
                </a:solidFill>
                <a:effectLst/>
                <a:latin typeface="Google Sans"/>
              </a:rPr>
              <a:t>.ex</a:t>
            </a:r>
            <a:r>
              <a:rPr lang="en-US" sz="1300" b="0" i="0" dirty="0">
                <a:solidFill>
                  <a:srgbClr val="1F1F1F"/>
                </a:solidFill>
                <a:effectLst/>
                <a:latin typeface="Google Sans"/>
              </a:rPr>
              <a:t>-PCA,SVM</a:t>
            </a:r>
          </a:p>
          <a:p>
            <a:pPr marL="285750" indent="-285750" algn="just">
              <a:buFont typeface="Arial" panose="020B0604020202020204" pitchFamily="34" charset="0"/>
              <a:buChar char="•"/>
            </a:pPr>
            <a:endParaRPr lang="en-US" sz="1300" dirty="0">
              <a:solidFill>
                <a:srgbClr val="1F1F1F"/>
              </a:solidFill>
              <a:latin typeface="Google Sans"/>
            </a:endParaRPr>
          </a:p>
          <a:p>
            <a:pPr marL="285750" indent="-285750" algn="just">
              <a:buFont typeface="Arial" panose="020B0604020202020204" pitchFamily="34" charset="0"/>
              <a:buChar char="•"/>
            </a:pPr>
            <a:r>
              <a:rPr lang="en-US" sz="1300" b="1" i="0" dirty="0">
                <a:solidFill>
                  <a:srgbClr val="040C28"/>
                </a:solidFill>
                <a:effectLst/>
                <a:latin typeface="Google Sans"/>
              </a:rPr>
              <a:t>Deep learning </a:t>
            </a:r>
            <a:r>
              <a:rPr lang="en-US" sz="1300" b="0" i="0" dirty="0">
                <a:solidFill>
                  <a:srgbClr val="040C28"/>
                </a:solidFill>
                <a:effectLst/>
                <a:latin typeface="Google Sans"/>
              </a:rPr>
              <a:t>is a specific type of representation learning that uses neural networks with many layers to learn representations of data</a:t>
            </a:r>
            <a:r>
              <a:rPr lang="en-US" sz="1300" b="0" i="0" dirty="0">
                <a:solidFill>
                  <a:srgbClr val="474747"/>
                </a:solidFill>
                <a:effectLst/>
                <a:latin typeface="Google Sans"/>
              </a:rPr>
              <a:t>.</a:t>
            </a:r>
          </a:p>
          <a:p>
            <a:pPr marL="285750" indent="-285750" algn="just">
              <a:buFont typeface="Arial" panose="020B0604020202020204" pitchFamily="34" charset="0"/>
              <a:buChar char="•"/>
            </a:pPr>
            <a:endParaRPr lang="en-US" sz="1300" b="0" i="0" dirty="0">
              <a:solidFill>
                <a:srgbClr val="474747"/>
              </a:solidFill>
              <a:effectLst/>
              <a:latin typeface="Google Sans"/>
            </a:endParaRPr>
          </a:p>
          <a:p>
            <a:pPr marL="285750" indent="-285750" algn="just">
              <a:buFont typeface="Arial" panose="020B0604020202020204" pitchFamily="34" charset="0"/>
              <a:buChar char="•"/>
            </a:pPr>
            <a:r>
              <a:rPr lang="en-US" sz="1300" b="1" i="0" dirty="0">
                <a:solidFill>
                  <a:srgbClr val="040C28"/>
                </a:solidFill>
                <a:effectLst/>
                <a:latin typeface="Google Sans"/>
              </a:rPr>
              <a:t>Artificial neural network</a:t>
            </a:r>
            <a:r>
              <a:rPr lang="en-US" sz="1300" b="1" i="0" dirty="0">
                <a:solidFill>
                  <a:srgbClr val="1F1F1F"/>
                </a:solidFill>
                <a:effectLst/>
                <a:latin typeface="Google Sans"/>
              </a:rPr>
              <a:t> (ANN) </a:t>
            </a:r>
            <a:r>
              <a:rPr lang="en-US" sz="1300" b="0" i="0" dirty="0">
                <a:solidFill>
                  <a:srgbClr val="1F1F1F"/>
                </a:solidFill>
                <a:effectLst/>
                <a:latin typeface="Google Sans"/>
              </a:rPr>
              <a:t>model involves computations and mathematics, which simulate the human–brain processes. </a:t>
            </a:r>
            <a:r>
              <a:rPr lang="en-US" sz="1300" dirty="0">
                <a:solidFill>
                  <a:srgbClr val="1F1F1F"/>
                </a:solidFill>
                <a:latin typeface="Google Sans"/>
              </a:rPr>
              <a:t>Subsets-CNN,RNN</a:t>
            </a:r>
          </a:p>
          <a:p>
            <a:pPr marL="285750" indent="-285750" algn="just">
              <a:buFont typeface="Arial" panose="020B0604020202020204" pitchFamily="34" charset="0"/>
              <a:buChar char="•"/>
            </a:pPr>
            <a:endParaRPr lang="en-US" sz="1300" b="0" i="0" dirty="0">
              <a:solidFill>
                <a:srgbClr val="1F1F1F"/>
              </a:solidFill>
              <a:effectLst/>
              <a:latin typeface="Google Sans"/>
            </a:endParaRPr>
          </a:p>
          <a:p>
            <a:pPr marL="285750" indent="-285750" algn="just">
              <a:buFont typeface="Arial" panose="020B0604020202020204" pitchFamily="34" charset="0"/>
              <a:buChar char="•"/>
            </a:pPr>
            <a:r>
              <a:rPr lang="en-US" sz="1300" b="1" dirty="0">
                <a:solidFill>
                  <a:srgbClr val="1F1F1F"/>
                </a:solidFill>
                <a:latin typeface="Google Sans"/>
              </a:rPr>
              <a:t>Machine vision </a:t>
            </a:r>
            <a:r>
              <a:rPr lang="en-US" sz="1300" dirty="0">
                <a:solidFill>
                  <a:srgbClr val="1F1F1F"/>
                </a:solidFill>
                <a:latin typeface="Google Sans"/>
              </a:rPr>
              <a:t>is the ability to make the computers see .</a:t>
            </a:r>
          </a:p>
          <a:p>
            <a:pPr marL="285750" indent="-285750" algn="just">
              <a:buFont typeface="Arial" panose="020B0604020202020204" pitchFamily="34" charset="0"/>
              <a:buChar char="•"/>
            </a:pPr>
            <a:endParaRPr lang="en-US" sz="1300" b="1" dirty="0">
              <a:solidFill>
                <a:srgbClr val="1F1F1F"/>
              </a:solidFill>
              <a:latin typeface="Google Sans"/>
            </a:endParaRPr>
          </a:p>
          <a:p>
            <a:pPr marL="285750" indent="-285750" algn="just">
              <a:buFont typeface="Arial" panose="020B0604020202020204" pitchFamily="34" charset="0"/>
              <a:buChar char="•"/>
            </a:pPr>
            <a:r>
              <a:rPr lang="en-US" sz="1300" b="1" dirty="0">
                <a:solidFill>
                  <a:srgbClr val="1F1F1F"/>
                </a:solidFill>
                <a:latin typeface="Google Sans"/>
              </a:rPr>
              <a:t>Generative Adversarial Network (GAN</a:t>
            </a:r>
            <a:r>
              <a:rPr lang="en-US" sz="1300" dirty="0">
                <a:solidFill>
                  <a:srgbClr val="1F1F1F"/>
                </a:solidFill>
                <a:latin typeface="Google Sans"/>
              </a:rPr>
              <a:t>) is a deep learning architecture. It trains two neural networks to compete against each other to generate more authentic new data from a given training dataset.</a:t>
            </a:r>
          </a:p>
          <a:p>
            <a:pPr marL="285750" indent="-285750" algn="just">
              <a:buFont typeface="Arial" panose="020B0604020202020204" pitchFamily="34" charset="0"/>
              <a:buChar char="•"/>
            </a:pPr>
            <a:endParaRPr lang="en-US" sz="1300" dirty="0">
              <a:solidFill>
                <a:srgbClr val="1F1F1F"/>
              </a:solidFill>
              <a:latin typeface="Google Sans"/>
            </a:endParaRPr>
          </a:p>
          <a:p>
            <a:pPr marL="285750" indent="-285750" algn="just">
              <a:buFont typeface="Arial" panose="020B0604020202020204" pitchFamily="34" charset="0"/>
              <a:buChar char="•"/>
            </a:pPr>
            <a:r>
              <a:rPr lang="en-US" sz="1300" b="1" i="0" dirty="0">
                <a:solidFill>
                  <a:srgbClr val="1F1F1F"/>
                </a:solidFill>
                <a:effectLst/>
                <a:latin typeface="Google Sans"/>
              </a:rPr>
              <a:t>Natural language processing (NLP) </a:t>
            </a:r>
            <a:r>
              <a:rPr lang="en-US" sz="1300" b="0" i="0" dirty="0">
                <a:solidFill>
                  <a:srgbClr val="1F1F1F"/>
                </a:solidFill>
                <a:effectLst/>
                <a:latin typeface="Google Sans"/>
              </a:rPr>
              <a:t>is </a:t>
            </a:r>
            <a:r>
              <a:rPr lang="en-US" sz="1300" b="0" i="0" dirty="0">
                <a:solidFill>
                  <a:srgbClr val="040C28"/>
                </a:solidFill>
                <a:effectLst/>
                <a:latin typeface="Google Sans"/>
              </a:rPr>
              <a:t>a machine learning technology that gives computers the ability to interpret, manipulate, and comprehend human language</a:t>
            </a:r>
            <a:r>
              <a:rPr lang="en-US" sz="1300" b="0" i="0" dirty="0">
                <a:solidFill>
                  <a:srgbClr val="1F1F1F"/>
                </a:solidFill>
                <a:effectLst/>
                <a:latin typeface="Google Sans"/>
              </a:rPr>
              <a:t>.</a:t>
            </a:r>
          </a:p>
          <a:p>
            <a:pPr marL="285750" indent="-285750" algn="just">
              <a:buFont typeface="Arial" panose="020B0604020202020204" pitchFamily="34" charset="0"/>
              <a:buChar char="•"/>
            </a:pPr>
            <a:endParaRPr lang="en-US" sz="1300" dirty="0">
              <a:solidFill>
                <a:srgbClr val="1F1F1F"/>
              </a:solidFill>
              <a:latin typeface="Google Sans"/>
            </a:endParaRPr>
          </a:p>
          <a:p>
            <a:pPr marL="285750" indent="-285750" algn="just">
              <a:buFont typeface="Arial" panose="020B0604020202020204" pitchFamily="34" charset="0"/>
              <a:buChar char="•"/>
            </a:pPr>
            <a:r>
              <a:rPr lang="en-US" sz="1300" b="1" i="0" dirty="0">
                <a:solidFill>
                  <a:srgbClr val="1F1F1F"/>
                </a:solidFill>
                <a:effectLst/>
                <a:latin typeface="Google Sans"/>
              </a:rPr>
              <a:t>Reinforcement learning (RL) </a:t>
            </a:r>
            <a:r>
              <a:rPr lang="en-US" sz="1300" b="0" i="0" dirty="0">
                <a:solidFill>
                  <a:srgbClr val="1F1F1F"/>
                </a:solidFill>
                <a:effectLst/>
                <a:latin typeface="Google Sans"/>
              </a:rPr>
              <a:t>is </a:t>
            </a:r>
            <a:r>
              <a:rPr lang="en-US" sz="1300" b="0" i="0" dirty="0">
                <a:solidFill>
                  <a:srgbClr val="040C28"/>
                </a:solidFill>
                <a:effectLst/>
                <a:latin typeface="Google Sans"/>
              </a:rPr>
              <a:t>a machine learning (ML) technique that trains software to make decisions to achieve the most optimal results</a:t>
            </a:r>
            <a:r>
              <a:rPr lang="en-US" sz="1300" b="0" i="0" dirty="0">
                <a:solidFill>
                  <a:srgbClr val="1F1F1F"/>
                </a:solidFill>
                <a:effectLst/>
                <a:latin typeface="Google Sans"/>
              </a:rPr>
              <a:t>.</a:t>
            </a:r>
          </a:p>
          <a:p>
            <a:pPr marL="285750" indent="-285750" algn="just">
              <a:buFont typeface="Arial" panose="020B0604020202020204" pitchFamily="34" charset="0"/>
              <a:buChar char="•"/>
            </a:pPr>
            <a:endParaRPr lang="en-US" sz="1300" dirty="0">
              <a:solidFill>
                <a:srgbClr val="1F1F1F"/>
              </a:solidFill>
              <a:latin typeface="Google Sans"/>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 calcmode="lin" valueType="num">
                                      <p:cBhvr additive="base">
                                        <p:cTn id="4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 calcmode="lin" valueType="num">
                                      <p:cBhvr additive="base">
                                        <p:cTn id="4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5AA2-64CC-8946-EECF-C3E45BA98A9A}"/>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B5163A4-3F5A-0753-C354-46A590711FAD}"/>
              </a:ext>
            </a:extLst>
          </p:cNvPr>
          <p:cNvPicPr>
            <a:picLocks noChangeAspect="1"/>
          </p:cNvPicPr>
          <p:nvPr/>
        </p:nvPicPr>
        <p:blipFill>
          <a:blip r:embed="rId2"/>
          <a:stretch>
            <a:fillRect/>
          </a:stretch>
        </p:blipFill>
        <p:spPr>
          <a:xfrm>
            <a:off x="720000" y="387600"/>
            <a:ext cx="7275684" cy="4693466"/>
          </a:xfrm>
          <a:prstGeom prst="rect">
            <a:avLst/>
          </a:prstGeom>
        </p:spPr>
      </p:pic>
    </p:spTree>
    <p:extLst>
      <p:ext uri="{BB962C8B-B14F-4D97-AF65-F5344CB8AC3E}">
        <p14:creationId xmlns:p14="http://schemas.microsoft.com/office/powerpoint/2010/main" val="131234267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theme/theme1.xml><?xml version="1.0" encoding="utf-8"?>
<a:theme xmlns:a="http://schemas.openxmlformats.org/drawingml/2006/main" name="Robotic Workshop Infographics by Slidesgo">
  <a:themeElements>
    <a:clrScheme name="Simple Light">
      <a:dk1>
        <a:srgbClr val="263238"/>
      </a:dk1>
      <a:lt1>
        <a:srgbClr val="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655</Words>
  <Application>Microsoft Office PowerPoint</Application>
  <PresentationFormat>On-screen Show (16:9)</PresentationFormat>
  <Paragraphs>84</Paragraphs>
  <Slides>22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Poppins Black</vt:lpstr>
      <vt:lpstr>Gill Sans Ultra Bold</vt:lpstr>
      <vt:lpstr>Raleway</vt:lpstr>
      <vt:lpstr>Palanquin Dark</vt:lpstr>
      <vt:lpstr>Google Sans</vt:lpstr>
      <vt:lpstr>Poppins</vt:lpstr>
      <vt:lpstr>Arial</vt:lpstr>
      <vt:lpstr>Robotic Workshop Infographics by Slidesgo</vt:lpstr>
      <vt:lpstr>Artificial Intelligence</vt:lpstr>
      <vt:lpstr>What ??</vt:lpstr>
      <vt:lpstr>Why ??</vt:lpstr>
      <vt:lpstr>Where and how ??</vt:lpstr>
      <vt:lpstr>HOW? </vt:lpstr>
      <vt:lpstr>Ai vs ML vs DL vs all other Crazy terms</vt:lpstr>
      <vt:lpstr>PowerPoint Presentation</vt:lpstr>
      <vt:lpstr>PowerPoint Presentation</vt:lpstr>
      <vt:lpstr>PowerPoint Presentation</vt:lpstr>
      <vt:lpstr>RECENT AI TECH</vt:lpstr>
      <vt:lpstr>AI future infographics</vt:lpstr>
      <vt:lpstr>Robotic workshop infographics</vt:lpstr>
      <vt:lpstr>PowerPoint Presentation</vt:lpstr>
      <vt:lpstr>AI JOBS</vt:lpstr>
      <vt:lpstr>AI JOBS</vt:lpstr>
      <vt:lpstr>AI JOBS</vt:lpstr>
      <vt:lpstr>AI JOBS</vt:lpstr>
      <vt:lpstr>AI JOBS</vt:lpstr>
      <vt:lpstr>Where to start?</vt:lpstr>
      <vt:lpstr>End of session 1</vt:lpstr>
      <vt:lpstr>Software Installation</vt:lpstr>
      <vt:lpstr>Session 2: Computer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cp:lastModifiedBy>Pranav M</cp:lastModifiedBy>
  <cp:revision>3</cp:revision>
  <dcterms:modified xsi:type="dcterms:W3CDTF">2024-03-20T12:16:41Z</dcterms:modified>
</cp:coreProperties>
</file>