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  <p:sldId id="26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7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37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5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30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92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3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9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1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0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9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5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6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0CC2-2432-4F1C-B0C6-CE79D791302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099427-0FBC-4AEC-8ADD-955C92080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2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ijitghosh86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257300"/>
            <a:ext cx="8915399" cy="2262781"/>
          </a:xfrm>
        </p:spPr>
        <p:txBody>
          <a:bodyPr/>
          <a:lstStyle/>
          <a:p>
            <a:r>
              <a:rPr lang="en-GB" dirty="0" smtClean="0"/>
              <a:t>POSTER.BLOG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457339"/>
            <a:ext cx="8915399" cy="2080621"/>
          </a:xfrm>
        </p:spPr>
        <p:txBody>
          <a:bodyPr>
            <a:normAutofit/>
          </a:bodyPr>
          <a:lstStyle/>
          <a:p>
            <a:r>
              <a:rPr lang="en-GB" dirty="0" smtClean="0"/>
              <a:t>A PROJECT ON LARAVEL</a:t>
            </a:r>
          </a:p>
          <a:p>
            <a:endParaRPr lang="en-GB" dirty="0"/>
          </a:p>
          <a:p>
            <a:r>
              <a:rPr lang="en-GB" dirty="0"/>
              <a:t>NAME: ARIJIT GHOSH;  PHONE NO: 8942990826;  </a:t>
            </a:r>
          </a:p>
          <a:p>
            <a:r>
              <a:rPr lang="en-GB" dirty="0"/>
              <a:t>MAIL: </a:t>
            </a:r>
            <a:r>
              <a:rPr lang="en-GB" u="sng" dirty="0">
                <a:hlinkClick r:id="rId2"/>
              </a:rPr>
              <a:t>arijitghosh865@gmail.com</a:t>
            </a:r>
            <a:r>
              <a:rPr lang="en-GB" dirty="0"/>
              <a:t> 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48915"/>
            <a:ext cx="8915400" cy="6364705"/>
          </a:xfrm>
        </p:spPr>
        <p:txBody>
          <a:bodyPr>
            <a:normAutofit/>
          </a:bodyPr>
          <a:lstStyle/>
          <a:p>
            <a:r>
              <a:rPr lang="en-GB" u="sng" dirty="0" smtClean="0"/>
              <a:t>resources/views/</a:t>
            </a:r>
            <a:r>
              <a:rPr lang="en-GB" u="sng" dirty="0" err="1" smtClean="0"/>
              <a:t>data.blade.php</a:t>
            </a:r>
            <a:endParaRPr lang="en-GB" u="sng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&lt;head&gt;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&lt;title&gt;CREATE POST&lt;/title&gt;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&lt;/head&gt;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&lt;body&gt;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&lt;h1&gt;your Post&lt;/h1&gt;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&lt;h3&gt;NEW POST : {{$body}}&lt;/h3&gt;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&lt;div class="links"&gt;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&lt;a 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href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="/"&gt;&lt;button&gt; POSTER BLOG&lt;/button&gt;&lt;/a&gt;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&lt;/div&gt;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&lt;/body&gt;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&lt;/html&gt;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0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STEPS OF CREATING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04084"/>
          </a:xfrm>
        </p:spPr>
        <p:txBody>
          <a:bodyPr/>
          <a:lstStyle/>
          <a:p>
            <a:r>
              <a:rPr lang="en-GB" b="1" u="sng" dirty="0" smtClean="0"/>
              <a:t>STEP-3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Create all post view page</a:t>
            </a:r>
          </a:p>
          <a:p>
            <a:pPr marL="0" indent="0">
              <a:buNone/>
            </a:pPr>
            <a:r>
              <a:rPr lang="en-GB" u="sng" dirty="0"/>
              <a:t>routes/</a:t>
            </a:r>
            <a:r>
              <a:rPr lang="en-GB" u="sng" dirty="0" err="1"/>
              <a:t>web.php</a:t>
            </a:r>
            <a:endParaRPr lang="en-GB" u="sng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Route::get('/post', 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PostController@index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')-&gt;name('post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');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GB" u="sng" dirty="0" smtClean="0"/>
              <a:t>app/http/controller/</a:t>
            </a:r>
            <a:r>
              <a:rPr lang="en-GB" u="sng" dirty="0" err="1" smtClean="0"/>
              <a:t>PostController.php</a:t>
            </a:r>
            <a:endParaRPr lang="en-GB" u="sng" dirty="0" smtClean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public function index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(){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return view('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allpost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 ['posts'=&gt;post::latest()-&gt;get()]);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}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028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8600"/>
            <a:ext cx="8915400" cy="6448926"/>
          </a:xfrm>
        </p:spPr>
        <p:txBody>
          <a:bodyPr>
            <a:normAutofit/>
          </a:bodyPr>
          <a:lstStyle/>
          <a:p>
            <a:r>
              <a:rPr lang="en-GB" u="sng" dirty="0" err="1" smtClean="0"/>
              <a:t>user.php</a:t>
            </a:r>
            <a:endParaRPr lang="en-GB" u="sng" dirty="0" smtClean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public function post(){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return $this-&gt;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hasMany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("Post");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en-GB" u="sng" dirty="0" err="1" smtClean="0"/>
              <a:t>post.php</a:t>
            </a:r>
            <a:endParaRPr lang="en-GB" u="sng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public function user(){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return $this-&gt;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belongsTo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(User::class);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GB" u="sng" dirty="0" smtClean="0"/>
          </a:p>
          <a:p>
            <a:r>
              <a:rPr lang="en-GB" u="sng" dirty="0" smtClean="0"/>
              <a:t>resources/views/</a:t>
            </a:r>
            <a:r>
              <a:rPr lang="en-GB" u="sng" dirty="0" err="1" smtClean="0"/>
              <a:t>allpost.blade.php</a:t>
            </a:r>
            <a:endParaRPr lang="en-GB" u="sng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&lt;div&gt;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&lt;h2&gt;All Posts:&lt;/h2&gt;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foreach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($posts as $post)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&lt;h4&gt; {{$post-&gt;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user_name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}} : {{ $post-&gt;body }} &lt;/h4&gt;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endforeach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&lt;/div&gt;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8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STEPS OF CREATING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STEP-4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Create user’s post view page</a:t>
            </a:r>
          </a:p>
          <a:p>
            <a:pPr marL="0" indent="0">
              <a:buNone/>
            </a:pPr>
            <a:r>
              <a:rPr lang="en-GB" dirty="0" smtClean="0"/>
              <a:t>Here user can edit and delete his/her own post.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u="sng" dirty="0"/>
              <a:t>routes/</a:t>
            </a:r>
            <a:r>
              <a:rPr lang="en-GB" u="sng" dirty="0" err="1"/>
              <a:t>web.php</a:t>
            </a:r>
            <a:endParaRPr lang="en-GB" u="sng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Route::get('/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MYpost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 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PostController@mypost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')-&gt;name('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MYpost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');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Route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::get('/edit', 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PostController@edit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')-&gt;name('edit');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12821"/>
            <a:ext cx="8915400" cy="6340642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GB" u="sng" dirty="0"/>
              <a:t>app/http/controller/</a:t>
            </a:r>
            <a:r>
              <a:rPr lang="en-GB" u="sng" dirty="0" err="1"/>
              <a:t>PostController.php</a:t>
            </a:r>
            <a:endParaRPr lang="en-GB" u="sng" dirty="0"/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//FOR SEE MY POSTS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function 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mypost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(){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return view('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userpost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 ['posts'=&gt;auth()-&gt;user()-&gt;timeline()-&gt;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toArray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()]);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GB" dirty="0" smtClean="0">
                <a:solidFill>
                  <a:schemeClr val="tx1"/>
                </a:solidFill>
              </a:rPr>
              <a:t>//FOR EDIT 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public function edit($id){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$post=post::find($id);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return view('edit', compact('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id','post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'));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}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//FOR UPDATE FORM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public function update(Request $request, $id){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$this-&gt;validate($request,['body'=&gt;'required|max:500']);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$post=post::find($id);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$post-&gt;body = $request-&gt;get('body');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$post-&gt;save();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return view('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userpost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 ['posts'=&gt;auth()-&gt;user()-&gt;timeline()-&gt;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toArray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()]);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0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6726"/>
            <a:ext cx="8915400" cy="6364706"/>
          </a:xfrm>
        </p:spPr>
        <p:txBody>
          <a:bodyPr>
            <a:normAutofit lnSpcReduction="10000"/>
          </a:bodyPr>
          <a:lstStyle/>
          <a:p>
            <a:r>
              <a:rPr lang="en-GB" u="sng" dirty="0" smtClean="0"/>
              <a:t>resources/views/</a:t>
            </a:r>
            <a:r>
              <a:rPr lang="en-GB" u="sng" dirty="0" err="1" smtClean="0"/>
              <a:t>userpost.blade.php</a:t>
            </a:r>
            <a:endParaRPr lang="en-GB" u="sng" dirty="0" smtClean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&lt;div&gt;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&lt;h2&gt;My Posts:&lt;/h2&gt;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foreach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($posts as $post)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&lt;h4&gt; {{$post['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user_name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']}} : {{ $post['body'] }} &lt;/h4&gt;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&lt;div&gt;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&lt;a 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href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="{{action('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PostController@edit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 $post['id'])}}" class="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btn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btn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-warning" &gt;&lt;button&gt;Edit&lt;/button&gt;&lt;/a&gt;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&lt;form method="post" class="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delete_form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" action="{{action('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PostController@destroy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 $post['id'])}}"&gt;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{{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csrf_field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()}}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&lt;input type="hidden" name="_method" value="DELETE" /&gt;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&lt;button type="submit" class="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btn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btn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-danger"&gt;Delete&lt;/button&gt;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&lt;/form&gt;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&lt;/div&gt; 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endforeach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&lt;/div&gt;</a:t>
            </a:r>
          </a:p>
          <a:p>
            <a:endParaRPr lang="en-GB" u="sn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12821"/>
            <a:ext cx="8915400" cy="6316579"/>
          </a:xfrm>
        </p:spPr>
        <p:txBody>
          <a:bodyPr>
            <a:normAutofit fontScale="92500" lnSpcReduction="20000"/>
          </a:bodyPr>
          <a:lstStyle/>
          <a:p>
            <a:r>
              <a:rPr lang="en-GB" u="sng" dirty="0" smtClean="0"/>
              <a:t>resources/views/</a:t>
            </a:r>
            <a:r>
              <a:rPr lang="en-GB" u="sng" dirty="0" err="1" smtClean="0"/>
              <a:t>edit.blade.php</a:t>
            </a:r>
            <a:endParaRPr lang="en-GB" u="sng" dirty="0" smtClean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@if($errors-&gt;any())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foreach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($errors-&gt;all() as $error)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 &lt;li&gt;{{ $error }}&lt;/li&gt;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endforeach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</a:t>
            </a: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 @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endif</a:t>
            </a: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form method="post" action="{{action('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PostController@update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 $id)}}"&gt;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csrf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&lt;h3&gt;EDIT POST :&lt;/h3&gt;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&lt;input type="hidden" name="_method" value="PATCH" /&gt;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input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   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="text" name="body" value="{{$post-&gt;body}}" placeholder="edit post"&gt;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&gt;  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&lt;input type="submit" value="EDIT"&gt;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&lt;/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form&gt;    </a:t>
            </a:r>
          </a:p>
          <a:p>
            <a:endParaRPr lang="en-GB" u="sn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0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8939" y="2129590"/>
            <a:ext cx="8915399" cy="2262781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  <a:latin typeface="Algerian" pitchFamily="82" charset="0"/>
              </a:rPr>
              <a:t> </a:t>
            </a:r>
            <a:r>
              <a:rPr lang="en-US" sz="8000" dirty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THANK YOU</a:t>
            </a:r>
            <a:endParaRPr lang="en-US" sz="8000" dirty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0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LARAVEL</a:t>
            </a:r>
          </a:p>
          <a:p>
            <a:r>
              <a:rPr lang="en-GB" dirty="0"/>
              <a:t>REQUIRED </a:t>
            </a:r>
            <a:r>
              <a:rPr lang="en-GB" dirty="0" smtClean="0"/>
              <a:t>TOPICS</a:t>
            </a:r>
          </a:p>
          <a:p>
            <a:r>
              <a:rPr lang="en-GB" dirty="0" smtClean="0"/>
              <a:t>ABOUT MY PROJECT</a:t>
            </a:r>
          </a:p>
          <a:p>
            <a:r>
              <a:rPr lang="en-GB" dirty="0" smtClean="0"/>
              <a:t>STEPS OF CREATING PROJECT</a:t>
            </a:r>
          </a:p>
          <a:p>
            <a:r>
              <a:rPr lang="en-GB" dirty="0" smtClean="0"/>
              <a:t>OUTLOOK OF PROJECT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6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ABOUT LARAVEL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LARAVEL is a PHP framework</a:t>
            </a:r>
          </a:p>
          <a:p>
            <a:pPr lvl="0"/>
            <a:r>
              <a:rPr lang="en-GB" dirty="0"/>
              <a:t>Created by </a:t>
            </a:r>
            <a:r>
              <a:rPr lang="en-GB" dirty="0" err="1"/>
              <a:t>Talor</a:t>
            </a:r>
            <a:r>
              <a:rPr lang="en-GB" dirty="0"/>
              <a:t> </a:t>
            </a:r>
            <a:r>
              <a:rPr lang="en-GB" dirty="0" err="1"/>
              <a:t>Otwell</a:t>
            </a:r>
            <a:endParaRPr lang="en-GB" dirty="0"/>
          </a:p>
          <a:p>
            <a:pPr lvl="0"/>
            <a:r>
              <a:rPr lang="en-GB" dirty="0"/>
              <a:t>Initial release: June 2011</a:t>
            </a:r>
          </a:p>
          <a:p>
            <a:pPr lvl="0"/>
            <a:r>
              <a:rPr lang="en-GB" dirty="0"/>
              <a:t>It support Model View Controller (MVC)</a:t>
            </a:r>
          </a:p>
          <a:p>
            <a:pPr lvl="0"/>
            <a:r>
              <a:rPr lang="en-GB" dirty="0"/>
              <a:t>It has Inbuilt security</a:t>
            </a:r>
          </a:p>
          <a:p>
            <a:pPr marL="0" indent="0">
              <a:buNone/>
            </a:pPr>
            <a:r>
              <a:rPr lang="en-GB" b="1" dirty="0"/>
              <a:t> </a:t>
            </a:r>
            <a:endParaRPr lang="en-GB" dirty="0"/>
          </a:p>
          <a:p>
            <a:r>
              <a:rPr lang="en-GB" b="1" u="sng" dirty="0"/>
              <a:t>FRAMEWORK: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Framework </a:t>
            </a:r>
            <a:r>
              <a:rPr lang="en-GB" dirty="0"/>
              <a:t>is a library that makes the life of site developer easier by hiding some complexities and adding some useful functions.</a:t>
            </a:r>
          </a:p>
        </p:txBody>
      </p:sp>
    </p:spTree>
    <p:extLst>
      <p:ext uri="{BB962C8B-B14F-4D97-AF65-F5344CB8AC3E}">
        <p14:creationId xmlns:p14="http://schemas.microsoft.com/office/powerpoint/2010/main" val="31614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REQUIRED TOPICS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ROUTE</a:t>
            </a:r>
          </a:p>
          <a:p>
            <a:pPr marL="0" indent="0">
              <a:buNone/>
            </a:pPr>
            <a:r>
              <a:rPr lang="en-GB" dirty="0" smtClean="0"/>
              <a:t>Basically URL are defined by route. </a:t>
            </a:r>
          </a:p>
          <a:p>
            <a:r>
              <a:rPr lang="en-GB" b="1" dirty="0" smtClean="0"/>
              <a:t>VIEW</a:t>
            </a:r>
          </a:p>
          <a:p>
            <a:pPr marL="0" indent="0">
              <a:buNone/>
            </a:pPr>
            <a:r>
              <a:rPr lang="en-GB" dirty="0"/>
              <a:t>Views contain the HTML served by your </a:t>
            </a:r>
            <a:r>
              <a:rPr lang="en-GB" dirty="0" smtClean="0"/>
              <a:t>application. </a:t>
            </a:r>
          </a:p>
          <a:p>
            <a:r>
              <a:rPr lang="en-GB" b="1" dirty="0" smtClean="0"/>
              <a:t>CONTROLLER</a:t>
            </a:r>
          </a:p>
          <a:p>
            <a:pPr marL="0" indent="0">
              <a:buNone/>
            </a:pPr>
            <a:r>
              <a:rPr lang="en-GB" dirty="0" smtClean="0"/>
              <a:t>All request handling logics are created in controller classes.</a:t>
            </a:r>
          </a:p>
          <a:p>
            <a:r>
              <a:rPr lang="en-GB" b="1" dirty="0" smtClean="0"/>
              <a:t>MODEL</a:t>
            </a:r>
          </a:p>
          <a:p>
            <a:pPr marL="0" indent="0">
              <a:buNone/>
            </a:pPr>
            <a:r>
              <a:rPr lang="en-GB" dirty="0" smtClean="0"/>
              <a:t>Model connect table of database with laravel. It store the properties of database.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5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ABOUT MY PROJECT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 smtClean="0"/>
              <a:t>PROJECT</a:t>
            </a:r>
            <a:r>
              <a:rPr lang="en-GB" sz="2800" dirty="0" smtClean="0"/>
              <a:t> NAME:- POSTER.BLOG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a simple project of LARAVEL.</a:t>
            </a:r>
          </a:p>
          <a:p>
            <a:r>
              <a:rPr lang="en-GB" dirty="0" smtClean="0"/>
              <a:t>In POSTER.BLOG,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 user can create posts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Can saw all posts 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Can edit and delete his/her own post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2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STEPS OF CREATING PROJECT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STEP-1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Create a new project </a:t>
            </a:r>
            <a:r>
              <a:rPr lang="en-GB" dirty="0"/>
              <a:t>i</a:t>
            </a:r>
            <a:r>
              <a:rPr lang="en-GB" dirty="0" smtClean="0"/>
              <a:t>ncluding </a:t>
            </a:r>
            <a:r>
              <a:rPr lang="en-GB" dirty="0"/>
              <a:t>Authentication</a:t>
            </a:r>
          </a:p>
          <a:p>
            <a:pPr marL="0" indent="0">
              <a:buNone/>
            </a:pPr>
            <a:r>
              <a:rPr lang="en-GB" u="sng" dirty="0" smtClean="0"/>
              <a:t>Command line</a:t>
            </a:r>
            <a:r>
              <a:rPr lang="en-GB" dirty="0" smtClean="0"/>
              <a:t>:-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laravel new poster.blog --auth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Create factory, model and controller with same name, post.</a:t>
            </a:r>
          </a:p>
          <a:p>
            <a:pPr marL="0" indent="0">
              <a:buNone/>
            </a:pPr>
            <a:r>
              <a:rPr lang="en-GB" u="sng" dirty="0" smtClean="0"/>
              <a:t>Command line:-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 php artisan make:model post -fmc</a:t>
            </a:r>
            <a:endParaRPr lang="en-GB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Create a new table, Posts using migration command on command prompt.</a:t>
            </a:r>
          </a:p>
          <a:p>
            <a:pPr marL="0" indent="0">
              <a:buNone/>
            </a:pPr>
            <a:r>
              <a:rPr lang="en-GB" u="sng" dirty="0"/>
              <a:t>Command line:-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 php 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artisan migrate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STEPS OF CREATING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GB" b="1" u="sng" dirty="0" smtClean="0"/>
              <a:t>STEP-2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Create form for creating new post by user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u="sng" dirty="0" smtClean="0"/>
              <a:t>routes/</a:t>
            </a:r>
            <a:r>
              <a:rPr lang="en-GB" u="sng" dirty="0" err="1" smtClean="0"/>
              <a:t>web.php</a:t>
            </a:r>
            <a:endParaRPr lang="en-GB" u="sng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Route::get('/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getform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PostController@getform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')-&gt;middleware('auth');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Route::post('/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getdata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','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PostController@getdata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');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6481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0" y="177800"/>
            <a:ext cx="9091612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GB" u="sng" dirty="0" smtClean="0"/>
              <a:t>app/http/controller/</a:t>
            </a:r>
            <a:r>
              <a:rPr lang="en-GB" u="sng" dirty="0" err="1" smtClean="0"/>
              <a:t>PostController.php</a:t>
            </a: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function 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getform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(){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return view('form');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public function 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getdata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(Request $request){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$this-&gt;validate($request,['body'=&gt;'required|max:500']);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$body = $request-&gt;body;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$data =['body'=&gt;$body];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$name=auth()-&gt;user()-&gt;name;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$post = new post(['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user_name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'=&gt;$name, 'body'=&gt;$body]);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$post-&gt;save();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return view('data', $data);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8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9400"/>
            <a:ext cx="8915400" cy="6350000"/>
          </a:xfrm>
        </p:spPr>
        <p:txBody>
          <a:bodyPr>
            <a:normAutofit fontScale="77500" lnSpcReduction="20000"/>
          </a:bodyPr>
          <a:lstStyle/>
          <a:p>
            <a:r>
              <a:rPr lang="en-GB" u="sng" dirty="0" smtClean="0"/>
              <a:t>resources/views/</a:t>
            </a:r>
            <a:r>
              <a:rPr lang="en-GB" u="sng" dirty="0" err="1" smtClean="0"/>
              <a:t>form.blade.php</a:t>
            </a:r>
            <a:endParaRPr lang="en-GB" u="sng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&lt;html&gt;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&lt;title&gt;FORM&lt;/title&gt;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&lt;/head&gt;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&lt;h1&gt;form&lt;/h1&gt;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@if($errors-&gt;any())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foreach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($errors-&gt;all() as $error)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 &lt;li&gt;{{ $error }}&lt;/li&gt;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@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endforeach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endif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&lt;form action="{{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getdata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')}}"method="post"&gt;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@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csrf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&lt;h3&gt;NEW POST :&lt;/h3&gt;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textarea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    cols="30"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    rows="10" type="text" name="body" 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&lt;/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textarea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&gt;  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    &lt;input type="submit" value="submit form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    &lt;/form&gt;   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    &lt;/body&gt;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&lt;/html&gt;</a:t>
            </a:r>
          </a:p>
          <a:p>
            <a:pPr marL="0" indent="0">
              <a:buNone/>
            </a:pP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2480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323</TotalTime>
  <Words>293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Century Gothic</vt:lpstr>
      <vt:lpstr>Wingdings</vt:lpstr>
      <vt:lpstr>Wingdings 3</vt:lpstr>
      <vt:lpstr>Wisp</vt:lpstr>
      <vt:lpstr>POSTER.BLOG</vt:lpstr>
      <vt:lpstr>CONTENTS</vt:lpstr>
      <vt:lpstr>ABOUT LARAVEL </vt:lpstr>
      <vt:lpstr>REQUIRED TOPICS </vt:lpstr>
      <vt:lpstr>ABOUT MY PROJECT PROJECT NAME:- POSTER.BLOG</vt:lpstr>
      <vt:lpstr>STEPS OF CREATING PROJECT </vt:lpstr>
      <vt:lpstr>STEPS OF CREATING PROJECT</vt:lpstr>
      <vt:lpstr>PowerPoint Presentation</vt:lpstr>
      <vt:lpstr>PowerPoint Presentation</vt:lpstr>
      <vt:lpstr>PowerPoint Presentation</vt:lpstr>
      <vt:lpstr>STEPS OF CREATING PROJECT</vt:lpstr>
      <vt:lpstr>PowerPoint Presentation</vt:lpstr>
      <vt:lpstr>STEPS OF CREATING PROJECT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POSTER.BLOG</dc:title>
  <dc:creator>arijitghoshh8@gmail.com</dc:creator>
  <cp:lastModifiedBy>arijitghoshh8@gmail.com</cp:lastModifiedBy>
  <cp:revision>28</cp:revision>
  <dcterms:created xsi:type="dcterms:W3CDTF">2020-08-19T20:46:15Z</dcterms:created>
  <dcterms:modified xsi:type="dcterms:W3CDTF">2020-08-21T20:07:34Z</dcterms:modified>
</cp:coreProperties>
</file>