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7" r:id="rId3"/>
    <p:sldId id="258" r:id="rId4"/>
    <p:sldId id="259" r:id="rId5"/>
    <p:sldId id="260" r:id="rId6"/>
    <p:sldId id="278" r:id="rId7"/>
    <p:sldId id="279" r:id="rId8"/>
    <p:sldId id="280"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53B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4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487DD-A9E3-4B42-950E-EEDD3586C6C5}" type="doc">
      <dgm:prSet loTypeId="urn:microsoft.com/office/officeart/2005/8/layout/chevron1" loCatId="process" qsTypeId="urn:microsoft.com/office/officeart/2005/8/quickstyle/simple1" qsCatId="simple" csTypeId="urn:microsoft.com/office/officeart/2005/8/colors/accent0_1" csCatId="mainScheme" phldr="1"/>
      <dgm:spPr/>
    </dgm:pt>
    <dgm:pt modelId="{805BFCDF-9C14-4FBF-BBC6-573AC12E795F}">
      <dgm:prSet phldrT="[Text]"/>
      <dgm:spPr>
        <a:solidFill>
          <a:srgbClr val="FFFFFF">
            <a:alpha val="50196"/>
          </a:srgbClr>
        </a:solidFill>
        <a:ln>
          <a:noFill/>
        </a:ln>
      </dgm:spPr>
      <dgm:t>
        <a:bodyPr/>
        <a:lstStyle/>
        <a:p>
          <a:r>
            <a:rPr lang="en-US" dirty="0"/>
            <a:t>Income</a:t>
          </a:r>
          <a:endParaRPr lang="en-IN" dirty="0"/>
        </a:p>
      </dgm:t>
    </dgm:pt>
    <dgm:pt modelId="{EB6DBC72-3B65-4DA8-83A0-2128CC19C0F4}" type="parTrans" cxnId="{BAC1E40B-499D-4DF2-BFE5-65F32E23C111}">
      <dgm:prSet/>
      <dgm:spPr/>
      <dgm:t>
        <a:bodyPr/>
        <a:lstStyle/>
        <a:p>
          <a:endParaRPr lang="en-IN"/>
        </a:p>
      </dgm:t>
    </dgm:pt>
    <dgm:pt modelId="{4A2D4B80-CBA6-4087-9DD5-B1A925255159}" type="sibTrans" cxnId="{BAC1E40B-499D-4DF2-BFE5-65F32E23C111}">
      <dgm:prSet/>
      <dgm:spPr/>
      <dgm:t>
        <a:bodyPr/>
        <a:lstStyle/>
        <a:p>
          <a:endParaRPr lang="en-IN"/>
        </a:p>
      </dgm:t>
    </dgm:pt>
    <dgm:pt modelId="{9FCEEC3A-40BC-4010-AD43-85B15597794C}">
      <dgm:prSet phldrT="[Text]"/>
      <dgm:spPr>
        <a:solidFill>
          <a:srgbClr val="FFFFFF">
            <a:alpha val="50196"/>
          </a:srgbClr>
        </a:solidFill>
        <a:ln>
          <a:noFill/>
        </a:ln>
      </dgm:spPr>
      <dgm:t>
        <a:bodyPr/>
        <a:lstStyle/>
        <a:p>
          <a:r>
            <a:rPr lang="en-US" dirty="0"/>
            <a:t>Expenditure</a:t>
          </a:r>
          <a:endParaRPr lang="en-IN" dirty="0"/>
        </a:p>
      </dgm:t>
    </dgm:pt>
    <dgm:pt modelId="{C9CF3CD5-85BB-47C7-AFE7-579B472EDF90}" type="parTrans" cxnId="{67ACAC9D-552F-41E9-9763-13A8EFF988DD}">
      <dgm:prSet/>
      <dgm:spPr/>
      <dgm:t>
        <a:bodyPr/>
        <a:lstStyle/>
        <a:p>
          <a:endParaRPr lang="en-IN"/>
        </a:p>
      </dgm:t>
    </dgm:pt>
    <dgm:pt modelId="{1698B36B-C1B5-4EDB-8B31-5F24DAB9FDAE}" type="sibTrans" cxnId="{67ACAC9D-552F-41E9-9763-13A8EFF988DD}">
      <dgm:prSet/>
      <dgm:spPr/>
      <dgm:t>
        <a:bodyPr/>
        <a:lstStyle/>
        <a:p>
          <a:endParaRPr lang="en-IN"/>
        </a:p>
      </dgm:t>
    </dgm:pt>
    <dgm:pt modelId="{1ABBD715-7EEC-4BEF-A415-ECB8D567A889}">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Insert</a:t>
          </a:r>
          <a:endParaRPr lang="en-IN" sz="1600" dirty="0">
            <a:latin typeface="Garamond" panose="02020404030301010803" pitchFamily="18" charset="0"/>
            <a:cs typeface="Arial" panose="020B0604020202020204" pitchFamily="34" charset="0"/>
          </a:endParaRPr>
        </a:p>
      </dgm:t>
    </dgm:pt>
    <dgm:pt modelId="{55666BCE-46FB-4A57-9559-0E1093CDD3F2}" type="parTrans" cxnId="{A98ACA80-A1DB-481E-87D4-D2549F4343E2}">
      <dgm:prSet/>
      <dgm:spPr/>
      <dgm:t>
        <a:bodyPr/>
        <a:lstStyle/>
        <a:p>
          <a:endParaRPr lang="en-IN"/>
        </a:p>
      </dgm:t>
    </dgm:pt>
    <dgm:pt modelId="{F5142BB9-221F-4849-9CCD-A868CCC08A3F}" type="sibTrans" cxnId="{A98ACA80-A1DB-481E-87D4-D2549F4343E2}">
      <dgm:prSet/>
      <dgm:spPr/>
      <dgm:t>
        <a:bodyPr/>
        <a:lstStyle/>
        <a:p>
          <a:endParaRPr lang="en-IN"/>
        </a:p>
      </dgm:t>
    </dgm:pt>
    <dgm:pt modelId="{C56D5894-1FE3-4D2C-A74D-CC0C04244FD9}">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View All</a:t>
          </a:r>
          <a:endParaRPr lang="en-IN" sz="1600" dirty="0"/>
        </a:p>
      </dgm:t>
    </dgm:pt>
    <dgm:pt modelId="{EE62B231-B025-4F39-AF6A-05B66B660B37}" type="parTrans" cxnId="{C353D8A3-2341-45D6-AF1C-54D4F5382CB1}">
      <dgm:prSet/>
      <dgm:spPr/>
      <dgm:t>
        <a:bodyPr/>
        <a:lstStyle/>
        <a:p>
          <a:endParaRPr lang="en-IN"/>
        </a:p>
      </dgm:t>
    </dgm:pt>
    <dgm:pt modelId="{D61777A3-18E6-480C-96B1-D8A176839330}" type="sibTrans" cxnId="{C353D8A3-2341-45D6-AF1C-54D4F5382CB1}">
      <dgm:prSet/>
      <dgm:spPr/>
      <dgm:t>
        <a:bodyPr/>
        <a:lstStyle/>
        <a:p>
          <a:endParaRPr lang="en-IN"/>
        </a:p>
      </dgm:t>
    </dgm:pt>
    <dgm:pt modelId="{3F800F05-9A82-49E1-9B1A-F6C9C4191190}">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Update</a:t>
          </a:r>
          <a:endParaRPr lang="en-IN" sz="1600" dirty="0">
            <a:latin typeface="Garamond" panose="02020404030301010803" pitchFamily="18" charset="0"/>
            <a:cs typeface="Arial" panose="020B0604020202020204" pitchFamily="34" charset="0"/>
          </a:endParaRPr>
        </a:p>
      </dgm:t>
    </dgm:pt>
    <dgm:pt modelId="{88AD2AE9-88FF-4789-92B8-9E002B737633}" type="parTrans" cxnId="{718A22BD-9993-4AAE-BEBC-615FBD7E1E8B}">
      <dgm:prSet/>
      <dgm:spPr/>
      <dgm:t>
        <a:bodyPr/>
        <a:lstStyle/>
        <a:p>
          <a:endParaRPr lang="en-IN"/>
        </a:p>
      </dgm:t>
    </dgm:pt>
    <dgm:pt modelId="{E7A7412D-CF11-4A6E-BEC5-FCEA470C0F8D}" type="sibTrans" cxnId="{718A22BD-9993-4AAE-BEBC-615FBD7E1E8B}">
      <dgm:prSet/>
      <dgm:spPr/>
      <dgm:t>
        <a:bodyPr/>
        <a:lstStyle/>
        <a:p>
          <a:endParaRPr lang="en-IN"/>
        </a:p>
      </dgm:t>
    </dgm:pt>
    <dgm:pt modelId="{C0AD215B-9913-444C-932F-B4260237CD9E}">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Delete</a:t>
          </a:r>
          <a:endParaRPr lang="en-IN" sz="1600" dirty="0">
            <a:latin typeface="Garamond" panose="02020404030301010803" pitchFamily="18" charset="0"/>
            <a:cs typeface="Arial" panose="020B0604020202020204" pitchFamily="34" charset="0"/>
          </a:endParaRPr>
        </a:p>
      </dgm:t>
    </dgm:pt>
    <dgm:pt modelId="{95676A2E-EB8A-475D-B09A-014D913DBDC5}" type="parTrans" cxnId="{E5F4D76D-2B5C-4365-AB92-76CC357AA4D3}">
      <dgm:prSet/>
      <dgm:spPr/>
      <dgm:t>
        <a:bodyPr/>
        <a:lstStyle/>
        <a:p>
          <a:endParaRPr lang="en-IN"/>
        </a:p>
      </dgm:t>
    </dgm:pt>
    <dgm:pt modelId="{73046AD0-61FC-4F82-9F08-3EA13EA64728}" type="sibTrans" cxnId="{E5F4D76D-2B5C-4365-AB92-76CC357AA4D3}">
      <dgm:prSet/>
      <dgm:spPr/>
      <dgm:t>
        <a:bodyPr/>
        <a:lstStyle/>
        <a:p>
          <a:endParaRPr lang="en-IN"/>
        </a:p>
      </dgm:t>
    </dgm:pt>
    <dgm:pt modelId="{FFD56D98-9937-4C4D-84BB-A250A5B0BF5C}">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View All</a:t>
          </a:r>
          <a:endParaRPr lang="en-IN" sz="1600" dirty="0">
            <a:latin typeface="Garamond" panose="02020404030301010803" pitchFamily="18" charset="0"/>
            <a:cs typeface="Arial" panose="020B0604020202020204" pitchFamily="34" charset="0"/>
          </a:endParaRPr>
        </a:p>
      </dgm:t>
    </dgm:pt>
    <dgm:pt modelId="{9B1CCC31-3160-4C71-806E-411FAFC9395B}" type="parTrans" cxnId="{10D06ED0-C3BF-4EF2-AB74-0C6CDA4FC5C6}">
      <dgm:prSet/>
      <dgm:spPr/>
      <dgm:t>
        <a:bodyPr/>
        <a:lstStyle/>
        <a:p>
          <a:endParaRPr lang="en-IN"/>
        </a:p>
      </dgm:t>
    </dgm:pt>
    <dgm:pt modelId="{90F1E4C9-AB5A-4984-B887-B62668C437F1}" type="sibTrans" cxnId="{10D06ED0-C3BF-4EF2-AB74-0C6CDA4FC5C6}">
      <dgm:prSet/>
      <dgm:spPr/>
      <dgm:t>
        <a:bodyPr/>
        <a:lstStyle/>
        <a:p>
          <a:endParaRPr lang="en-IN"/>
        </a:p>
      </dgm:t>
    </dgm:pt>
    <dgm:pt modelId="{67346B34-8814-43D1-B790-CE64E310EC1F}">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View By Month</a:t>
          </a:r>
          <a:endParaRPr lang="en-IN" sz="1600" dirty="0">
            <a:latin typeface="Garamond" panose="02020404030301010803" pitchFamily="18" charset="0"/>
            <a:cs typeface="Arial" panose="020B0604020202020204" pitchFamily="34" charset="0"/>
          </a:endParaRPr>
        </a:p>
      </dgm:t>
    </dgm:pt>
    <dgm:pt modelId="{BCF950B0-30FD-4746-B59F-1CF029B73639}" type="parTrans" cxnId="{8321653D-99CE-451B-98A7-42D7F5448941}">
      <dgm:prSet/>
      <dgm:spPr/>
      <dgm:t>
        <a:bodyPr/>
        <a:lstStyle/>
        <a:p>
          <a:endParaRPr lang="en-IN"/>
        </a:p>
      </dgm:t>
    </dgm:pt>
    <dgm:pt modelId="{838CF041-6AB4-436B-ABE4-426DEBD41737}" type="sibTrans" cxnId="{8321653D-99CE-451B-98A7-42D7F5448941}">
      <dgm:prSet/>
      <dgm:spPr/>
      <dgm:t>
        <a:bodyPr/>
        <a:lstStyle/>
        <a:p>
          <a:endParaRPr lang="en-IN"/>
        </a:p>
      </dgm:t>
    </dgm:pt>
    <dgm:pt modelId="{4156A575-648F-41A8-8595-A0FC4050E392}">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View By Year</a:t>
          </a:r>
          <a:endParaRPr lang="en-IN" sz="1600" dirty="0">
            <a:latin typeface="Garamond" panose="02020404030301010803" pitchFamily="18" charset="0"/>
            <a:cs typeface="Arial" panose="020B0604020202020204" pitchFamily="34" charset="0"/>
          </a:endParaRPr>
        </a:p>
      </dgm:t>
    </dgm:pt>
    <dgm:pt modelId="{EAF3FC87-98A0-4097-A77E-3635D7B3C039}" type="parTrans" cxnId="{A4C08EF2-6F4D-442C-AE2F-42E0C441D389}">
      <dgm:prSet/>
      <dgm:spPr/>
      <dgm:t>
        <a:bodyPr/>
        <a:lstStyle/>
        <a:p>
          <a:endParaRPr lang="en-IN"/>
        </a:p>
      </dgm:t>
    </dgm:pt>
    <dgm:pt modelId="{F5BB4107-58AF-4614-9BA5-7B1A9D5CB8C1}" type="sibTrans" cxnId="{A4C08EF2-6F4D-442C-AE2F-42E0C441D389}">
      <dgm:prSet/>
      <dgm:spPr/>
      <dgm:t>
        <a:bodyPr/>
        <a:lstStyle/>
        <a:p>
          <a:endParaRPr lang="en-IN"/>
        </a:p>
      </dgm:t>
    </dgm:pt>
    <dgm:pt modelId="{57C72BDC-9A44-4793-9E67-460EA64F7FFE}">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View By Month</a:t>
          </a:r>
          <a:endParaRPr lang="en-IN" sz="1600" dirty="0">
            <a:latin typeface="Garamond" panose="02020404030301010803" pitchFamily="18" charset="0"/>
            <a:cs typeface="Arial" panose="020B0604020202020204" pitchFamily="34" charset="0"/>
          </a:endParaRPr>
        </a:p>
      </dgm:t>
    </dgm:pt>
    <dgm:pt modelId="{6896D1BC-3F13-4AC7-B200-12B97D6E5764}" type="parTrans" cxnId="{D0B67C58-A5AE-4786-B420-8983A181D1E7}">
      <dgm:prSet/>
      <dgm:spPr/>
      <dgm:t>
        <a:bodyPr/>
        <a:lstStyle/>
        <a:p>
          <a:endParaRPr lang="en-IN"/>
        </a:p>
      </dgm:t>
    </dgm:pt>
    <dgm:pt modelId="{A7F5927B-4EEB-43FC-AB55-5C536FD5484D}" type="sibTrans" cxnId="{D0B67C58-A5AE-4786-B420-8983A181D1E7}">
      <dgm:prSet/>
      <dgm:spPr/>
      <dgm:t>
        <a:bodyPr/>
        <a:lstStyle/>
        <a:p>
          <a:endParaRPr lang="en-IN"/>
        </a:p>
      </dgm:t>
    </dgm:pt>
    <dgm:pt modelId="{14098348-1FFB-4D47-AFE0-49451C7B5647}">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View By Year</a:t>
          </a:r>
          <a:endParaRPr lang="en-IN" sz="1600" dirty="0">
            <a:latin typeface="Garamond" panose="02020404030301010803" pitchFamily="18" charset="0"/>
            <a:cs typeface="Arial" panose="020B0604020202020204" pitchFamily="34" charset="0"/>
          </a:endParaRPr>
        </a:p>
      </dgm:t>
    </dgm:pt>
    <dgm:pt modelId="{3E035928-ADEB-4FF2-AE05-15170FAEF225}" type="parTrans" cxnId="{4886851B-0E09-4FED-8CDF-616063539C48}">
      <dgm:prSet/>
      <dgm:spPr/>
      <dgm:t>
        <a:bodyPr/>
        <a:lstStyle/>
        <a:p>
          <a:endParaRPr lang="en-IN"/>
        </a:p>
      </dgm:t>
    </dgm:pt>
    <dgm:pt modelId="{4DBB55BB-5B68-4291-AD6B-9816CC960D07}" type="sibTrans" cxnId="{4886851B-0E09-4FED-8CDF-616063539C48}">
      <dgm:prSet/>
      <dgm:spPr/>
      <dgm:t>
        <a:bodyPr/>
        <a:lstStyle/>
        <a:p>
          <a:endParaRPr lang="en-IN"/>
        </a:p>
      </dgm:t>
    </dgm:pt>
    <dgm:pt modelId="{CE6341BE-2EB5-47E3-97F7-848F5770C96E}">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Insert</a:t>
          </a:r>
          <a:endParaRPr lang="en-IN" sz="1600" dirty="0">
            <a:latin typeface="Garamond" panose="02020404030301010803" pitchFamily="18" charset="0"/>
            <a:cs typeface="Arial" panose="020B0604020202020204" pitchFamily="34" charset="0"/>
          </a:endParaRPr>
        </a:p>
      </dgm:t>
    </dgm:pt>
    <dgm:pt modelId="{908E9460-6E27-4D1E-99CC-F4A31A110DDA}" type="parTrans" cxnId="{78594A38-B997-47E4-AEBE-3E3DA3262F54}">
      <dgm:prSet/>
      <dgm:spPr/>
      <dgm:t>
        <a:bodyPr/>
        <a:lstStyle/>
        <a:p>
          <a:endParaRPr lang="en-IN"/>
        </a:p>
      </dgm:t>
    </dgm:pt>
    <dgm:pt modelId="{1FEB9E4C-414D-4EBC-9DC8-957DA0108DBB}" type="sibTrans" cxnId="{78594A38-B997-47E4-AEBE-3E3DA3262F54}">
      <dgm:prSet/>
      <dgm:spPr/>
      <dgm:t>
        <a:bodyPr/>
        <a:lstStyle/>
        <a:p>
          <a:endParaRPr lang="en-IN"/>
        </a:p>
      </dgm:t>
    </dgm:pt>
    <dgm:pt modelId="{9C617822-8DBE-4BB9-BF2D-CF481F0BFBFA}">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Update</a:t>
          </a:r>
          <a:endParaRPr lang="en-IN" sz="1600" dirty="0">
            <a:latin typeface="Garamond" panose="02020404030301010803" pitchFamily="18" charset="0"/>
            <a:cs typeface="Arial" panose="020B0604020202020204" pitchFamily="34" charset="0"/>
          </a:endParaRPr>
        </a:p>
      </dgm:t>
    </dgm:pt>
    <dgm:pt modelId="{709DDAD0-FE53-4456-877E-80ECF7EA78DB}" type="parTrans" cxnId="{99425AA1-0CCA-4BE6-98D7-F2C2306B8DF3}">
      <dgm:prSet/>
      <dgm:spPr/>
      <dgm:t>
        <a:bodyPr/>
        <a:lstStyle/>
        <a:p>
          <a:endParaRPr lang="en-IN"/>
        </a:p>
      </dgm:t>
    </dgm:pt>
    <dgm:pt modelId="{F5EC46CA-276D-45E1-814C-85D2B6BFAE1A}" type="sibTrans" cxnId="{99425AA1-0CCA-4BE6-98D7-F2C2306B8DF3}">
      <dgm:prSet/>
      <dgm:spPr/>
      <dgm:t>
        <a:bodyPr/>
        <a:lstStyle/>
        <a:p>
          <a:endParaRPr lang="en-IN"/>
        </a:p>
      </dgm:t>
    </dgm:pt>
    <dgm:pt modelId="{14764C5E-99E6-4250-9530-5C6A1B659908}">
      <dgm:prSet phldrT="[Text]" custT="1"/>
      <dgm:spPr>
        <a:solidFill>
          <a:srgbClr val="FFFFFF">
            <a:alpha val="34902"/>
          </a:srgbClr>
        </a:solidFill>
      </dgm:spPr>
      <dgm:t>
        <a:bodyPr/>
        <a:lstStyle/>
        <a:p>
          <a:pPr algn="ctr">
            <a:buNone/>
          </a:pPr>
          <a:r>
            <a:rPr lang="en-US" sz="1600" dirty="0">
              <a:latin typeface="Garamond" panose="02020404030301010803" pitchFamily="18" charset="0"/>
              <a:cs typeface="Arial" panose="020B0604020202020204" pitchFamily="34" charset="0"/>
            </a:rPr>
            <a:t>Delete</a:t>
          </a:r>
          <a:endParaRPr lang="en-IN" sz="1600" dirty="0">
            <a:latin typeface="Garamond" panose="02020404030301010803" pitchFamily="18" charset="0"/>
            <a:cs typeface="Arial" panose="020B0604020202020204" pitchFamily="34" charset="0"/>
          </a:endParaRPr>
        </a:p>
      </dgm:t>
    </dgm:pt>
    <dgm:pt modelId="{3ACF0B43-2F4E-4EE5-817D-8C6CB8D84412}" type="parTrans" cxnId="{D7C4AA3C-1FC7-4B5D-9779-0C37E6B253A8}">
      <dgm:prSet/>
      <dgm:spPr/>
      <dgm:t>
        <a:bodyPr/>
        <a:lstStyle/>
        <a:p>
          <a:endParaRPr lang="en-IN"/>
        </a:p>
      </dgm:t>
    </dgm:pt>
    <dgm:pt modelId="{23D60604-5201-4735-8843-7ABA683DD03A}" type="sibTrans" cxnId="{D7C4AA3C-1FC7-4B5D-9779-0C37E6B253A8}">
      <dgm:prSet/>
      <dgm:spPr/>
      <dgm:t>
        <a:bodyPr/>
        <a:lstStyle/>
        <a:p>
          <a:endParaRPr lang="en-IN"/>
        </a:p>
      </dgm:t>
    </dgm:pt>
    <dgm:pt modelId="{C8AAAE1A-46DB-4269-9E21-CED3CAE7A2A6}">
      <dgm:prSet phldrT="[Text]" custT="1"/>
      <dgm:spPr>
        <a:solidFill>
          <a:srgbClr val="FFFFFF">
            <a:alpha val="34902"/>
          </a:srgbClr>
        </a:solidFill>
      </dgm:spPr>
      <dgm:t>
        <a:bodyPr/>
        <a:lstStyle/>
        <a:p>
          <a:pPr algn="ctr">
            <a:buNone/>
          </a:pPr>
          <a:r>
            <a:rPr lang="en-US" sz="1600" dirty="0">
              <a:latin typeface="Garamond" panose="02020404030301010803" pitchFamily="18" charset="0"/>
            </a:rPr>
            <a:t>View By Date</a:t>
          </a:r>
          <a:endParaRPr lang="en-IN" sz="1600" dirty="0">
            <a:latin typeface="Garamond" panose="02020404030301010803" pitchFamily="18" charset="0"/>
          </a:endParaRPr>
        </a:p>
      </dgm:t>
    </dgm:pt>
    <dgm:pt modelId="{B59BAE73-96CB-474A-9E15-0BCEF155E661}" type="parTrans" cxnId="{AF9BB108-30C4-43BD-A901-662E7C216AAC}">
      <dgm:prSet/>
      <dgm:spPr/>
      <dgm:t>
        <a:bodyPr/>
        <a:lstStyle/>
        <a:p>
          <a:endParaRPr lang="en-IN"/>
        </a:p>
      </dgm:t>
    </dgm:pt>
    <dgm:pt modelId="{25240843-D9F0-448A-8217-458D6C99267F}" type="sibTrans" cxnId="{AF9BB108-30C4-43BD-A901-662E7C216AAC}">
      <dgm:prSet/>
      <dgm:spPr/>
      <dgm:t>
        <a:bodyPr/>
        <a:lstStyle/>
        <a:p>
          <a:endParaRPr lang="en-IN"/>
        </a:p>
      </dgm:t>
    </dgm:pt>
    <dgm:pt modelId="{5F602B8E-05B8-4A8B-A322-AB3A437AAAA9}" type="pres">
      <dgm:prSet presAssocID="{DCF487DD-A9E3-4B42-950E-EEDD3586C6C5}" presName="Name0" presStyleCnt="0">
        <dgm:presLayoutVars>
          <dgm:dir/>
          <dgm:animLvl val="lvl"/>
          <dgm:resizeHandles val="exact"/>
        </dgm:presLayoutVars>
      </dgm:prSet>
      <dgm:spPr/>
    </dgm:pt>
    <dgm:pt modelId="{7B4696B8-1B46-462C-9DA5-9010F0E0E7F9}" type="pres">
      <dgm:prSet presAssocID="{805BFCDF-9C14-4FBF-BBC6-573AC12E795F}" presName="composite" presStyleCnt="0"/>
      <dgm:spPr/>
    </dgm:pt>
    <dgm:pt modelId="{7B697479-B6B9-486A-9C40-CE349EBFC981}" type="pres">
      <dgm:prSet presAssocID="{805BFCDF-9C14-4FBF-BBC6-573AC12E795F}" presName="parTx" presStyleLbl="node1" presStyleIdx="0" presStyleCnt="2">
        <dgm:presLayoutVars>
          <dgm:chMax val="0"/>
          <dgm:chPref val="0"/>
          <dgm:bulletEnabled val="1"/>
        </dgm:presLayoutVars>
      </dgm:prSet>
      <dgm:spPr/>
    </dgm:pt>
    <dgm:pt modelId="{666C8C1B-0614-4D5E-98CD-F4828241A1A1}" type="pres">
      <dgm:prSet presAssocID="{805BFCDF-9C14-4FBF-BBC6-573AC12E795F}" presName="desTx" presStyleLbl="revTx" presStyleIdx="0" presStyleCnt="2">
        <dgm:presLayoutVars>
          <dgm:bulletEnabled val="1"/>
        </dgm:presLayoutVars>
      </dgm:prSet>
      <dgm:spPr/>
    </dgm:pt>
    <dgm:pt modelId="{5E9D1EF1-6FF4-49E5-AABD-256E5FF6ECF5}" type="pres">
      <dgm:prSet presAssocID="{4A2D4B80-CBA6-4087-9DD5-B1A925255159}" presName="space" presStyleCnt="0"/>
      <dgm:spPr/>
    </dgm:pt>
    <dgm:pt modelId="{D08BC135-712B-4039-864E-91D1BBD67C38}" type="pres">
      <dgm:prSet presAssocID="{9FCEEC3A-40BC-4010-AD43-85B15597794C}" presName="composite" presStyleCnt="0"/>
      <dgm:spPr/>
    </dgm:pt>
    <dgm:pt modelId="{00289FA6-8DD4-4754-8158-C80D5632E948}" type="pres">
      <dgm:prSet presAssocID="{9FCEEC3A-40BC-4010-AD43-85B15597794C}" presName="parTx" presStyleLbl="node1" presStyleIdx="1" presStyleCnt="2">
        <dgm:presLayoutVars>
          <dgm:chMax val="0"/>
          <dgm:chPref val="0"/>
          <dgm:bulletEnabled val="1"/>
        </dgm:presLayoutVars>
      </dgm:prSet>
      <dgm:spPr/>
    </dgm:pt>
    <dgm:pt modelId="{F561450F-86E6-4969-AFD1-96655227E084}" type="pres">
      <dgm:prSet presAssocID="{9FCEEC3A-40BC-4010-AD43-85B15597794C}" presName="desTx" presStyleLbl="revTx" presStyleIdx="1" presStyleCnt="2">
        <dgm:presLayoutVars>
          <dgm:bulletEnabled val="1"/>
        </dgm:presLayoutVars>
      </dgm:prSet>
      <dgm:spPr/>
    </dgm:pt>
  </dgm:ptLst>
  <dgm:cxnLst>
    <dgm:cxn modelId="{AF9BB108-30C4-43BD-A901-662E7C216AAC}" srcId="{9FCEEC3A-40BC-4010-AD43-85B15597794C}" destId="{C8AAAE1A-46DB-4269-9E21-CED3CAE7A2A6}" srcOrd="1" destOrd="0" parTransId="{B59BAE73-96CB-474A-9E15-0BCEF155E661}" sibTransId="{25240843-D9F0-448A-8217-458D6C99267F}"/>
    <dgm:cxn modelId="{BAC1E40B-499D-4DF2-BFE5-65F32E23C111}" srcId="{DCF487DD-A9E3-4B42-950E-EEDD3586C6C5}" destId="{805BFCDF-9C14-4FBF-BBC6-573AC12E795F}" srcOrd="0" destOrd="0" parTransId="{EB6DBC72-3B65-4DA8-83A0-2128CC19C0F4}" sibTransId="{4A2D4B80-CBA6-4087-9DD5-B1A925255159}"/>
    <dgm:cxn modelId="{B1A87410-C359-463A-811E-82226059C273}" type="presOf" srcId="{14098348-1FFB-4D47-AFE0-49451C7B5647}" destId="{F561450F-86E6-4969-AFD1-96655227E084}" srcOrd="0" destOrd="3" presId="urn:microsoft.com/office/officeart/2005/8/layout/chevron1"/>
    <dgm:cxn modelId="{D4853116-241D-43D4-BEBC-E8F7113BB054}" type="presOf" srcId="{4156A575-648F-41A8-8595-A0FC4050E392}" destId="{666C8C1B-0614-4D5E-98CD-F4828241A1A1}" srcOrd="0" destOrd="2" presId="urn:microsoft.com/office/officeart/2005/8/layout/chevron1"/>
    <dgm:cxn modelId="{4886851B-0E09-4FED-8CDF-616063539C48}" srcId="{9FCEEC3A-40BC-4010-AD43-85B15597794C}" destId="{14098348-1FFB-4D47-AFE0-49451C7B5647}" srcOrd="3" destOrd="0" parTransId="{3E035928-ADEB-4FF2-AE05-15170FAEF225}" sibTransId="{4DBB55BB-5B68-4291-AD6B-9816CC960D07}"/>
    <dgm:cxn modelId="{78631A38-59A7-460B-B98D-55EF9836C819}" type="presOf" srcId="{FFD56D98-9937-4C4D-84BB-A250A5B0BF5C}" destId="{666C8C1B-0614-4D5E-98CD-F4828241A1A1}" srcOrd="0" destOrd="0" presId="urn:microsoft.com/office/officeart/2005/8/layout/chevron1"/>
    <dgm:cxn modelId="{78594A38-B997-47E4-AEBE-3E3DA3262F54}" srcId="{9FCEEC3A-40BC-4010-AD43-85B15597794C}" destId="{CE6341BE-2EB5-47E3-97F7-848F5770C96E}" srcOrd="4" destOrd="0" parTransId="{908E9460-6E27-4D1E-99CC-F4A31A110DDA}" sibTransId="{1FEB9E4C-414D-4EBC-9DC8-957DA0108DBB}"/>
    <dgm:cxn modelId="{D7C4AA3C-1FC7-4B5D-9779-0C37E6B253A8}" srcId="{9FCEEC3A-40BC-4010-AD43-85B15597794C}" destId="{14764C5E-99E6-4250-9530-5C6A1B659908}" srcOrd="6" destOrd="0" parTransId="{3ACF0B43-2F4E-4EE5-817D-8C6CB8D84412}" sibTransId="{23D60604-5201-4735-8843-7ABA683DD03A}"/>
    <dgm:cxn modelId="{8321653D-99CE-451B-98A7-42D7F5448941}" srcId="{805BFCDF-9C14-4FBF-BBC6-573AC12E795F}" destId="{67346B34-8814-43D1-B790-CE64E310EC1F}" srcOrd="1" destOrd="0" parTransId="{BCF950B0-30FD-4746-B59F-1CF029B73639}" sibTransId="{838CF041-6AB4-436B-ABE4-426DEBD41737}"/>
    <dgm:cxn modelId="{D00CC16C-104E-4C43-A109-694DFC58A9FD}" type="presOf" srcId="{C8AAAE1A-46DB-4269-9E21-CED3CAE7A2A6}" destId="{F561450F-86E6-4969-AFD1-96655227E084}" srcOrd="0" destOrd="1" presId="urn:microsoft.com/office/officeart/2005/8/layout/chevron1"/>
    <dgm:cxn modelId="{E5F4D76D-2B5C-4365-AB92-76CC357AA4D3}" srcId="{805BFCDF-9C14-4FBF-BBC6-573AC12E795F}" destId="{C0AD215B-9913-444C-932F-B4260237CD9E}" srcOrd="5" destOrd="0" parTransId="{95676A2E-EB8A-475D-B09A-014D913DBDC5}" sibTransId="{73046AD0-61FC-4F82-9F08-3EA13EA64728}"/>
    <dgm:cxn modelId="{D0B67C58-A5AE-4786-B420-8983A181D1E7}" srcId="{9FCEEC3A-40BC-4010-AD43-85B15597794C}" destId="{57C72BDC-9A44-4793-9E67-460EA64F7FFE}" srcOrd="2" destOrd="0" parTransId="{6896D1BC-3F13-4AC7-B200-12B97D6E5764}" sibTransId="{A7F5927B-4EEB-43FC-AB55-5C536FD5484D}"/>
    <dgm:cxn modelId="{A98ACA80-A1DB-481E-87D4-D2549F4343E2}" srcId="{805BFCDF-9C14-4FBF-BBC6-573AC12E795F}" destId="{1ABBD715-7EEC-4BEF-A415-ECB8D567A889}" srcOrd="3" destOrd="0" parTransId="{55666BCE-46FB-4A57-9559-0E1093CDD3F2}" sibTransId="{F5142BB9-221F-4849-9CCD-A868CCC08A3F}"/>
    <dgm:cxn modelId="{5EEF3E8A-1EB5-4A27-B631-2ACA88D4A73F}" type="presOf" srcId="{C56D5894-1FE3-4D2C-A74D-CC0C04244FD9}" destId="{F561450F-86E6-4969-AFD1-96655227E084}" srcOrd="0" destOrd="0" presId="urn:microsoft.com/office/officeart/2005/8/layout/chevron1"/>
    <dgm:cxn modelId="{45CD2D93-DD71-4A8D-9269-73D7CC7E5FB7}" type="presOf" srcId="{57C72BDC-9A44-4793-9E67-460EA64F7FFE}" destId="{F561450F-86E6-4969-AFD1-96655227E084}" srcOrd="0" destOrd="2" presId="urn:microsoft.com/office/officeart/2005/8/layout/chevron1"/>
    <dgm:cxn modelId="{0F105794-D591-413E-A9DA-DB945A792769}" type="presOf" srcId="{CE6341BE-2EB5-47E3-97F7-848F5770C96E}" destId="{F561450F-86E6-4969-AFD1-96655227E084}" srcOrd="0" destOrd="4" presId="urn:microsoft.com/office/officeart/2005/8/layout/chevron1"/>
    <dgm:cxn modelId="{67ACAC9D-552F-41E9-9763-13A8EFF988DD}" srcId="{DCF487DD-A9E3-4B42-950E-EEDD3586C6C5}" destId="{9FCEEC3A-40BC-4010-AD43-85B15597794C}" srcOrd="1" destOrd="0" parTransId="{C9CF3CD5-85BB-47C7-AFE7-579B472EDF90}" sibTransId="{1698B36B-C1B5-4EDB-8B31-5F24DAB9FDAE}"/>
    <dgm:cxn modelId="{99425AA1-0CCA-4BE6-98D7-F2C2306B8DF3}" srcId="{9FCEEC3A-40BC-4010-AD43-85B15597794C}" destId="{9C617822-8DBE-4BB9-BF2D-CF481F0BFBFA}" srcOrd="5" destOrd="0" parTransId="{709DDAD0-FE53-4456-877E-80ECF7EA78DB}" sibTransId="{F5EC46CA-276D-45E1-814C-85D2B6BFAE1A}"/>
    <dgm:cxn modelId="{C353D8A3-2341-45D6-AF1C-54D4F5382CB1}" srcId="{9FCEEC3A-40BC-4010-AD43-85B15597794C}" destId="{C56D5894-1FE3-4D2C-A74D-CC0C04244FD9}" srcOrd="0" destOrd="0" parTransId="{EE62B231-B025-4F39-AF6A-05B66B660B37}" sibTransId="{D61777A3-18E6-480C-96B1-D8A176839330}"/>
    <dgm:cxn modelId="{896208A9-F6A4-4BCA-B357-1CAB83B9BEB9}" type="presOf" srcId="{805BFCDF-9C14-4FBF-BBC6-573AC12E795F}" destId="{7B697479-B6B9-486A-9C40-CE349EBFC981}" srcOrd="0" destOrd="0" presId="urn:microsoft.com/office/officeart/2005/8/layout/chevron1"/>
    <dgm:cxn modelId="{718A22BD-9993-4AAE-BEBC-615FBD7E1E8B}" srcId="{805BFCDF-9C14-4FBF-BBC6-573AC12E795F}" destId="{3F800F05-9A82-49E1-9B1A-F6C9C4191190}" srcOrd="4" destOrd="0" parTransId="{88AD2AE9-88FF-4789-92B8-9E002B737633}" sibTransId="{E7A7412D-CF11-4A6E-BEC5-FCEA470C0F8D}"/>
    <dgm:cxn modelId="{0FAFF7BD-582A-4FD0-B6B6-D071EB9A69F1}" type="presOf" srcId="{3F800F05-9A82-49E1-9B1A-F6C9C4191190}" destId="{666C8C1B-0614-4D5E-98CD-F4828241A1A1}" srcOrd="0" destOrd="4" presId="urn:microsoft.com/office/officeart/2005/8/layout/chevron1"/>
    <dgm:cxn modelId="{767A7BC3-AC9A-435B-89F8-FE02A872387D}" type="presOf" srcId="{9C617822-8DBE-4BB9-BF2D-CF481F0BFBFA}" destId="{F561450F-86E6-4969-AFD1-96655227E084}" srcOrd="0" destOrd="5" presId="urn:microsoft.com/office/officeart/2005/8/layout/chevron1"/>
    <dgm:cxn modelId="{10D06ED0-C3BF-4EF2-AB74-0C6CDA4FC5C6}" srcId="{805BFCDF-9C14-4FBF-BBC6-573AC12E795F}" destId="{FFD56D98-9937-4C4D-84BB-A250A5B0BF5C}" srcOrd="0" destOrd="0" parTransId="{9B1CCC31-3160-4C71-806E-411FAFC9395B}" sibTransId="{90F1E4C9-AB5A-4984-B887-B62668C437F1}"/>
    <dgm:cxn modelId="{D3E6D3DE-D2E3-4672-B2BD-568888C856F5}" type="presOf" srcId="{9FCEEC3A-40BC-4010-AD43-85B15597794C}" destId="{00289FA6-8DD4-4754-8158-C80D5632E948}" srcOrd="0" destOrd="0" presId="urn:microsoft.com/office/officeart/2005/8/layout/chevron1"/>
    <dgm:cxn modelId="{C5C5BADF-D2F9-4A8C-9FE0-AB8040DDD6E7}" type="presOf" srcId="{67346B34-8814-43D1-B790-CE64E310EC1F}" destId="{666C8C1B-0614-4D5E-98CD-F4828241A1A1}" srcOrd="0" destOrd="1" presId="urn:microsoft.com/office/officeart/2005/8/layout/chevron1"/>
    <dgm:cxn modelId="{AED39DE2-BBB1-4145-B867-A7893359784B}" type="presOf" srcId="{C0AD215B-9913-444C-932F-B4260237CD9E}" destId="{666C8C1B-0614-4D5E-98CD-F4828241A1A1}" srcOrd="0" destOrd="5" presId="urn:microsoft.com/office/officeart/2005/8/layout/chevron1"/>
    <dgm:cxn modelId="{44EC24EB-BD7B-44EB-858A-A5F827A4DB15}" type="presOf" srcId="{DCF487DD-A9E3-4B42-950E-EEDD3586C6C5}" destId="{5F602B8E-05B8-4A8B-A322-AB3A437AAAA9}" srcOrd="0" destOrd="0" presId="urn:microsoft.com/office/officeart/2005/8/layout/chevron1"/>
    <dgm:cxn modelId="{AB71C6F0-8D1C-493F-9C29-4487BC51F24F}" type="presOf" srcId="{1ABBD715-7EEC-4BEF-A415-ECB8D567A889}" destId="{666C8C1B-0614-4D5E-98CD-F4828241A1A1}" srcOrd="0" destOrd="3" presId="urn:microsoft.com/office/officeart/2005/8/layout/chevron1"/>
    <dgm:cxn modelId="{A4C08EF2-6F4D-442C-AE2F-42E0C441D389}" srcId="{805BFCDF-9C14-4FBF-BBC6-573AC12E795F}" destId="{4156A575-648F-41A8-8595-A0FC4050E392}" srcOrd="2" destOrd="0" parTransId="{EAF3FC87-98A0-4097-A77E-3635D7B3C039}" sibTransId="{F5BB4107-58AF-4614-9BA5-7B1A9D5CB8C1}"/>
    <dgm:cxn modelId="{F07BBFF8-219C-44D0-A61C-B5154F498355}" type="presOf" srcId="{14764C5E-99E6-4250-9530-5C6A1B659908}" destId="{F561450F-86E6-4969-AFD1-96655227E084}" srcOrd="0" destOrd="6" presId="urn:microsoft.com/office/officeart/2005/8/layout/chevron1"/>
    <dgm:cxn modelId="{7B3A0373-A655-42AB-9B54-58A15209BC6E}" type="presParOf" srcId="{5F602B8E-05B8-4A8B-A322-AB3A437AAAA9}" destId="{7B4696B8-1B46-462C-9DA5-9010F0E0E7F9}" srcOrd="0" destOrd="0" presId="urn:microsoft.com/office/officeart/2005/8/layout/chevron1"/>
    <dgm:cxn modelId="{F541FB9B-E11A-4C3C-AEBD-6EF1628F6C79}" type="presParOf" srcId="{7B4696B8-1B46-462C-9DA5-9010F0E0E7F9}" destId="{7B697479-B6B9-486A-9C40-CE349EBFC981}" srcOrd="0" destOrd="0" presId="urn:microsoft.com/office/officeart/2005/8/layout/chevron1"/>
    <dgm:cxn modelId="{747149E6-83AE-40EA-B6F5-6A7A578FB613}" type="presParOf" srcId="{7B4696B8-1B46-462C-9DA5-9010F0E0E7F9}" destId="{666C8C1B-0614-4D5E-98CD-F4828241A1A1}" srcOrd="1" destOrd="0" presId="urn:microsoft.com/office/officeart/2005/8/layout/chevron1"/>
    <dgm:cxn modelId="{15E6FB5E-46F4-4B88-B75B-9B9DA110B406}" type="presParOf" srcId="{5F602B8E-05B8-4A8B-A322-AB3A437AAAA9}" destId="{5E9D1EF1-6FF4-49E5-AABD-256E5FF6ECF5}" srcOrd="1" destOrd="0" presId="urn:microsoft.com/office/officeart/2005/8/layout/chevron1"/>
    <dgm:cxn modelId="{ADFB7534-A2FB-42D0-AF63-AA06E215522A}" type="presParOf" srcId="{5F602B8E-05B8-4A8B-A322-AB3A437AAAA9}" destId="{D08BC135-712B-4039-864E-91D1BBD67C38}" srcOrd="2" destOrd="0" presId="urn:microsoft.com/office/officeart/2005/8/layout/chevron1"/>
    <dgm:cxn modelId="{F327656B-9A86-4429-94A9-FF8C7E768CFD}" type="presParOf" srcId="{D08BC135-712B-4039-864E-91D1BBD67C38}" destId="{00289FA6-8DD4-4754-8158-C80D5632E948}" srcOrd="0" destOrd="0" presId="urn:microsoft.com/office/officeart/2005/8/layout/chevron1"/>
    <dgm:cxn modelId="{397C1A27-DCC1-4E3F-9672-49BD6D851F9C}" type="presParOf" srcId="{D08BC135-712B-4039-864E-91D1BBD67C38}" destId="{F561450F-86E6-4969-AFD1-96655227E084}"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CF487DD-A9E3-4B42-950E-EEDD3586C6C5}" type="doc">
      <dgm:prSet loTypeId="urn:microsoft.com/office/officeart/2005/8/layout/chevron1" loCatId="process" qsTypeId="urn:microsoft.com/office/officeart/2005/8/quickstyle/simple1" qsCatId="simple" csTypeId="urn:microsoft.com/office/officeart/2005/8/colors/accent0_1" csCatId="mainScheme" phldr="1"/>
      <dgm:spPr/>
    </dgm:pt>
    <dgm:pt modelId="{805BFCDF-9C14-4FBF-BBC6-573AC12E795F}">
      <dgm:prSet phldrT="[Text]"/>
      <dgm:spPr>
        <a:solidFill>
          <a:srgbClr val="FFFFFF">
            <a:alpha val="50196"/>
          </a:srgbClr>
        </a:solidFill>
        <a:ln>
          <a:noFill/>
        </a:ln>
      </dgm:spPr>
      <dgm:t>
        <a:bodyPr/>
        <a:lstStyle/>
        <a:p>
          <a:pPr algn="ctr"/>
          <a:r>
            <a:rPr lang="en-US" dirty="0"/>
            <a:t>Calculate Monthly &amp; Yearly Savings Percentage</a:t>
          </a:r>
          <a:endParaRPr lang="en-IN" dirty="0"/>
        </a:p>
      </dgm:t>
    </dgm:pt>
    <dgm:pt modelId="{EB6DBC72-3B65-4DA8-83A0-2128CC19C0F4}" type="parTrans" cxnId="{BAC1E40B-499D-4DF2-BFE5-65F32E23C111}">
      <dgm:prSet/>
      <dgm:spPr/>
      <dgm:t>
        <a:bodyPr/>
        <a:lstStyle/>
        <a:p>
          <a:endParaRPr lang="en-IN"/>
        </a:p>
      </dgm:t>
    </dgm:pt>
    <dgm:pt modelId="{4A2D4B80-CBA6-4087-9DD5-B1A925255159}" type="sibTrans" cxnId="{BAC1E40B-499D-4DF2-BFE5-65F32E23C111}">
      <dgm:prSet/>
      <dgm:spPr/>
      <dgm:t>
        <a:bodyPr/>
        <a:lstStyle/>
        <a:p>
          <a:endParaRPr lang="en-IN"/>
        </a:p>
      </dgm:t>
    </dgm:pt>
    <dgm:pt modelId="{9FCEEC3A-40BC-4010-AD43-85B15597794C}">
      <dgm:prSet phldrT="[Text]"/>
      <dgm:spPr>
        <a:solidFill>
          <a:srgbClr val="FFFFFF">
            <a:alpha val="50196"/>
          </a:srgbClr>
        </a:solidFill>
        <a:ln>
          <a:noFill/>
        </a:ln>
      </dgm:spPr>
      <dgm:t>
        <a:bodyPr/>
        <a:lstStyle/>
        <a:p>
          <a:r>
            <a:rPr lang="en-US" dirty="0"/>
            <a:t>Predict Savings Amount of Next Month</a:t>
          </a:r>
          <a:endParaRPr lang="en-IN" dirty="0"/>
        </a:p>
      </dgm:t>
    </dgm:pt>
    <dgm:pt modelId="{C9CF3CD5-85BB-47C7-AFE7-579B472EDF90}" type="parTrans" cxnId="{67ACAC9D-552F-41E9-9763-13A8EFF988DD}">
      <dgm:prSet/>
      <dgm:spPr/>
      <dgm:t>
        <a:bodyPr/>
        <a:lstStyle/>
        <a:p>
          <a:endParaRPr lang="en-IN"/>
        </a:p>
      </dgm:t>
    </dgm:pt>
    <dgm:pt modelId="{1698B36B-C1B5-4EDB-8B31-5F24DAB9FDAE}" type="sibTrans" cxnId="{67ACAC9D-552F-41E9-9763-13A8EFF988DD}">
      <dgm:prSet/>
      <dgm:spPr/>
      <dgm:t>
        <a:bodyPr/>
        <a:lstStyle/>
        <a:p>
          <a:endParaRPr lang="en-IN"/>
        </a:p>
      </dgm:t>
    </dgm:pt>
    <dgm:pt modelId="{C56D5894-1FE3-4D2C-A74D-CC0C04244FD9}">
      <dgm:prSet phldrT="[Text]" custT="1"/>
      <dgm:spPr>
        <a:solidFill>
          <a:srgbClr val="FFFFFF">
            <a:alpha val="34902"/>
          </a:srgbClr>
        </a:solidFill>
      </dgm:spPr>
      <dgm:t>
        <a:bodyPr/>
        <a:lstStyle/>
        <a:p>
          <a:pPr algn="just">
            <a:buNone/>
          </a:pPr>
          <a:r>
            <a:rPr lang="en-US" sz="1600" dirty="0">
              <a:latin typeface="Garamond" panose="02020404030301010803" pitchFamily="18" charset="0"/>
            </a:rPr>
            <a:t>Predict amount of Savings for the upcoming month based on the data present in the database for that user. Also shows an area chart visualizing Savings amount for the past months.</a:t>
          </a:r>
          <a:endParaRPr lang="en-IN" sz="1600" dirty="0">
            <a:latin typeface="Garamond" panose="02020404030301010803" pitchFamily="18" charset="0"/>
          </a:endParaRPr>
        </a:p>
      </dgm:t>
    </dgm:pt>
    <dgm:pt modelId="{EE62B231-B025-4F39-AF6A-05B66B660B37}" type="parTrans" cxnId="{C353D8A3-2341-45D6-AF1C-54D4F5382CB1}">
      <dgm:prSet/>
      <dgm:spPr/>
      <dgm:t>
        <a:bodyPr/>
        <a:lstStyle/>
        <a:p>
          <a:endParaRPr lang="en-IN"/>
        </a:p>
      </dgm:t>
    </dgm:pt>
    <dgm:pt modelId="{D61777A3-18E6-480C-96B1-D8A176839330}" type="sibTrans" cxnId="{C353D8A3-2341-45D6-AF1C-54D4F5382CB1}">
      <dgm:prSet/>
      <dgm:spPr/>
      <dgm:t>
        <a:bodyPr/>
        <a:lstStyle/>
        <a:p>
          <a:endParaRPr lang="en-IN"/>
        </a:p>
      </dgm:t>
    </dgm:pt>
    <dgm:pt modelId="{FFD56D98-9937-4C4D-84BB-A250A5B0BF5C}">
      <dgm:prSet phldrT="[Text]" custT="1"/>
      <dgm:spPr>
        <a:solidFill>
          <a:srgbClr val="FFFFFF">
            <a:alpha val="34902"/>
          </a:srgbClr>
        </a:solidFill>
      </dgm:spPr>
      <dgm:t>
        <a:bodyPr/>
        <a:lstStyle/>
        <a:p>
          <a:pPr algn="just">
            <a:buNone/>
          </a:pPr>
          <a:r>
            <a:rPr lang="en-US" sz="1600" dirty="0">
              <a:latin typeface="Garamond" panose="02020404030301010803" pitchFamily="18" charset="0"/>
              <a:cs typeface="Arial" panose="020B0604020202020204" pitchFamily="34" charset="0"/>
            </a:rPr>
            <a:t>Calculate savings percentage for a selected month or a selected year, based on user’s choice and display the result in a pie-chart for visualization.</a:t>
          </a:r>
          <a:endParaRPr lang="en-IN" sz="1600" dirty="0">
            <a:latin typeface="Garamond" panose="02020404030301010803" pitchFamily="18" charset="0"/>
            <a:cs typeface="Arial" panose="020B0604020202020204" pitchFamily="34" charset="0"/>
          </a:endParaRPr>
        </a:p>
      </dgm:t>
    </dgm:pt>
    <dgm:pt modelId="{9B1CCC31-3160-4C71-806E-411FAFC9395B}" type="parTrans" cxnId="{10D06ED0-C3BF-4EF2-AB74-0C6CDA4FC5C6}">
      <dgm:prSet/>
      <dgm:spPr/>
      <dgm:t>
        <a:bodyPr/>
        <a:lstStyle/>
        <a:p>
          <a:endParaRPr lang="en-IN"/>
        </a:p>
      </dgm:t>
    </dgm:pt>
    <dgm:pt modelId="{90F1E4C9-AB5A-4984-B887-B62668C437F1}" type="sibTrans" cxnId="{10D06ED0-C3BF-4EF2-AB74-0C6CDA4FC5C6}">
      <dgm:prSet/>
      <dgm:spPr/>
      <dgm:t>
        <a:bodyPr/>
        <a:lstStyle/>
        <a:p>
          <a:endParaRPr lang="en-IN"/>
        </a:p>
      </dgm:t>
    </dgm:pt>
    <dgm:pt modelId="{204330C5-E537-43F4-8440-3DB962CF83CD}">
      <dgm:prSet/>
      <dgm:spPr>
        <a:solidFill>
          <a:srgbClr val="FFFFFF">
            <a:alpha val="50196"/>
          </a:srgbClr>
        </a:solidFill>
        <a:ln>
          <a:noFill/>
        </a:ln>
      </dgm:spPr>
      <dgm:t>
        <a:bodyPr/>
        <a:lstStyle/>
        <a:p>
          <a:r>
            <a:rPr lang="en-US" dirty="0"/>
            <a:t>Calculate Percentage Completion of Financial Goal</a:t>
          </a:r>
          <a:endParaRPr lang="en-IN" dirty="0"/>
        </a:p>
      </dgm:t>
    </dgm:pt>
    <dgm:pt modelId="{49488F04-9BE9-43AC-BA8D-8D1165B752DC}" type="parTrans" cxnId="{C71868DE-94B6-4A4E-8696-D0584815E513}">
      <dgm:prSet/>
      <dgm:spPr/>
      <dgm:t>
        <a:bodyPr/>
        <a:lstStyle/>
        <a:p>
          <a:endParaRPr lang="en-IN"/>
        </a:p>
      </dgm:t>
    </dgm:pt>
    <dgm:pt modelId="{90EFE000-DC97-4BEC-B5D7-FDC541C32E49}" type="sibTrans" cxnId="{C71868DE-94B6-4A4E-8696-D0584815E513}">
      <dgm:prSet/>
      <dgm:spPr/>
      <dgm:t>
        <a:bodyPr/>
        <a:lstStyle/>
        <a:p>
          <a:endParaRPr lang="en-IN"/>
        </a:p>
      </dgm:t>
    </dgm:pt>
    <dgm:pt modelId="{0DB33954-F81C-4795-9508-C9D03745C037}">
      <dgm:prSet custT="1"/>
      <dgm:spPr>
        <a:solidFill>
          <a:srgbClr val="FFFFFF">
            <a:alpha val="40000"/>
          </a:srgbClr>
        </a:solidFill>
        <a:ln>
          <a:noFill/>
        </a:ln>
      </dgm:spPr>
      <dgm:t>
        <a:bodyPr/>
        <a:lstStyle/>
        <a:p>
          <a:pPr algn="l">
            <a:buNone/>
          </a:pPr>
          <a:r>
            <a:rPr lang="en-US" sz="1600" dirty="0">
              <a:latin typeface="Garamond" panose="02020404030301010803" pitchFamily="18" charset="0"/>
            </a:rPr>
            <a:t>Let user set a future date and an amount to be saved within that date. Then calculates percentage completion towards that goal. Also shows bar graph with highest expenditure categories each month.</a:t>
          </a:r>
          <a:endParaRPr lang="en-IN" sz="1600" dirty="0">
            <a:latin typeface="Garamond" panose="02020404030301010803" pitchFamily="18" charset="0"/>
          </a:endParaRPr>
        </a:p>
      </dgm:t>
    </dgm:pt>
    <dgm:pt modelId="{4F2C240F-101C-4445-B0F6-CD458B1A3EA0}" type="parTrans" cxnId="{74A5BBE6-3C41-4F6F-B0E5-C9E2B1CD6700}">
      <dgm:prSet/>
      <dgm:spPr/>
      <dgm:t>
        <a:bodyPr/>
        <a:lstStyle/>
        <a:p>
          <a:endParaRPr lang="en-IN"/>
        </a:p>
      </dgm:t>
    </dgm:pt>
    <dgm:pt modelId="{1DC2C84A-1A2B-43DC-8A67-5A207EF1ABF8}" type="sibTrans" cxnId="{74A5BBE6-3C41-4F6F-B0E5-C9E2B1CD6700}">
      <dgm:prSet/>
      <dgm:spPr/>
      <dgm:t>
        <a:bodyPr/>
        <a:lstStyle/>
        <a:p>
          <a:endParaRPr lang="en-IN"/>
        </a:p>
      </dgm:t>
    </dgm:pt>
    <dgm:pt modelId="{5F602B8E-05B8-4A8B-A322-AB3A437AAAA9}" type="pres">
      <dgm:prSet presAssocID="{DCF487DD-A9E3-4B42-950E-EEDD3586C6C5}" presName="Name0" presStyleCnt="0">
        <dgm:presLayoutVars>
          <dgm:dir/>
          <dgm:animLvl val="lvl"/>
          <dgm:resizeHandles val="exact"/>
        </dgm:presLayoutVars>
      </dgm:prSet>
      <dgm:spPr/>
    </dgm:pt>
    <dgm:pt modelId="{7B4696B8-1B46-462C-9DA5-9010F0E0E7F9}" type="pres">
      <dgm:prSet presAssocID="{805BFCDF-9C14-4FBF-BBC6-573AC12E795F}" presName="composite" presStyleCnt="0"/>
      <dgm:spPr/>
    </dgm:pt>
    <dgm:pt modelId="{7B697479-B6B9-486A-9C40-CE349EBFC981}" type="pres">
      <dgm:prSet presAssocID="{805BFCDF-9C14-4FBF-BBC6-573AC12E795F}" presName="parTx" presStyleLbl="node1" presStyleIdx="0" presStyleCnt="3">
        <dgm:presLayoutVars>
          <dgm:chMax val="0"/>
          <dgm:chPref val="0"/>
          <dgm:bulletEnabled val="1"/>
        </dgm:presLayoutVars>
      </dgm:prSet>
      <dgm:spPr/>
    </dgm:pt>
    <dgm:pt modelId="{666C8C1B-0614-4D5E-98CD-F4828241A1A1}" type="pres">
      <dgm:prSet presAssocID="{805BFCDF-9C14-4FBF-BBC6-573AC12E795F}" presName="desTx" presStyleLbl="revTx" presStyleIdx="0" presStyleCnt="3">
        <dgm:presLayoutVars>
          <dgm:bulletEnabled val="1"/>
        </dgm:presLayoutVars>
      </dgm:prSet>
      <dgm:spPr/>
    </dgm:pt>
    <dgm:pt modelId="{5E9D1EF1-6FF4-49E5-AABD-256E5FF6ECF5}" type="pres">
      <dgm:prSet presAssocID="{4A2D4B80-CBA6-4087-9DD5-B1A925255159}" presName="space" presStyleCnt="0"/>
      <dgm:spPr/>
    </dgm:pt>
    <dgm:pt modelId="{D08BC135-712B-4039-864E-91D1BBD67C38}" type="pres">
      <dgm:prSet presAssocID="{9FCEEC3A-40BC-4010-AD43-85B15597794C}" presName="composite" presStyleCnt="0"/>
      <dgm:spPr/>
    </dgm:pt>
    <dgm:pt modelId="{00289FA6-8DD4-4754-8158-C80D5632E948}" type="pres">
      <dgm:prSet presAssocID="{9FCEEC3A-40BC-4010-AD43-85B15597794C}" presName="parTx" presStyleLbl="node1" presStyleIdx="1" presStyleCnt="3">
        <dgm:presLayoutVars>
          <dgm:chMax val="0"/>
          <dgm:chPref val="0"/>
          <dgm:bulletEnabled val="1"/>
        </dgm:presLayoutVars>
      </dgm:prSet>
      <dgm:spPr/>
    </dgm:pt>
    <dgm:pt modelId="{F561450F-86E6-4969-AFD1-96655227E084}" type="pres">
      <dgm:prSet presAssocID="{9FCEEC3A-40BC-4010-AD43-85B15597794C}" presName="desTx" presStyleLbl="revTx" presStyleIdx="1" presStyleCnt="3">
        <dgm:presLayoutVars>
          <dgm:bulletEnabled val="1"/>
        </dgm:presLayoutVars>
      </dgm:prSet>
      <dgm:spPr/>
    </dgm:pt>
    <dgm:pt modelId="{BE81471E-13F2-4F41-924E-9B4287C4B099}" type="pres">
      <dgm:prSet presAssocID="{1698B36B-C1B5-4EDB-8B31-5F24DAB9FDAE}" presName="space" presStyleCnt="0"/>
      <dgm:spPr/>
    </dgm:pt>
    <dgm:pt modelId="{E871847D-CDF0-4310-9FCF-93EE5AEE72E7}" type="pres">
      <dgm:prSet presAssocID="{204330C5-E537-43F4-8440-3DB962CF83CD}" presName="composite" presStyleCnt="0"/>
      <dgm:spPr/>
    </dgm:pt>
    <dgm:pt modelId="{9781422F-0D9D-4AB0-B4F0-22ADB5310E00}" type="pres">
      <dgm:prSet presAssocID="{204330C5-E537-43F4-8440-3DB962CF83CD}" presName="parTx" presStyleLbl="node1" presStyleIdx="2" presStyleCnt="3">
        <dgm:presLayoutVars>
          <dgm:chMax val="0"/>
          <dgm:chPref val="0"/>
          <dgm:bulletEnabled val="1"/>
        </dgm:presLayoutVars>
      </dgm:prSet>
      <dgm:spPr/>
    </dgm:pt>
    <dgm:pt modelId="{E7DDAC82-3884-4DA7-88CE-9ECAB629D123}" type="pres">
      <dgm:prSet presAssocID="{204330C5-E537-43F4-8440-3DB962CF83CD}" presName="desTx" presStyleLbl="revTx" presStyleIdx="2" presStyleCnt="3">
        <dgm:presLayoutVars>
          <dgm:bulletEnabled val="1"/>
        </dgm:presLayoutVars>
      </dgm:prSet>
      <dgm:spPr/>
    </dgm:pt>
  </dgm:ptLst>
  <dgm:cxnLst>
    <dgm:cxn modelId="{BAC1E40B-499D-4DF2-BFE5-65F32E23C111}" srcId="{DCF487DD-A9E3-4B42-950E-EEDD3586C6C5}" destId="{805BFCDF-9C14-4FBF-BBC6-573AC12E795F}" srcOrd="0" destOrd="0" parTransId="{EB6DBC72-3B65-4DA8-83A0-2128CC19C0F4}" sibTransId="{4A2D4B80-CBA6-4087-9DD5-B1A925255159}"/>
    <dgm:cxn modelId="{78631A38-59A7-460B-B98D-55EF9836C819}" type="presOf" srcId="{FFD56D98-9937-4C4D-84BB-A250A5B0BF5C}" destId="{666C8C1B-0614-4D5E-98CD-F4828241A1A1}" srcOrd="0" destOrd="0" presId="urn:microsoft.com/office/officeart/2005/8/layout/chevron1"/>
    <dgm:cxn modelId="{661F597F-2B67-4DDC-8E8C-2E5E06F46554}" type="presOf" srcId="{204330C5-E537-43F4-8440-3DB962CF83CD}" destId="{9781422F-0D9D-4AB0-B4F0-22ADB5310E00}" srcOrd="0" destOrd="0" presId="urn:microsoft.com/office/officeart/2005/8/layout/chevron1"/>
    <dgm:cxn modelId="{5EEF3E8A-1EB5-4A27-B631-2ACA88D4A73F}" type="presOf" srcId="{C56D5894-1FE3-4D2C-A74D-CC0C04244FD9}" destId="{F561450F-86E6-4969-AFD1-96655227E084}" srcOrd="0" destOrd="0" presId="urn:microsoft.com/office/officeart/2005/8/layout/chevron1"/>
    <dgm:cxn modelId="{BC3A6B95-C58A-4549-8198-EAEA4C6A8272}" type="presOf" srcId="{0DB33954-F81C-4795-9508-C9D03745C037}" destId="{E7DDAC82-3884-4DA7-88CE-9ECAB629D123}" srcOrd="0" destOrd="0" presId="urn:microsoft.com/office/officeart/2005/8/layout/chevron1"/>
    <dgm:cxn modelId="{67ACAC9D-552F-41E9-9763-13A8EFF988DD}" srcId="{DCF487DD-A9E3-4B42-950E-EEDD3586C6C5}" destId="{9FCEEC3A-40BC-4010-AD43-85B15597794C}" srcOrd="1" destOrd="0" parTransId="{C9CF3CD5-85BB-47C7-AFE7-579B472EDF90}" sibTransId="{1698B36B-C1B5-4EDB-8B31-5F24DAB9FDAE}"/>
    <dgm:cxn modelId="{C353D8A3-2341-45D6-AF1C-54D4F5382CB1}" srcId="{9FCEEC3A-40BC-4010-AD43-85B15597794C}" destId="{C56D5894-1FE3-4D2C-A74D-CC0C04244FD9}" srcOrd="0" destOrd="0" parTransId="{EE62B231-B025-4F39-AF6A-05B66B660B37}" sibTransId="{D61777A3-18E6-480C-96B1-D8A176839330}"/>
    <dgm:cxn modelId="{896208A9-F6A4-4BCA-B357-1CAB83B9BEB9}" type="presOf" srcId="{805BFCDF-9C14-4FBF-BBC6-573AC12E795F}" destId="{7B697479-B6B9-486A-9C40-CE349EBFC981}" srcOrd="0" destOrd="0" presId="urn:microsoft.com/office/officeart/2005/8/layout/chevron1"/>
    <dgm:cxn modelId="{10D06ED0-C3BF-4EF2-AB74-0C6CDA4FC5C6}" srcId="{805BFCDF-9C14-4FBF-BBC6-573AC12E795F}" destId="{FFD56D98-9937-4C4D-84BB-A250A5B0BF5C}" srcOrd="0" destOrd="0" parTransId="{9B1CCC31-3160-4C71-806E-411FAFC9395B}" sibTransId="{90F1E4C9-AB5A-4984-B887-B62668C437F1}"/>
    <dgm:cxn modelId="{C71868DE-94B6-4A4E-8696-D0584815E513}" srcId="{DCF487DD-A9E3-4B42-950E-EEDD3586C6C5}" destId="{204330C5-E537-43F4-8440-3DB962CF83CD}" srcOrd="2" destOrd="0" parTransId="{49488F04-9BE9-43AC-BA8D-8D1165B752DC}" sibTransId="{90EFE000-DC97-4BEC-B5D7-FDC541C32E49}"/>
    <dgm:cxn modelId="{D3E6D3DE-D2E3-4672-B2BD-568888C856F5}" type="presOf" srcId="{9FCEEC3A-40BC-4010-AD43-85B15597794C}" destId="{00289FA6-8DD4-4754-8158-C80D5632E948}" srcOrd="0" destOrd="0" presId="urn:microsoft.com/office/officeart/2005/8/layout/chevron1"/>
    <dgm:cxn modelId="{74A5BBE6-3C41-4F6F-B0E5-C9E2B1CD6700}" srcId="{204330C5-E537-43F4-8440-3DB962CF83CD}" destId="{0DB33954-F81C-4795-9508-C9D03745C037}" srcOrd="0" destOrd="0" parTransId="{4F2C240F-101C-4445-B0F6-CD458B1A3EA0}" sibTransId="{1DC2C84A-1A2B-43DC-8A67-5A207EF1ABF8}"/>
    <dgm:cxn modelId="{44EC24EB-BD7B-44EB-858A-A5F827A4DB15}" type="presOf" srcId="{DCF487DD-A9E3-4B42-950E-EEDD3586C6C5}" destId="{5F602B8E-05B8-4A8B-A322-AB3A437AAAA9}" srcOrd="0" destOrd="0" presId="urn:microsoft.com/office/officeart/2005/8/layout/chevron1"/>
    <dgm:cxn modelId="{7B3A0373-A655-42AB-9B54-58A15209BC6E}" type="presParOf" srcId="{5F602B8E-05B8-4A8B-A322-AB3A437AAAA9}" destId="{7B4696B8-1B46-462C-9DA5-9010F0E0E7F9}" srcOrd="0" destOrd="0" presId="urn:microsoft.com/office/officeart/2005/8/layout/chevron1"/>
    <dgm:cxn modelId="{F541FB9B-E11A-4C3C-AEBD-6EF1628F6C79}" type="presParOf" srcId="{7B4696B8-1B46-462C-9DA5-9010F0E0E7F9}" destId="{7B697479-B6B9-486A-9C40-CE349EBFC981}" srcOrd="0" destOrd="0" presId="urn:microsoft.com/office/officeart/2005/8/layout/chevron1"/>
    <dgm:cxn modelId="{747149E6-83AE-40EA-B6F5-6A7A578FB613}" type="presParOf" srcId="{7B4696B8-1B46-462C-9DA5-9010F0E0E7F9}" destId="{666C8C1B-0614-4D5E-98CD-F4828241A1A1}" srcOrd="1" destOrd="0" presId="urn:microsoft.com/office/officeart/2005/8/layout/chevron1"/>
    <dgm:cxn modelId="{15E6FB5E-46F4-4B88-B75B-9B9DA110B406}" type="presParOf" srcId="{5F602B8E-05B8-4A8B-A322-AB3A437AAAA9}" destId="{5E9D1EF1-6FF4-49E5-AABD-256E5FF6ECF5}" srcOrd="1" destOrd="0" presId="urn:microsoft.com/office/officeart/2005/8/layout/chevron1"/>
    <dgm:cxn modelId="{ADFB7534-A2FB-42D0-AF63-AA06E215522A}" type="presParOf" srcId="{5F602B8E-05B8-4A8B-A322-AB3A437AAAA9}" destId="{D08BC135-712B-4039-864E-91D1BBD67C38}" srcOrd="2" destOrd="0" presId="urn:microsoft.com/office/officeart/2005/8/layout/chevron1"/>
    <dgm:cxn modelId="{F327656B-9A86-4429-94A9-FF8C7E768CFD}" type="presParOf" srcId="{D08BC135-712B-4039-864E-91D1BBD67C38}" destId="{00289FA6-8DD4-4754-8158-C80D5632E948}" srcOrd="0" destOrd="0" presId="urn:microsoft.com/office/officeart/2005/8/layout/chevron1"/>
    <dgm:cxn modelId="{397C1A27-DCC1-4E3F-9672-49BD6D851F9C}" type="presParOf" srcId="{D08BC135-712B-4039-864E-91D1BBD67C38}" destId="{F561450F-86E6-4969-AFD1-96655227E084}" srcOrd="1" destOrd="0" presId="urn:microsoft.com/office/officeart/2005/8/layout/chevron1"/>
    <dgm:cxn modelId="{DF4CEF7C-AFEA-4E5E-B4AE-E63884DF9134}" type="presParOf" srcId="{5F602B8E-05B8-4A8B-A322-AB3A437AAAA9}" destId="{BE81471E-13F2-4F41-924E-9B4287C4B099}" srcOrd="3" destOrd="0" presId="urn:microsoft.com/office/officeart/2005/8/layout/chevron1"/>
    <dgm:cxn modelId="{ED617959-588E-4D77-B26A-D65AAE96D417}" type="presParOf" srcId="{5F602B8E-05B8-4A8B-A322-AB3A437AAAA9}" destId="{E871847D-CDF0-4310-9FCF-93EE5AEE72E7}" srcOrd="4" destOrd="0" presId="urn:microsoft.com/office/officeart/2005/8/layout/chevron1"/>
    <dgm:cxn modelId="{1B388D21-7B05-4DFA-BD38-920BB81E5539}" type="presParOf" srcId="{E871847D-CDF0-4310-9FCF-93EE5AEE72E7}" destId="{9781422F-0D9D-4AB0-B4F0-22ADB5310E00}" srcOrd="0" destOrd="0" presId="urn:microsoft.com/office/officeart/2005/8/layout/chevron1"/>
    <dgm:cxn modelId="{A2AB9A4E-8F35-4BE7-A453-DDAD169A0F83}" type="presParOf" srcId="{E871847D-CDF0-4310-9FCF-93EE5AEE72E7}" destId="{E7DDAC82-3884-4DA7-88CE-9ECAB629D12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FC72C875-950A-40CD-863F-00CFA6DE6A5D}"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IN"/>
        </a:p>
      </dgm:t>
    </dgm:pt>
    <dgm:pt modelId="{3CAA58D2-F6FE-4831-ADCB-67CA320601FA}">
      <dgm:prSet phldrT="[Text]" custT="1"/>
      <dgm:spPr>
        <a:solidFill>
          <a:srgbClr val="FFFFFF">
            <a:alpha val="34902"/>
          </a:srgbClr>
        </a:solidFill>
      </dgm:spPr>
      <dgm:t>
        <a:bodyPr/>
        <a:lstStyle/>
        <a:p>
          <a:r>
            <a:rPr lang="en-US" sz="2400" dirty="0">
              <a:solidFill>
                <a:schemeClr val="tx1"/>
              </a:solidFill>
              <a:latin typeface="Arial" panose="020B0604020202020204" pitchFamily="34" charset="0"/>
              <a:cs typeface="Arial" panose="020B0604020202020204" pitchFamily="34" charset="0"/>
            </a:rPr>
            <a:t>UI:                          	ReactJS &amp; Bootstrap</a:t>
          </a:r>
          <a:endParaRPr lang="en-IN" sz="2400" dirty="0">
            <a:solidFill>
              <a:schemeClr val="tx1"/>
            </a:solidFill>
            <a:latin typeface="Arial" panose="020B0604020202020204" pitchFamily="34" charset="0"/>
            <a:cs typeface="Arial" panose="020B0604020202020204" pitchFamily="34" charset="0"/>
          </a:endParaRPr>
        </a:p>
      </dgm:t>
    </dgm:pt>
    <dgm:pt modelId="{DCF50A74-4C64-40F5-A963-AC5C5C827868}" type="parTrans" cxnId="{67F6F59D-B49D-4E04-82BF-3368772D29C4}">
      <dgm:prSet/>
      <dgm:spPr/>
      <dgm:t>
        <a:bodyPr/>
        <a:lstStyle/>
        <a:p>
          <a:endParaRPr lang="en-IN"/>
        </a:p>
      </dgm:t>
    </dgm:pt>
    <dgm:pt modelId="{97811C95-E68C-4094-92B9-EFABF57DA06A}" type="sibTrans" cxnId="{67F6F59D-B49D-4E04-82BF-3368772D29C4}">
      <dgm:prSet/>
      <dgm:spPr/>
      <dgm:t>
        <a:bodyPr/>
        <a:lstStyle/>
        <a:p>
          <a:endParaRPr lang="en-IN"/>
        </a:p>
      </dgm:t>
    </dgm:pt>
    <dgm:pt modelId="{6B0192C9-515A-46D0-B52C-96986B413226}">
      <dgm:prSet phldrT="[Text]" custT="1"/>
      <dgm:spPr>
        <a:solidFill>
          <a:srgbClr val="FFFFFF">
            <a:alpha val="34902"/>
          </a:srgbClr>
        </a:solidFill>
      </dgm:spPr>
      <dgm:t>
        <a:bodyPr/>
        <a:lstStyle/>
        <a:p>
          <a:r>
            <a:rPr lang="en-US" sz="2400" dirty="0">
              <a:solidFill>
                <a:schemeClr val="tx1"/>
              </a:solidFill>
              <a:latin typeface="Arial" panose="020B0604020202020204" pitchFamily="34" charset="0"/>
              <a:cs typeface="Arial" panose="020B0604020202020204" pitchFamily="34" charset="0"/>
            </a:rPr>
            <a:t>Service Layer:        	Spring Boot with REST</a:t>
          </a:r>
          <a:endParaRPr lang="en-IN" sz="2400" dirty="0">
            <a:solidFill>
              <a:schemeClr val="tx1"/>
            </a:solidFill>
            <a:latin typeface="Arial" panose="020B0604020202020204" pitchFamily="34" charset="0"/>
            <a:cs typeface="Arial" panose="020B0604020202020204" pitchFamily="34" charset="0"/>
          </a:endParaRPr>
        </a:p>
      </dgm:t>
    </dgm:pt>
    <dgm:pt modelId="{A46DC44C-E507-402A-88F4-F8D807AE75B5}" type="parTrans" cxnId="{67D6F57E-5DED-483A-ABF5-4EBDB2F5AC61}">
      <dgm:prSet/>
      <dgm:spPr/>
      <dgm:t>
        <a:bodyPr/>
        <a:lstStyle/>
        <a:p>
          <a:endParaRPr lang="en-IN"/>
        </a:p>
      </dgm:t>
    </dgm:pt>
    <dgm:pt modelId="{9A0E4804-B931-420D-A786-908C2AE9378A}" type="sibTrans" cxnId="{67D6F57E-5DED-483A-ABF5-4EBDB2F5AC61}">
      <dgm:prSet/>
      <dgm:spPr/>
      <dgm:t>
        <a:bodyPr/>
        <a:lstStyle/>
        <a:p>
          <a:endParaRPr lang="en-IN"/>
        </a:p>
      </dgm:t>
    </dgm:pt>
    <dgm:pt modelId="{78881BAC-6D96-4230-B516-135CBB13593E}">
      <dgm:prSet phldrT="[Text]" custT="1"/>
      <dgm:spPr>
        <a:solidFill>
          <a:srgbClr val="FFFFFF">
            <a:alpha val="34902"/>
          </a:srgbClr>
        </a:solidFill>
      </dgm:spPr>
      <dgm:t>
        <a:bodyPr/>
        <a:lstStyle/>
        <a:p>
          <a:r>
            <a:rPr lang="en-US" sz="2400" dirty="0">
              <a:solidFill>
                <a:schemeClr val="tx1"/>
              </a:solidFill>
              <a:latin typeface="Arial" panose="020B0604020202020204" pitchFamily="34" charset="0"/>
              <a:cs typeface="Arial" panose="020B0604020202020204" pitchFamily="34" charset="0"/>
            </a:rPr>
            <a:t>Development IDE:   	Eclipse</a:t>
          </a:r>
          <a:endParaRPr lang="en-IN" sz="2400" dirty="0">
            <a:solidFill>
              <a:schemeClr val="tx1"/>
            </a:solidFill>
            <a:latin typeface="Arial" panose="020B0604020202020204" pitchFamily="34" charset="0"/>
            <a:cs typeface="Arial" panose="020B0604020202020204" pitchFamily="34" charset="0"/>
          </a:endParaRPr>
        </a:p>
      </dgm:t>
    </dgm:pt>
    <dgm:pt modelId="{CA7D1314-251D-472B-BB02-657B2696062A}" type="parTrans" cxnId="{140BD8BB-68D8-4DB2-A781-7F09CF5A9DEA}">
      <dgm:prSet/>
      <dgm:spPr/>
      <dgm:t>
        <a:bodyPr/>
        <a:lstStyle/>
        <a:p>
          <a:endParaRPr lang="en-IN"/>
        </a:p>
      </dgm:t>
    </dgm:pt>
    <dgm:pt modelId="{86658E87-D9AF-485C-8E0E-FA536A55B10B}" type="sibTrans" cxnId="{140BD8BB-68D8-4DB2-A781-7F09CF5A9DEA}">
      <dgm:prSet/>
      <dgm:spPr/>
      <dgm:t>
        <a:bodyPr/>
        <a:lstStyle/>
        <a:p>
          <a:endParaRPr lang="en-IN"/>
        </a:p>
      </dgm:t>
    </dgm:pt>
    <dgm:pt modelId="{1608DF1E-229D-4D75-9803-043D04462AA6}">
      <dgm:prSet phldrT="[Text]" custT="1"/>
      <dgm:spPr>
        <a:solidFill>
          <a:srgbClr val="FFFFFF">
            <a:alpha val="34902"/>
          </a:srgbClr>
        </a:solidFill>
      </dgm:spPr>
      <dgm:t>
        <a:bodyPr/>
        <a:lstStyle/>
        <a:p>
          <a:r>
            <a:rPr lang="en-US" sz="2400" dirty="0">
              <a:solidFill>
                <a:schemeClr val="tx1"/>
              </a:solidFill>
              <a:latin typeface="Arial" panose="020B0604020202020204" pitchFamily="34" charset="0"/>
              <a:cs typeface="Arial" panose="020B0604020202020204" pitchFamily="34" charset="0"/>
            </a:rPr>
            <a:t>Business Layer:      	Entities and service classes</a:t>
          </a:r>
          <a:endParaRPr lang="en-IN" sz="2400" dirty="0">
            <a:solidFill>
              <a:schemeClr val="tx1"/>
            </a:solidFill>
            <a:latin typeface="Arial" panose="020B0604020202020204" pitchFamily="34" charset="0"/>
            <a:cs typeface="Arial" panose="020B0604020202020204" pitchFamily="34" charset="0"/>
          </a:endParaRPr>
        </a:p>
      </dgm:t>
    </dgm:pt>
    <dgm:pt modelId="{D9255313-550D-478F-BD89-6AD0EDE8FB89}" type="parTrans" cxnId="{4C0C6ED5-1AB2-4974-A69B-6AEDCA91B777}">
      <dgm:prSet/>
      <dgm:spPr/>
      <dgm:t>
        <a:bodyPr/>
        <a:lstStyle/>
        <a:p>
          <a:endParaRPr lang="en-IN"/>
        </a:p>
      </dgm:t>
    </dgm:pt>
    <dgm:pt modelId="{42F23864-A04E-4352-8471-5EDEF08C115A}" type="sibTrans" cxnId="{4C0C6ED5-1AB2-4974-A69B-6AEDCA91B777}">
      <dgm:prSet/>
      <dgm:spPr/>
      <dgm:t>
        <a:bodyPr/>
        <a:lstStyle/>
        <a:p>
          <a:endParaRPr lang="en-IN"/>
        </a:p>
      </dgm:t>
    </dgm:pt>
    <dgm:pt modelId="{F30510F5-6928-47D4-8F88-348FB4461E20}">
      <dgm:prSet phldrT="[Text]" custT="1"/>
      <dgm:spPr>
        <a:solidFill>
          <a:srgbClr val="FFFFFF">
            <a:alpha val="34902"/>
          </a:srgbClr>
        </a:solidFill>
      </dgm:spPr>
      <dgm:t>
        <a:bodyPr/>
        <a:lstStyle/>
        <a:p>
          <a:r>
            <a:rPr lang="en-US" sz="2400" dirty="0">
              <a:solidFill>
                <a:schemeClr val="tx1"/>
              </a:solidFill>
              <a:latin typeface="Arial" panose="020B0604020202020204" pitchFamily="34" charset="0"/>
              <a:cs typeface="Arial" panose="020B0604020202020204" pitchFamily="34" charset="0"/>
            </a:rPr>
            <a:t>Data Access Layer: 	Spring Data JPA</a:t>
          </a:r>
          <a:endParaRPr lang="en-IN" sz="2400" dirty="0">
            <a:solidFill>
              <a:schemeClr val="tx1"/>
            </a:solidFill>
            <a:latin typeface="Arial" panose="020B0604020202020204" pitchFamily="34" charset="0"/>
            <a:cs typeface="Arial" panose="020B0604020202020204" pitchFamily="34" charset="0"/>
          </a:endParaRPr>
        </a:p>
      </dgm:t>
    </dgm:pt>
    <dgm:pt modelId="{A4F391F9-F168-4CC1-A28C-F110E566429C}" type="parTrans" cxnId="{0958F61F-A8F6-42F7-8173-FF4D48306451}">
      <dgm:prSet/>
      <dgm:spPr/>
      <dgm:t>
        <a:bodyPr/>
        <a:lstStyle/>
        <a:p>
          <a:endParaRPr lang="en-IN"/>
        </a:p>
      </dgm:t>
    </dgm:pt>
    <dgm:pt modelId="{D334E35E-11C7-4BF4-A6E2-F5C98E1D5D1B}" type="sibTrans" cxnId="{0958F61F-A8F6-42F7-8173-FF4D48306451}">
      <dgm:prSet/>
      <dgm:spPr/>
      <dgm:t>
        <a:bodyPr/>
        <a:lstStyle/>
        <a:p>
          <a:endParaRPr lang="en-IN"/>
        </a:p>
      </dgm:t>
    </dgm:pt>
    <dgm:pt modelId="{3AB67C57-0C37-4361-A5CE-57153BDF6620}">
      <dgm:prSet phldrT="[Text]" custT="1"/>
      <dgm:spPr>
        <a:solidFill>
          <a:srgbClr val="FFFFFF">
            <a:alpha val="34902"/>
          </a:srgbClr>
        </a:solidFill>
      </dgm:spPr>
      <dgm:t>
        <a:bodyPr/>
        <a:lstStyle/>
        <a:p>
          <a:r>
            <a:rPr lang="en-US" sz="2400" dirty="0">
              <a:solidFill>
                <a:schemeClr val="tx1"/>
              </a:solidFill>
              <a:latin typeface="Arial" panose="020B0604020202020204" pitchFamily="34" charset="0"/>
              <a:cs typeface="Arial" panose="020B0604020202020204" pitchFamily="34" charset="0"/>
            </a:rPr>
            <a:t>Back-end:                	MySQL</a:t>
          </a:r>
          <a:endParaRPr lang="en-IN" sz="2400" dirty="0">
            <a:solidFill>
              <a:schemeClr val="tx1"/>
            </a:solidFill>
            <a:latin typeface="Arial" panose="020B0604020202020204" pitchFamily="34" charset="0"/>
            <a:cs typeface="Arial" panose="020B0604020202020204" pitchFamily="34" charset="0"/>
          </a:endParaRPr>
        </a:p>
      </dgm:t>
    </dgm:pt>
    <dgm:pt modelId="{38BBC70F-58CB-4E11-8D6D-CA992BB61E45}" type="parTrans" cxnId="{77BF7EE8-351F-441F-AB9E-8178B8CF57BD}">
      <dgm:prSet/>
      <dgm:spPr/>
      <dgm:t>
        <a:bodyPr/>
        <a:lstStyle/>
        <a:p>
          <a:endParaRPr lang="en-IN"/>
        </a:p>
      </dgm:t>
    </dgm:pt>
    <dgm:pt modelId="{916FF160-C215-453B-B6E1-D11D21FC6DBC}" type="sibTrans" cxnId="{77BF7EE8-351F-441F-AB9E-8178B8CF57BD}">
      <dgm:prSet/>
      <dgm:spPr/>
      <dgm:t>
        <a:bodyPr/>
        <a:lstStyle/>
        <a:p>
          <a:endParaRPr lang="en-IN"/>
        </a:p>
      </dgm:t>
    </dgm:pt>
    <dgm:pt modelId="{5CD26E6A-D806-4324-A407-8C1725448B2C}" type="pres">
      <dgm:prSet presAssocID="{FC72C875-950A-40CD-863F-00CFA6DE6A5D}" presName="linear" presStyleCnt="0">
        <dgm:presLayoutVars>
          <dgm:animLvl val="lvl"/>
          <dgm:resizeHandles val="exact"/>
        </dgm:presLayoutVars>
      </dgm:prSet>
      <dgm:spPr/>
    </dgm:pt>
    <dgm:pt modelId="{1B56C80B-BE27-4A09-9A1B-C7EBF17A41F9}" type="pres">
      <dgm:prSet presAssocID="{3CAA58D2-F6FE-4831-ADCB-67CA320601FA}" presName="parentText" presStyleLbl="node1" presStyleIdx="0" presStyleCnt="6">
        <dgm:presLayoutVars>
          <dgm:chMax val="0"/>
          <dgm:bulletEnabled val="1"/>
        </dgm:presLayoutVars>
      </dgm:prSet>
      <dgm:spPr/>
    </dgm:pt>
    <dgm:pt modelId="{6719A33E-6313-40AF-A112-B5F9B9933747}" type="pres">
      <dgm:prSet presAssocID="{97811C95-E68C-4094-92B9-EFABF57DA06A}" presName="spacer" presStyleCnt="0"/>
      <dgm:spPr/>
    </dgm:pt>
    <dgm:pt modelId="{3861FB9A-2AF6-46F5-B28D-32E91F8738A9}" type="pres">
      <dgm:prSet presAssocID="{6B0192C9-515A-46D0-B52C-96986B413226}" presName="parentText" presStyleLbl="node1" presStyleIdx="1" presStyleCnt="6">
        <dgm:presLayoutVars>
          <dgm:chMax val="0"/>
          <dgm:bulletEnabled val="1"/>
        </dgm:presLayoutVars>
      </dgm:prSet>
      <dgm:spPr/>
    </dgm:pt>
    <dgm:pt modelId="{915B33D2-F0A1-47B2-A9B1-D0B2F5B887FA}" type="pres">
      <dgm:prSet presAssocID="{9A0E4804-B931-420D-A786-908C2AE9378A}" presName="spacer" presStyleCnt="0"/>
      <dgm:spPr/>
    </dgm:pt>
    <dgm:pt modelId="{7320C7ED-C500-448D-99E5-3DCD814F3D21}" type="pres">
      <dgm:prSet presAssocID="{1608DF1E-229D-4D75-9803-043D04462AA6}" presName="parentText" presStyleLbl="node1" presStyleIdx="2" presStyleCnt="6">
        <dgm:presLayoutVars>
          <dgm:chMax val="0"/>
          <dgm:bulletEnabled val="1"/>
        </dgm:presLayoutVars>
      </dgm:prSet>
      <dgm:spPr/>
    </dgm:pt>
    <dgm:pt modelId="{D2DDF62F-CF25-46A1-914E-AD6EEF5A6FE1}" type="pres">
      <dgm:prSet presAssocID="{42F23864-A04E-4352-8471-5EDEF08C115A}" presName="spacer" presStyleCnt="0"/>
      <dgm:spPr/>
    </dgm:pt>
    <dgm:pt modelId="{7841A08A-1901-461C-9D46-71EB869783C3}" type="pres">
      <dgm:prSet presAssocID="{F30510F5-6928-47D4-8F88-348FB4461E20}" presName="parentText" presStyleLbl="node1" presStyleIdx="3" presStyleCnt="6">
        <dgm:presLayoutVars>
          <dgm:chMax val="0"/>
          <dgm:bulletEnabled val="1"/>
        </dgm:presLayoutVars>
      </dgm:prSet>
      <dgm:spPr/>
    </dgm:pt>
    <dgm:pt modelId="{EB001D6C-16E2-4E1B-A69C-667ED7E8DD3A}" type="pres">
      <dgm:prSet presAssocID="{D334E35E-11C7-4BF4-A6E2-F5C98E1D5D1B}" presName="spacer" presStyleCnt="0"/>
      <dgm:spPr/>
    </dgm:pt>
    <dgm:pt modelId="{E2787049-7C2C-422E-9CF6-5A4F2A6430EB}" type="pres">
      <dgm:prSet presAssocID="{3AB67C57-0C37-4361-A5CE-57153BDF6620}" presName="parentText" presStyleLbl="node1" presStyleIdx="4" presStyleCnt="6">
        <dgm:presLayoutVars>
          <dgm:chMax val="0"/>
          <dgm:bulletEnabled val="1"/>
        </dgm:presLayoutVars>
      </dgm:prSet>
      <dgm:spPr/>
    </dgm:pt>
    <dgm:pt modelId="{E5D8E75A-7D22-44D6-8727-3437E8B63CDF}" type="pres">
      <dgm:prSet presAssocID="{916FF160-C215-453B-B6E1-D11D21FC6DBC}" presName="spacer" presStyleCnt="0"/>
      <dgm:spPr/>
    </dgm:pt>
    <dgm:pt modelId="{0FDD20CB-ACE2-4624-88DD-1C509FA6975B}" type="pres">
      <dgm:prSet presAssocID="{78881BAC-6D96-4230-B516-135CBB13593E}" presName="parentText" presStyleLbl="node1" presStyleIdx="5" presStyleCnt="6">
        <dgm:presLayoutVars>
          <dgm:chMax val="0"/>
          <dgm:bulletEnabled val="1"/>
        </dgm:presLayoutVars>
      </dgm:prSet>
      <dgm:spPr/>
    </dgm:pt>
  </dgm:ptLst>
  <dgm:cxnLst>
    <dgm:cxn modelId="{0958F61F-A8F6-42F7-8173-FF4D48306451}" srcId="{FC72C875-950A-40CD-863F-00CFA6DE6A5D}" destId="{F30510F5-6928-47D4-8F88-348FB4461E20}" srcOrd="3" destOrd="0" parTransId="{A4F391F9-F168-4CC1-A28C-F110E566429C}" sibTransId="{D334E35E-11C7-4BF4-A6E2-F5C98E1D5D1B}"/>
    <dgm:cxn modelId="{67416C22-C61E-440F-A2F0-277DC7C90A51}" type="presOf" srcId="{1608DF1E-229D-4D75-9803-043D04462AA6}" destId="{7320C7ED-C500-448D-99E5-3DCD814F3D21}" srcOrd="0" destOrd="0" presId="urn:microsoft.com/office/officeart/2005/8/layout/vList2"/>
    <dgm:cxn modelId="{A336CB5E-FE5B-482B-BE17-A12605A13A77}" type="presOf" srcId="{78881BAC-6D96-4230-B516-135CBB13593E}" destId="{0FDD20CB-ACE2-4624-88DD-1C509FA6975B}" srcOrd="0" destOrd="0" presId="urn:microsoft.com/office/officeart/2005/8/layout/vList2"/>
    <dgm:cxn modelId="{67D6F57E-5DED-483A-ABF5-4EBDB2F5AC61}" srcId="{FC72C875-950A-40CD-863F-00CFA6DE6A5D}" destId="{6B0192C9-515A-46D0-B52C-96986B413226}" srcOrd="1" destOrd="0" parTransId="{A46DC44C-E507-402A-88F4-F8D807AE75B5}" sibTransId="{9A0E4804-B931-420D-A786-908C2AE9378A}"/>
    <dgm:cxn modelId="{67F6F59D-B49D-4E04-82BF-3368772D29C4}" srcId="{FC72C875-950A-40CD-863F-00CFA6DE6A5D}" destId="{3CAA58D2-F6FE-4831-ADCB-67CA320601FA}" srcOrd="0" destOrd="0" parTransId="{DCF50A74-4C64-40F5-A963-AC5C5C827868}" sibTransId="{97811C95-E68C-4094-92B9-EFABF57DA06A}"/>
    <dgm:cxn modelId="{0882C59F-A8BE-4213-A1FB-5A3EA2573CC8}" type="presOf" srcId="{3AB67C57-0C37-4361-A5CE-57153BDF6620}" destId="{E2787049-7C2C-422E-9CF6-5A4F2A6430EB}" srcOrd="0" destOrd="0" presId="urn:microsoft.com/office/officeart/2005/8/layout/vList2"/>
    <dgm:cxn modelId="{9D1F9FBA-00F8-4E09-9C00-56A60B24D572}" type="presOf" srcId="{FC72C875-950A-40CD-863F-00CFA6DE6A5D}" destId="{5CD26E6A-D806-4324-A407-8C1725448B2C}" srcOrd="0" destOrd="0" presId="urn:microsoft.com/office/officeart/2005/8/layout/vList2"/>
    <dgm:cxn modelId="{140BD8BB-68D8-4DB2-A781-7F09CF5A9DEA}" srcId="{FC72C875-950A-40CD-863F-00CFA6DE6A5D}" destId="{78881BAC-6D96-4230-B516-135CBB13593E}" srcOrd="5" destOrd="0" parTransId="{CA7D1314-251D-472B-BB02-657B2696062A}" sibTransId="{86658E87-D9AF-485C-8E0E-FA536A55B10B}"/>
    <dgm:cxn modelId="{787E60CD-6EFD-40FD-8748-085F6665FDFF}" type="presOf" srcId="{F30510F5-6928-47D4-8F88-348FB4461E20}" destId="{7841A08A-1901-461C-9D46-71EB869783C3}" srcOrd="0" destOrd="0" presId="urn:microsoft.com/office/officeart/2005/8/layout/vList2"/>
    <dgm:cxn modelId="{4C0C6ED5-1AB2-4974-A69B-6AEDCA91B777}" srcId="{FC72C875-950A-40CD-863F-00CFA6DE6A5D}" destId="{1608DF1E-229D-4D75-9803-043D04462AA6}" srcOrd="2" destOrd="0" parTransId="{D9255313-550D-478F-BD89-6AD0EDE8FB89}" sibTransId="{42F23864-A04E-4352-8471-5EDEF08C115A}"/>
    <dgm:cxn modelId="{93A070E1-2B22-4B48-8F3F-0D0B65438022}" type="presOf" srcId="{6B0192C9-515A-46D0-B52C-96986B413226}" destId="{3861FB9A-2AF6-46F5-B28D-32E91F8738A9}" srcOrd="0" destOrd="0" presId="urn:microsoft.com/office/officeart/2005/8/layout/vList2"/>
    <dgm:cxn modelId="{77BF7EE8-351F-441F-AB9E-8178B8CF57BD}" srcId="{FC72C875-950A-40CD-863F-00CFA6DE6A5D}" destId="{3AB67C57-0C37-4361-A5CE-57153BDF6620}" srcOrd="4" destOrd="0" parTransId="{38BBC70F-58CB-4E11-8D6D-CA992BB61E45}" sibTransId="{916FF160-C215-453B-B6E1-D11D21FC6DBC}"/>
    <dgm:cxn modelId="{BF770AF4-0D5C-4E14-A218-B9B6563906C6}" type="presOf" srcId="{3CAA58D2-F6FE-4831-ADCB-67CA320601FA}" destId="{1B56C80B-BE27-4A09-9A1B-C7EBF17A41F9}" srcOrd="0" destOrd="0" presId="urn:microsoft.com/office/officeart/2005/8/layout/vList2"/>
    <dgm:cxn modelId="{AFA1BB08-EB03-401B-89B0-A3253F249941}" type="presParOf" srcId="{5CD26E6A-D806-4324-A407-8C1725448B2C}" destId="{1B56C80B-BE27-4A09-9A1B-C7EBF17A41F9}" srcOrd="0" destOrd="0" presId="urn:microsoft.com/office/officeart/2005/8/layout/vList2"/>
    <dgm:cxn modelId="{0E1FDE3C-1DDB-4B23-9047-D3B7C28C17CE}" type="presParOf" srcId="{5CD26E6A-D806-4324-A407-8C1725448B2C}" destId="{6719A33E-6313-40AF-A112-B5F9B9933747}" srcOrd="1" destOrd="0" presId="urn:microsoft.com/office/officeart/2005/8/layout/vList2"/>
    <dgm:cxn modelId="{32A7ED6A-0A9F-4262-972D-FF2443142DB5}" type="presParOf" srcId="{5CD26E6A-D806-4324-A407-8C1725448B2C}" destId="{3861FB9A-2AF6-46F5-B28D-32E91F8738A9}" srcOrd="2" destOrd="0" presId="urn:microsoft.com/office/officeart/2005/8/layout/vList2"/>
    <dgm:cxn modelId="{968C7EBD-326C-440F-A889-B2A144AA7A56}" type="presParOf" srcId="{5CD26E6A-D806-4324-A407-8C1725448B2C}" destId="{915B33D2-F0A1-47B2-A9B1-D0B2F5B887FA}" srcOrd="3" destOrd="0" presId="urn:microsoft.com/office/officeart/2005/8/layout/vList2"/>
    <dgm:cxn modelId="{DCF30251-4278-404B-BC8C-1EB2F94811CC}" type="presParOf" srcId="{5CD26E6A-D806-4324-A407-8C1725448B2C}" destId="{7320C7ED-C500-448D-99E5-3DCD814F3D21}" srcOrd="4" destOrd="0" presId="urn:microsoft.com/office/officeart/2005/8/layout/vList2"/>
    <dgm:cxn modelId="{32CCE2D6-F802-4047-BEFC-5638258F66E9}" type="presParOf" srcId="{5CD26E6A-D806-4324-A407-8C1725448B2C}" destId="{D2DDF62F-CF25-46A1-914E-AD6EEF5A6FE1}" srcOrd="5" destOrd="0" presId="urn:microsoft.com/office/officeart/2005/8/layout/vList2"/>
    <dgm:cxn modelId="{79F84645-E67B-47F6-AB20-5F89E2B1EB2C}" type="presParOf" srcId="{5CD26E6A-D806-4324-A407-8C1725448B2C}" destId="{7841A08A-1901-461C-9D46-71EB869783C3}" srcOrd="6" destOrd="0" presId="urn:microsoft.com/office/officeart/2005/8/layout/vList2"/>
    <dgm:cxn modelId="{87F660C8-A7AB-442B-91EB-13C51CD31187}" type="presParOf" srcId="{5CD26E6A-D806-4324-A407-8C1725448B2C}" destId="{EB001D6C-16E2-4E1B-A69C-667ED7E8DD3A}" srcOrd="7" destOrd="0" presId="urn:microsoft.com/office/officeart/2005/8/layout/vList2"/>
    <dgm:cxn modelId="{C7CE08B4-12B5-4ED0-96F2-78DA7C20AFA7}" type="presParOf" srcId="{5CD26E6A-D806-4324-A407-8C1725448B2C}" destId="{E2787049-7C2C-422E-9CF6-5A4F2A6430EB}" srcOrd="8" destOrd="0" presId="urn:microsoft.com/office/officeart/2005/8/layout/vList2"/>
    <dgm:cxn modelId="{D4FDF177-656F-4001-994D-A842BBF1D8DF}" type="presParOf" srcId="{5CD26E6A-D806-4324-A407-8C1725448B2C}" destId="{E5D8E75A-7D22-44D6-8727-3437E8B63CDF}" srcOrd="9" destOrd="0" presId="urn:microsoft.com/office/officeart/2005/8/layout/vList2"/>
    <dgm:cxn modelId="{774228E5-9E4D-4BBF-899B-C4A0496A1B90}" type="presParOf" srcId="{5CD26E6A-D806-4324-A407-8C1725448B2C}" destId="{0FDD20CB-ACE2-4624-88DD-1C509FA6975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931EEC-5798-4EB0-86FF-9BA40223414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B69029C-195C-460D-B08F-46E681DC21F3}">
      <dgm:prSet phldr="0"/>
      <dgm:spPr>
        <a:solidFill>
          <a:schemeClr val="bg1">
            <a:alpha val="90000"/>
          </a:schemeClr>
        </a:solidFill>
        <a:ln>
          <a:noFill/>
        </a:ln>
      </dgm:spPr>
      <dgm:t>
        <a:bodyPr/>
        <a:lstStyle/>
        <a:p>
          <a:pPr rtl="0"/>
          <a:r>
            <a:rPr lang="en-US" dirty="0">
              <a:latin typeface="Calibri"/>
              <a:cs typeface="Calibri"/>
            </a:rPr>
            <a:t>Entity  layer</a:t>
          </a:r>
        </a:p>
      </dgm:t>
    </dgm:pt>
    <dgm:pt modelId="{271705B2-64B9-4022-99D6-1280AE7EF4CC}" type="parTrans" cxnId="{91ADD21C-031E-464C-ABE1-9FD4C5F33250}">
      <dgm:prSet/>
      <dgm:spPr/>
      <dgm:t>
        <a:bodyPr/>
        <a:lstStyle/>
        <a:p>
          <a:endParaRPr lang="en-US"/>
        </a:p>
      </dgm:t>
    </dgm:pt>
    <dgm:pt modelId="{A7FFB024-B86B-4F33-82CD-D777AE7E758C}" type="sibTrans" cxnId="{91ADD21C-031E-464C-ABE1-9FD4C5F33250}">
      <dgm:prSet/>
      <dgm:spPr/>
      <dgm:t>
        <a:bodyPr/>
        <a:lstStyle/>
        <a:p>
          <a:endParaRPr lang="en-US"/>
        </a:p>
      </dgm:t>
    </dgm:pt>
    <dgm:pt modelId="{B734BF70-0FC5-486F-BD97-3667939FEFE8}">
      <dgm:prSet phldr="0"/>
      <dgm:spPr>
        <a:solidFill>
          <a:schemeClr val="bg1">
            <a:alpha val="90000"/>
          </a:schemeClr>
        </a:solidFill>
        <a:ln>
          <a:noFill/>
        </a:ln>
      </dgm:spPr>
      <dgm:t>
        <a:bodyPr/>
        <a:lstStyle/>
        <a:p>
          <a:pPr rtl="0"/>
          <a:r>
            <a:rPr lang="en-US" dirty="0">
              <a:latin typeface="Calibri"/>
              <a:cs typeface="Calibri"/>
            </a:rPr>
            <a:t>Repository layer</a:t>
          </a:r>
        </a:p>
      </dgm:t>
    </dgm:pt>
    <dgm:pt modelId="{9333F433-9F43-4F09-A3D7-CF85E4D933FE}" type="parTrans" cxnId="{5C596A25-016D-4F8E-A440-67DE26EE6A82}">
      <dgm:prSet/>
      <dgm:spPr/>
      <dgm:t>
        <a:bodyPr/>
        <a:lstStyle/>
        <a:p>
          <a:endParaRPr lang="en-US"/>
        </a:p>
      </dgm:t>
    </dgm:pt>
    <dgm:pt modelId="{66210CB6-4220-42E5-A835-B456B80050EE}" type="sibTrans" cxnId="{5C596A25-016D-4F8E-A440-67DE26EE6A82}">
      <dgm:prSet/>
      <dgm:spPr/>
      <dgm:t>
        <a:bodyPr/>
        <a:lstStyle/>
        <a:p>
          <a:endParaRPr lang="en-US"/>
        </a:p>
      </dgm:t>
    </dgm:pt>
    <dgm:pt modelId="{DF33F9A4-784E-40AD-A52E-3E37E5E4769E}">
      <dgm:prSet phldr="0"/>
      <dgm:spPr>
        <a:solidFill>
          <a:schemeClr val="bg1">
            <a:alpha val="90000"/>
          </a:schemeClr>
        </a:solidFill>
        <a:ln>
          <a:noFill/>
        </a:ln>
      </dgm:spPr>
      <dgm:t>
        <a:bodyPr/>
        <a:lstStyle/>
        <a:p>
          <a:pPr rtl="0"/>
          <a:r>
            <a:rPr lang="en-US" dirty="0">
              <a:latin typeface="Calibri"/>
              <a:cs typeface="Calibri"/>
            </a:rPr>
            <a:t>Service layer</a:t>
          </a:r>
        </a:p>
      </dgm:t>
    </dgm:pt>
    <dgm:pt modelId="{BA80F0DD-62D8-44F0-9BC8-69D5A7688706}" type="parTrans" cxnId="{41C2A47C-E91B-4272-9E96-27114E99B58B}">
      <dgm:prSet/>
      <dgm:spPr/>
      <dgm:t>
        <a:bodyPr/>
        <a:lstStyle/>
        <a:p>
          <a:endParaRPr lang="en-US"/>
        </a:p>
      </dgm:t>
    </dgm:pt>
    <dgm:pt modelId="{B764D014-A57A-4691-BFDD-A0FBBC402582}" type="sibTrans" cxnId="{41C2A47C-E91B-4272-9E96-27114E99B58B}">
      <dgm:prSet/>
      <dgm:spPr/>
      <dgm:t>
        <a:bodyPr/>
        <a:lstStyle/>
        <a:p>
          <a:endParaRPr lang="en-US"/>
        </a:p>
      </dgm:t>
    </dgm:pt>
    <dgm:pt modelId="{75A5E112-EF36-4FE4-B4FD-EC64B8C57988}">
      <dgm:prSet phldr="0"/>
      <dgm:spPr>
        <a:solidFill>
          <a:schemeClr val="bg1">
            <a:alpha val="90000"/>
          </a:schemeClr>
        </a:solidFill>
        <a:ln>
          <a:noFill/>
        </a:ln>
      </dgm:spPr>
      <dgm:t>
        <a:bodyPr/>
        <a:lstStyle/>
        <a:p>
          <a:pPr rtl="0"/>
          <a:r>
            <a:rPr lang="en-US" dirty="0">
              <a:latin typeface="Calibri"/>
              <a:cs typeface="Calibri"/>
            </a:rPr>
            <a:t>Controller layer</a:t>
          </a:r>
        </a:p>
      </dgm:t>
    </dgm:pt>
    <dgm:pt modelId="{4A3E68CC-55D0-4D1B-A3CF-158C1D451AEB}" type="parTrans" cxnId="{E09FEC2F-F685-42F6-A907-7A455149CF25}">
      <dgm:prSet/>
      <dgm:spPr/>
      <dgm:t>
        <a:bodyPr/>
        <a:lstStyle/>
        <a:p>
          <a:endParaRPr lang="en-US"/>
        </a:p>
      </dgm:t>
    </dgm:pt>
    <dgm:pt modelId="{1BDFBB6A-562B-478B-9548-EE8EE4AC15BC}" type="sibTrans" cxnId="{E09FEC2F-F685-42F6-A907-7A455149CF25}">
      <dgm:prSet/>
      <dgm:spPr/>
      <dgm:t>
        <a:bodyPr/>
        <a:lstStyle/>
        <a:p>
          <a:endParaRPr lang="en-US"/>
        </a:p>
      </dgm:t>
    </dgm:pt>
    <dgm:pt modelId="{4386E388-0814-40A8-B4A6-1E2B3756E0F7}" type="pres">
      <dgm:prSet presAssocID="{B3931EEC-5798-4EB0-86FF-9BA402234144}" presName="hierChild1" presStyleCnt="0">
        <dgm:presLayoutVars>
          <dgm:chPref val="1"/>
          <dgm:dir/>
          <dgm:animOne val="branch"/>
          <dgm:animLvl val="lvl"/>
          <dgm:resizeHandles/>
        </dgm:presLayoutVars>
      </dgm:prSet>
      <dgm:spPr/>
    </dgm:pt>
    <dgm:pt modelId="{5D220D85-EFEE-4D9F-8C4A-C3B9212A2730}" type="pres">
      <dgm:prSet presAssocID="{5B69029C-195C-460D-B08F-46E681DC21F3}" presName="hierRoot1" presStyleCnt="0"/>
      <dgm:spPr/>
    </dgm:pt>
    <dgm:pt modelId="{4301B3DD-C5E2-4A6D-A817-67494BC354AE}" type="pres">
      <dgm:prSet presAssocID="{5B69029C-195C-460D-B08F-46E681DC21F3}" presName="composite" presStyleCnt="0"/>
      <dgm:spPr/>
    </dgm:pt>
    <dgm:pt modelId="{868A8288-5D8B-4B5B-B9E8-9BFB40111E08}" type="pres">
      <dgm:prSet presAssocID="{5B69029C-195C-460D-B08F-46E681DC21F3}" presName="background" presStyleLbl="node0" presStyleIdx="0" presStyleCnt="4"/>
      <dgm:spPr>
        <a:solidFill>
          <a:srgbClr val="FFFFFF">
            <a:alpha val="25098"/>
          </a:srgbClr>
        </a:solidFill>
      </dgm:spPr>
    </dgm:pt>
    <dgm:pt modelId="{63484816-F41E-4B02-9F4F-92714C59973A}" type="pres">
      <dgm:prSet presAssocID="{5B69029C-195C-460D-B08F-46E681DC21F3}" presName="text" presStyleLbl="fgAcc0" presStyleIdx="0" presStyleCnt="4">
        <dgm:presLayoutVars>
          <dgm:chPref val="3"/>
        </dgm:presLayoutVars>
      </dgm:prSet>
      <dgm:spPr/>
    </dgm:pt>
    <dgm:pt modelId="{7E5C3A28-C7B8-409A-BA96-3FCA4DB8FFEA}" type="pres">
      <dgm:prSet presAssocID="{5B69029C-195C-460D-B08F-46E681DC21F3}" presName="hierChild2" presStyleCnt="0"/>
      <dgm:spPr/>
    </dgm:pt>
    <dgm:pt modelId="{4D10E769-712A-460F-BB1E-73CC0F6E6471}" type="pres">
      <dgm:prSet presAssocID="{B734BF70-0FC5-486F-BD97-3667939FEFE8}" presName="hierRoot1" presStyleCnt="0"/>
      <dgm:spPr/>
    </dgm:pt>
    <dgm:pt modelId="{453EAE25-296A-4259-94CF-D80FEBF97019}" type="pres">
      <dgm:prSet presAssocID="{B734BF70-0FC5-486F-BD97-3667939FEFE8}" presName="composite" presStyleCnt="0"/>
      <dgm:spPr/>
    </dgm:pt>
    <dgm:pt modelId="{AECC3849-4B58-41B9-8CD2-53C3C6604FC5}" type="pres">
      <dgm:prSet presAssocID="{B734BF70-0FC5-486F-BD97-3667939FEFE8}" presName="background" presStyleLbl="node0" presStyleIdx="1" presStyleCnt="4"/>
      <dgm:spPr>
        <a:solidFill>
          <a:srgbClr val="FFFFFF">
            <a:alpha val="25098"/>
          </a:srgbClr>
        </a:solidFill>
      </dgm:spPr>
    </dgm:pt>
    <dgm:pt modelId="{89F72FFC-128C-4BDC-9439-D15E928B8450}" type="pres">
      <dgm:prSet presAssocID="{B734BF70-0FC5-486F-BD97-3667939FEFE8}" presName="text" presStyleLbl="fgAcc0" presStyleIdx="1" presStyleCnt="4">
        <dgm:presLayoutVars>
          <dgm:chPref val="3"/>
        </dgm:presLayoutVars>
      </dgm:prSet>
      <dgm:spPr/>
    </dgm:pt>
    <dgm:pt modelId="{C566D43B-A98C-4FCD-AF45-5A2DF879B8EA}" type="pres">
      <dgm:prSet presAssocID="{B734BF70-0FC5-486F-BD97-3667939FEFE8}" presName="hierChild2" presStyleCnt="0"/>
      <dgm:spPr/>
    </dgm:pt>
    <dgm:pt modelId="{8B512193-75F0-4532-9E32-B5EFE23F0249}" type="pres">
      <dgm:prSet presAssocID="{DF33F9A4-784E-40AD-A52E-3E37E5E4769E}" presName="hierRoot1" presStyleCnt="0"/>
      <dgm:spPr/>
    </dgm:pt>
    <dgm:pt modelId="{CC57EBCB-2316-42E9-AFC8-8E1C9E95B659}" type="pres">
      <dgm:prSet presAssocID="{DF33F9A4-784E-40AD-A52E-3E37E5E4769E}" presName="composite" presStyleCnt="0"/>
      <dgm:spPr/>
    </dgm:pt>
    <dgm:pt modelId="{662212FD-5CD3-4628-8AD8-4CB5DF71DADD}" type="pres">
      <dgm:prSet presAssocID="{DF33F9A4-784E-40AD-A52E-3E37E5E4769E}" presName="background" presStyleLbl="node0" presStyleIdx="2" presStyleCnt="4"/>
      <dgm:spPr>
        <a:solidFill>
          <a:srgbClr val="FFFFFF">
            <a:alpha val="25098"/>
          </a:srgbClr>
        </a:solidFill>
      </dgm:spPr>
    </dgm:pt>
    <dgm:pt modelId="{6186BDFA-F430-4F7F-BDB9-D42A79A4DCC4}" type="pres">
      <dgm:prSet presAssocID="{DF33F9A4-784E-40AD-A52E-3E37E5E4769E}" presName="text" presStyleLbl="fgAcc0" presStyleIdx="2" presStyleCnt="4">
        <dgm:presLayoutVars>
          <dgm:chPref val="3"/>
        </dgm:presLayoutVars>
      </dgm:prSet>
      <dgm:spPr/>
    </dgm:pt>
    <dgm:pt modelId="{2E27841F-8734-4389-9C78-D250879339E3}" type="pres">
      <dgm:prSet presAssocID="{DF33F9A4-784E-40AD-A52E-3E37E5E4769E}" presName="hierChild2" presStyleCnt="0"/>
      <dgm:spPr/>
    </dgm:pt>
    <dgm:pt modelId="{AF552647-E5B6-4DAE-A333-4EA374BEDDC3}" type="pres">
      <dgm:prSet presAssocID="{75A5E112-EF36-4FE4-B4FD-EC64B8C57988}" presName="hierRoot1" presStyleCnt="0"/>
      <dgm:spPr/>
    </dgm:pt>
    <dgm:pt modelId="{6123FE24-9D92-43F2-9F01-A7867D318492}" type="pres">
      <dgm:prSet presAssocID="{75A5E112-EF36-4FE4-B4FD-EC64B8C57988}" presName="composite" presStyleCnt="0"/>
      <dgm:spPr/>
    </dgm:pt>
    <dgm:pt modelId="{52C08D28-607F-4C90-B10F-CE5AAE632EDA}" type="pres">
      <dgm:prSet presAssocID="{75A5E112-EF36-4FE4-B4FD-EC64B8C57988}" presName="background" presStyleLbl="node0" presStyleIdx="3" presStyleCnt="4"/>
      <dgm:spPr>
        <a:solidFill>
          <a:srgbClr val="FFFFFF">
            <a:alpha val="25098"/>
          </a:srgbClr>
        </a:solidFill>
      </dgm:spPr>
    </dgm:pt>
    <dgm:pt modelId="{091AC5B9-F9B2-4F39-9305-261E4FF4336E}" type="pres">
      <dgm:prSet presAssocID="{75A5E112-EF36-4FE4-B4FD-EC64B8C57988}" presName="text" presStyleLbl="fgAcc0" presStyleIdx="3" presStyleCnt="4">
        <dgm:presLayoutVars>
          <dgm:chPref val="3"/>
        </dgm:presLayoutVars>
      </dgm:prSet>
      <dgm:spPr/>
    </dgm:pt>
    <dgm:pt modelId="{869AABA6-E87E-4892-BA31-1E5BB939BEAB}" type="pres">
      <dgm:prSet presAssocID="{75A5E112-EF36-4FE4-B4FD-EC64B8C57988}" presName="hierChild2" presStyleCnt="0"/>
      <dgm:spPr/>
    </dgm:pt>
  </dgm:ptLst>
  <dgm:cxnLst>
    <dgm:cxn modelId="{91ADD21C-031E-464C-ABE1-9FD4C5F33250}" srcId="{B3931EEC-5798-4EB0-86FF-9BA402234144}" destId="{5B69029C-195C-460D-B08F-46E681DC21F3}" srcOrd="0" destOrd="0" parTransId="{271705B2-64B9-4022-99D6-1280AE7EF4CC}" sibTransId="{A7FFB024-B86B-4F33-82CD-D777AE7E758C}"/>
    <dgm:cxn modelId="{5C596A25-016D-4F8E-A440-67DE26EE6A82}" srcId="{B3931EEC-5798-4EB0-86FF-9BA402234144}" destId="{B734BF70-0FC5-486F-BD97-3667939FEFE8}" srcOrd="1" destOrd="0" parTransId="{9333F433-9F43-4F09-A3D7-CF85E4D933FE}" sibTransId="{66210CB6-4220-42E5-A835-B456B80050EE}"/>
    <dgm:cxn modelId="{E09FEC2F-F685-42F6-A907-7A455149CF25}" srcId="{B3931EEC-5798-4EB0-86FF-9BA402234144}" destId="{75A5E112-EF36-4FE4-B4FD-EC64B8C57988}" srcOrd="3" destOrd="0" parTransId="{4A3E68CC-55D0-4D1B-A3CF-158C1D451AEB}" sibTransId="{1BDFBB6A-562B-478B-9548-EE8EE4AC15BC}"/>
    <dgm:cxn modelId="{7E00B238-A02A-4D37-A118-0D7C138F9656}" type="presOf" srcId="{5B69029C-195C-460D-B08F-46E681DC21F3}" destId="{63484816-F41E-4B02-9F4F-92714C59973A}" srcOrd="0" destOrd="0" presId="urn:microsoft.com/office/officeart/2005/8/layout/hierarchy1"/>
    <dgm:cxn modelId="{41C2A47C-E91B-4272-9E96-27114E99B58B}" srcId="{B3931EEC-5798-4EB0-86FF-9BA402234144}" destId="{DF33F9A4-784E-40AD-A52E-3E37E5E4769E}" srcOrd="2" destOrd="0" parTransId="{BA80F0DD-62D8-44F0-9BC8-69D5A7688706}" sibTransId="{B764D014-A57A-4691-BFDD-A0FBBC402582}"/>
    <dgm:cxn modelId="{1BCCEE90-1425-4BE8-8471-ED0100ED49CD}" type="presOf" srcId="{B3931EEC-5798-4EB0-86FF-9BA402234144}" destId="{4386E388-0814-40A8-B4A6-1E2B3756E0F7}" srcOrd="0" destOrd="0" presId="urn:microsoft.com/office/officeart/2005/8/layout/hierarchy1"/>
    <dgm:cxn modelId="{520342B9-8100-4091-A3B0-DD7D307914A9}" type="presOf" srcId="{B734BF70-0FC5-486F-BD97-3667939FEFE8}" destId="{89F72FFC-128C-4BDC-9439-D15E928B8450}" srcOrd="0" destOrd="0" presId="urn:microsoft.com/office/officeart/2005/8/layout/hierarchy1"/>
    <dgm:cxn modelId="{0385E4B9-90DD-4AE2-BC4B-D7C9F088C15C}" type="presOf" srcId="{DF33F9A4-784E-40AD-A52E-3E37E5E4769E}" destId="{6186BDFA-F430-4F7F-BDB9-D42A79A4DCC4}" srcOrd="0" destOrd="0" presId="urn:microsoft.com/office/officeart/2005/8/layout/hierarchy1"/>
    <dgm:cxn modelId="{BD3602EA-329D-4474-B3FD-498DCF571E04}" type="presOf" srcId="{75A5E112-EF36-4FE4-B4FD-EC64B8C57988}" destId="{091AC5B9-F9B2-4F39-9305-261E4FF4336E}" srcOrd="0" destOrd="0" presId="urn:microsoft.com/office/officeart/2005/8/layout/hierarchy1"/>
    <dgm:cxn modelId="{88D33ADD-705C-4AD6-AF8A-17FB8FCC8AFD}" type="presParOf" srcId="{4386E388-0814-40A8-B4A6-1E2B3756E0F7}" destId="{5D220D85-EFEE-4D9F-8C4A-C3B9212A2730}" srcOrd="0" destOrd="0" presId="urn:microsoft.com/office/officeart/2005/8/layout/hierarchy1"/>
    <dgm:cxn modelId="{ADD81F95-5069-48DB-AAFA-A391B7287E2D}" type="presParOf" srcId="{5D220D85-EFEE-4D9F-8C4A-C3B9212A2730}" destId="{4301B3DD-C5E2-4A6D-A817-67494BC354AE}" srcOrd="0" destOrd="0" presId="urn:microsoft.com/office/officeart/2005/8/layout/hierarchy1"/>
    <dgm:cxn modelId="{AE56D110-80B2-4513-84C0-814FBA335A79}" type="presParOf" srcId="{4301B3DD-C5E2-4A6D-A817-67494BC354AE}" destId="{868A8288-5D8B-4B5B-B9E8-9BFB40111E08}" srcOrd="0" destOrd="0" presId="urn:microsoft.com/office/officeart/2005/8/layout/hierarchy1"/>
    <dgm:cxn modelId="{A5887F1B-0CBE-4B26-9556-FC5E83958E1F}" type="presParOf" srcId="{4301B3DD-C5E2-4A6D-A817-67494BC354AE}" destId="{63484816-F41E-4B02-9F4F-92714C59973A}" srcOrd="1" destOrd="0" presId="urn:microsoft.com/office/officeart/2005/8/layout/hierarchy1"/>
    <dgm:cxn modelId="{74A72322-803F-4AF7-89F6-694EFAE7823C}" type="presParOf" srcId="{5D220D85-EFEE-4D9F-8C4A-C3B9212A2730}" destId="{7E5C3A28-C7B8-409A-BA96-3FCA4DB8FFEA}" srcOrd="1" destOrd="0" presId="urn:microsoft.com/office/officeart/2005/8/layout/hierarchy1"/>
    <dgm:cxn modelId="{1891B826-B217-4E6E-AB0A-6A2EEA96D755}" type="presParOf" srcId="{4386E388-0814-40A8-B4A6-1E2B3756E0F7}" destId="{4D10E769-712A-460F-BB1E-73CC0F6E6471}" srcOrd="1" destOrd="0" presId="urn:microsoft.com/office/officeart/2005/8/layout/hierarchy1"/>
    <dgm:cxn modelId="{F7B38630-52D8-4B60-9B9F-EBBDC1F21FFE}" type="presParOf" srcId="{4D10E769-712A-460F-BB1E-73CC0F6E6471}" destId="{453EAE25-296A-4259-94CF-D80FEBF97019}" srcOrd="0" destOrd="0" presId="urn:microsoft.com/office/officeart/2005/8/layout/hierarchy1"/>
    <dgm:cxn modelId="{EFB39C8A-3757-4AEE-B3C6-7F3DB9672C27}" type="presParOf" srcId="{453EAE25-296A-4259-94CF-D80FEBF97019}" destId="{AECC3849-4B58-41B9-8CD2-53C3C6604FC5}" srcOrd="0" destOrd="0" presId="urn:microsoft.com/office/officeart/2005/8/layout/hierarchy1"/>
    <dgm:cxn modelId="{BC5811FB-CE7E-4D1B-A15E-1231DB37EDCF}" type="presParOf" srcId="{453EAE25-296A-4259-94CF-D80FEBF97019}" destId="{89F72FFC-128C-4BDC-9439-D15E928B8450}" srcOrd="1" destOrd="0" presId="urn:microsoft.com/office/officeart/2005/8/layout/hierarchy1"/>
    <dgm:cxn modelId="{BBF183DC-2FCB-4698-9CEB-CF63670BD62D}" type="presParOf" srcId="{4D10E769-712A-460F-BB1E-73CC0F6E6471}" destId="{C566D43B-A98C-4FCD-AF45-5A2DF879B8EA}" srcOrd="1" destOrd="0" presId="urn:microsoft.com/office/officeart/2005/8/layout/hierarchy1"/>
    <dgm:cxn modelId="{B3FC3342-3370-4F0D-86E4-A1E1AD3AFDD5}" type="presParOf" srcId="{4386E388-0814-40A8-B4A6-1E2B3756E0F7}" destId="{8B512193-75F0-4532-9E32-B5EFE23F0249}" srcOrd="2" destOrd="0" presId="urn:microsoft.com/office/officeart/2005/8/layout/hierarchy1"/>
    <dgm:cxn modelId="{F30351E2-ED54-46DE-A71D-AE08C116E28B}" type="presParOf" srcId="{8B512193-75F0-4532-9E32-B5EFE23F0249}" destId="{CC57EBCB-2316-42E9-AFC8-8E1C9E95B659}" srcOrd="0" destOrd="0" presId="urn:microsoft.com/office/officeart/2005/8/layout/hierarchy1"/>
    <dgm:cxn modelId="{B435A467-90F9-4D0C-BCC3-36F4CC5A70EA}" type="presParOf" srcId="{CC57EBCB-2316-42E9-AFC8-8E1C9E95B659}" destId="{662212FD-5CD3-4628-8AD8-4CB5DF71DADD}" srcOrd="0" destOrd="0" presId="urn:microsoft.com/office/officeart/2005/8/layout/hierarchy1"/>
    <dgm:cxn modelId="{8BA3B7F0-F3C9-4EC1-9555-0FD59AD663D8}" type="presParOf" srcId="{CC57EBCB-2316-42E9-AFC8-8E1C9E95B659}" destId="{6186BDFA-F430-4F7F-BDB9-D42A79A4DCC4}" srcOrd="1" destOrd="0" presId="urn:microsoft.com/office/officeart/2005/8/layout/hierarchy1"/>
    <dgm:cxn modelId="{B051AC3C-2B08-48B8-8746-AA0BD2E1CE7B}" type="presParOf" srcId="{8B512193-75F0-4532-9E32-B5EFE23F0249}" destId="{2E27841F-8734-4389-9C78-D250879339E3}" srcOrd="1" destOrd="0" presId="urn:microsoft.com/office/officeart/2005/8/layout/hierarchy1"/>
    <dgm:cxn modelId="{E7C6717C-C342-45BB-A1CC-D8E5A1C64F54}" type="presParOf" srcId="{4386E388-0814-40A8-B4A6-1E2B3756E0F7}" destId="{AF552647-E5B6-4DAE-A333-4EA374BEDDC3}" srcOrd="3" destOrd="0" presId="urn:microsoft.com/office/officeart/2005/8/layout/hierarchy1"/>
    <dgm:cxn modelId="{474AA0F6-173C-41C5-93A0-ACFFBD1842E4}" type="presParOf" srcId="{AF552647-E5B6-4DAE-A333-4EA374BEDDC3}" destId="{6123FE24-9D92-43F2-9F01-A7867D318492}" srcOrd="0" destOrd="0" presId="urn:microsoft.com/office/officeart/2005/8/layout/hierarchy1"/>
    <dgm:cxn modelId="{3FB64362-95D8-400B-A868-128EB92A9BA6}" type="presParOf" srcId="{6123FE24-9D92-43F2-9F01-A7867D318492}" destId="{52C08D28-607F-4C90-B10F-CE5AAE632EDA}" srcOrd="0" destOrd="0" presId="urn:microsoft.com/office/officeart/2005/8/layout/hierarchy1"/>
    <dgm:cxn modelId="{0DCC8DDF-72EE-4C0C-AD0E-2EB37C5D3CDB}" type="presParOf" srcId="{6123FE24-9D92-43F2-9F01-A7867D318492}" destId="{091AC5B9-F9B2-4F39-9305-261E4FF4336E}" srcOrd="1" destOrd="0" presId="urn:microsoft.com/office/officeart/2005/8/layout/hierarchy1"/>
    <dgm:cxn modelId="{86F5C59D-9726-4EE7-BBF8-21E83078E29D}" type="presParOf" srcId="{AF552647-E5B6-4DAE-A333-4EA374BEDDC3}" destId="{869AABA6-E87E-4892-BA31-1E5BB939BEA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931EEC-5798-4EB0-86FF-9BA402234144}" type="doc">
      <dgm:prSet loTypeId="urn:microsoft.com/office/officeart/2005/8/layout/vList2" loCatId="list" qsTypeId="urn:microsoft.com/office/officeart/2005/8/quickstyle/3d4" qsCatId="3D" csTypeId="urn:microsoft.com/office/officeart/2005/8/colors/accent3_5" csCatId="accent3" phldr="1"/>
      <dgm:spPr/>
      <dgm:t>
        <a:bodyPr/>
        <a:lstStyle/>
        <a:p>
          <a:endParaRPr lang="en-US"/>
        </a:p>
      </dgm:t>
    </dgm:pt>
    <dgm:pt modelId="{DF33F9A4-784E-40AD-A52E-3E37E5E4769E}">
      <dgm:prSet phldr="0"/>
      <dgm:spPr>
        <a:solidFill>
          <a:schemeClr val="bg1">
            <a:alpha val="40000"/>
          </a:schemeClr>
        </a:solidFill>
      </dgm:spPr>
      <dgm:t>
        <a:bodyPr/>
        <a:lstStyle/>
        <a:p>
          <a:pPr rtl="0"/>
          <a:r>
            <a:rPr lang="en-US" b="0" cap="none" spc="0" dirty="0">
              <a:ln w="0"/>
              <a:solidFill>
                <a:schemeClr val="tx1"/>
              </a:solidFill>
              <a:effectLst>
                <a:outerShdw blurRad="38100" dist="19050" dir="2700000" algn="tl" rotWithShape="0">
                  <a:schemeClr val="dk1">
                    <a:alpha val="40000"/>
                  </a:schemeClr>
                </a:outerShdw>
              </a:effectLst>
            </a:rPr>
            <a:t>Testing Framework: JUnit with Mockito</a:t>
          </a:r>
          <a:endParaRPr lang="en-US" b="0" cap="none" spc="0" dirty="0">
            <a:ln w="0"/>
            <a:solidFill>
              <a:schemeClr val="tx1"/>
            </a:solidFill>
            <a:effectLst>
              <a:outerShdw blurRad="38100" dist="19050" dir="2700000" algn="tl" rotWithShape="0">
                <a:schemeClr val="dk1">
                  <a:alpha val="40000"/>
                </a:schemeClr>
              </a:outerShdw>
            </a:effectLst>
            <a:cs typeface="Calibri"/>
          </a:endParaRPr>
        </a:p>
      </dgm:t>
    </dgm:pt>
    <dgm:pt modelId="{BA80F0DD-62D8-44F0-9BC8-69D5A7688706}" type="parTrans" cxnId="{41C2A47C-E91B-4272-9E96-27114E99B58B}">
      <dgm:prSet/>
      <dgm:spPr/>
      <dgm:t>
        <a:bodyPr/>
        <a:lstStyle/>
        <a:p>
          <a:endParaRPr lang="en-US"/>
        </a:p>
      </dgm:t>
    </dgm:pt>
    <dgm:pt modelId="{B764D014-A57A-4691-BFDD-A0FBBC402582}" type="sibTrans" cxnId="{41C2A47C-E91B-4272-9E96-27114E99B58B}">
      <dgm:prSet/>
      <dgm:spPr/>
      <dgm:t>
        <a:bodyPr/>
        <a:lstStyle/>
        <a:p>
          <a:endParaRPr lang="en-US"/>
        </a:p>
      </dgm:t>
    </dgm:pt>
    <dgm:pt modelId="{75A5E112-EF36-4FE4-B4FD-EC64B8C57988}">
      <dgm:prSet phldr="0"/>
      <dgm:spPr>
        <a:solidFill>
          <a:schemeClr val="bg1">
            <a:alpha val="76667"/>
          </a:schemeClr>
        </a:solidFill>
      </dgm:spPr>
      <dgm:t>
        <a:bodyPr/>
        <a:lstStyle/>
        <a:p>
          <a:pPr rtl="0"/>
          <a:r>
            <a:rPr lang="en-US" b="0" cap="none" spc="0" dirty="0">
              <a:ln w="0"/>
              <a:solidFill>
                <a:schemeClr val="tx1"/>
              </a:solidFill>
              <a:effectLst>
                <a:outerShdw blurRad="38100" dist="19050" dir="2700000" algn="tl" rotWithShape="0">
                  <a:schemeClr val="dk1">
                    <a:alpha val="40000"/>
                  </a:schemeClr>
                </a:outerShdw>
              </a:effectLst>
            </a:rPr>
            <a:t>Logging Framework: SLF4J</a:t>
          </a:r>
        </a:p>
      </dgm:t>
    </dgm:pt>
    <dgm:pt modelId="{4A3E68CC-55D0-4D1B-A3CF-158C1D451AEB}" type="parTrans" cxnId="{E09FEC2F-F685-42F6-A907-7A455149CF25}">
      <dgm:prSet/>
      <dgm:spPr/>
      <dgm:t>
        <a:bodyPr/>
        <a:lstStyle/>
        <a:p>
          <a:endParaRPr lang="en-US"/>
        </a:p>
      </dgm:t>
    </dgm:pt>
    <dgm:pt modelId="{1BDFBB6A-562B-478B-9548-EE8EE4AC15BC}" type="sibTrans" cxnId="{E09FEC2F-F685-42F6-A907-7A455149CF25}">
      <dgm:prSet/>
      <dgm:spPr/>
      <dgm:t>
        <a:bodyPr/>
        <a:lstStyle/>
        <a:p>
          <a:endParaRPr lang="en-US"/>
        </a:p>
      </dgm:t>
    </dgm:pt>
    <dgm:pt modelId="{BBF902BD-2B4F-4587-8F95-236AD2756E97}">
      <dgm:prSet phldr="0"/>
      <dgm:spPr>
        <a:solidFill>
          <a:schemeClr val="bg1">
            <a:alpha val="50000"/>
          </a:schemeClr>
        </a:solidFill>
      </dgm:spPr>
      <dgm:t>
        <a:bodyPr/>
        <a:lstStyle/>
        <a:p>
          <a:pPr rtl="0"/>
          <a:r>
            <a:rPr lang="en-US" b="0" cap="none" spc="0" dirty="0">
              <a:ln w="0"/>
              <a:solidFill>
                <a:schemeClr val="tx1"/>
              </a:solidFill>
              <a:effectLst>
                <a:outerShdw blurRad="38100" dist="19050" dir="2700000" algn="tl" rotWithShape="0">
                  <a:schemeClr val="dk1">
                    <a:alpha val="40000"/>
                  </a:schemeClr>
                </a:outerShdw>
              </a:effectLst>
            </a:rPr>
            <a:t>API Testing and Debugging: Swagger</a:t>
          </a:r>
        </a:p>
      </dgm:t>
    </dgm:pt>
    <dgm:pt modelId="{FFCD1C16-53F3-42A5-8AD0-74AABAF0822C}" type="parTrans" cxnId="{83E579AF-A632-4978-8056-5EF06D81A1E3}">
      <dgm:prSet/>
      <dgm:spPr/>
      <dgm:t>
        <a:bodyPr/>
        <a:lstStyle/>
        <a:p>
          <a:endParaRPr lang="en-US"/>
        </a:p>
      </dgm:t>
    </dgm:pt>
    <dgm:pt modelId="{20B52A12-831D-454C-A92F-F0C74704E16B}" type="sibTrans" cxnId="{83E579AF-A632-4978-8056-5EF06D81A1E3}">
      <dgm:prSet/>
      <dgm:spPr/>
      <dgm:t>
        <a:bodyPr/>
        <a:lstStyle/>
        <a:p>
          <a:endParaRPr lang="en-US"/>
        </a:p>
      </dgm:t>
    </dgm:pt>
    <dgm:pt modelId="{C00F2B78-6D44-48FA-A481-32077C7F54DB}">
      <dgm:prSet phldr="0"/>
      <dgm:spPr>
        <a:solidFill>
          <a:schemeClr val="bg1">
            <a:alpha val="63333"/>
          </a:schemeClr>
        </a:solidFill>
      </dgm:spPr>
      <dgm:t>
        <a:bodyPr/>
        <a:lstStyle/>
        <a:p>
          <a:pPr rtl="0"/>
          <a:r>
            <a:rPr lang="en-US" b="0" cap="none" spc="0" dirty="0">
              <a:ln w="0"/>
              <a:solidFill>
                <a:schemeClr val="tx1"/>
              </a:solidFill>
              <a:effectLst>
                <a:outerShdw blurRad="38100" dist="19050" dir="2700000" algn="tl" rotWithShape="0">
                  <a:schemeClr val="dk1">
                    <a:alpha val="40000"/>
                  </a:schemeClr>
                </a:outerShdw>
              </a:effectLst>
              <a:latin typeface="Calibri"/>
              <a:cs typeface="Calibri"/>
            </a:rPr>
            <a:t>Lombok for reducing boilerplate code</a:t>
          </a:r>
          <a:endParaRPr lang="en-US" b="0" cap="none" spc="0" dirty="0">
            <a:ln w="0"/>
            <a:solidFill>
              <a:schemeClr val="tx1"/>
            </a:solidFill>
            <a:effectLst>
              <a:outerShdw blurRad="38100" dist="19050" dir="2700000" algn="tl" rotWithShape="0">
                <a:schemeClr val="dk1">
                  <a:alpha val="40000"/>
                </a:schemeClr>
              </a:outerShdw>
            </a:effectLst>
            <a:latin typeface="Modern Love"/>
            <a:cs typeface="Calibri"/>
          </a:endParaRPr>
        </a:p>
      </dgm:t>
    </dgm:pt>
    <dgm:pt modelId="{EF70FE63-EFF7-4F03-A12A-0229F0902407}" type="parTrans" cxnId="{AF4AEA36-2A0D-4E20-A7BE-28368C385033}">
      <dgm:prSet/>
      <dgm:spPr/>
      <dgm:t>
        <a:bodyPr/>
        <a:lstStyle/>
        <a:p>
          <a:endParaRPr lang="en-IN"/>
        </a:p>
      </dgm:t>
    </dgm:pt>
    <dgm:pt modelId="{BC880EF2-9C56-489A-A53E-A9B0A9610FDA}" type="sibTrans" cxnId="{AF4AEA36-2A0D-4E20-A7BE-28368C385033}">
      <dgm:prSet/>
      <dgm:spPr/>
      <dgm:t>
        <a:bodyPr/>
        <a:lstStyle/>
        <a:p>
          <a:endParaRPr lang="en-IN"/>
        </a:p>
      </dgm:t>
    </dgm:pt>
    <dgm:pt modelId="{01F1C9F6-7533-4D61-B9C5-8261FD94D21D}" type="pres">
      <dgm:prSet presAssocID="{B3931EEC-5798-4EB0-86FF-9BA402234144}" presName="linear" presStyleCnt="0">
        <dgm:presLayoutVars>
          <dgm:animLvl val="lvl"/>
          <dgm:resizeHandles val="exact"/>
        </dgm:presLayoutVars>
      </dgm:prSet>
      <dgm:spPr/>
    </dgm:pt>
    <dgm:pt modelId="{41202309-2F2E-4BB1-A975-D0C457325F0E}" type="pres">
      <dgm:prSet presAssocID="{DF33F9A4-784E-40AD-A52E-3E37E5E4769E}" presName="parentText" presStyleLbl="node1" presStyleIdx="0" presStyleCnt="4">
        <dgm:presLayoutVars>
          <dgm:chMax val="0"/>
          <dgm:bulletEnabled val="1"/>
        </dgm:presLayoutVars>
      </dgm:prSet>
      <dgm:spPr/>
    </dgm:pt>
    <dgm:pt modelId="{17854436-7E9F-424C-A9CA-79115AEB42EF}" type="pres">
      <dgm:prSet presAssocID="{B764D014-A57A-4691-BFDD-A0FBBC402582}" presName="spacer" presStyleCnt="0"/>
      <dgm:spPr/>
    </dgm:pt>
    <dgm:pt modelId="{3346C13E-635B-4568-90B2-68D3A4E26905}" type="pres">
      <dgm:prSet presAssocID="{75A5E112-EF36-4FE4-B4FD-EC64B8C57988}" presName="parentText" presStyleLbl="node1" presStyleIdx="1" presStyleCnt="4">
        <dgm:presLayoutVars>
          <dgm:chMax val="0"/>
          <dgm:bulletEnabled val="1"/>
        </dgm:presLayoutVars>
      </dgm:prSet>
      <dgm:spPr/>
    </dgm:pt>
    <dgm:pt modelId="{1640FEB4-D22A-43BF-B69D-0AB26B2328E4}" type="pres">
      <dgm:prSet presAssocID="{1BDFBB6A-562B-478B-9548-EE8EE4AC15BC}" presName="spacer" presStyleCnt="0"/>
      <dgm:spPr/>
    </dgm:pt>
    <dgm:pt modelId="{1A0AC4E7-AD65-426E-9F51-0262131677AF}" type="pres">
      <dgm:prSet presAssocID="{C00F2B78-6D44-48FA-A481-32077C7F54DB}" presName="parentText" presStyleLbl="node1" presStyleIdx="2" presStyleCnt="4">
        <dgm:presLayoutVars>
          <dgm:chMax val="0"/>
          <dgm:bulletEnabled val="1"/>
        </dgm:presLayoutVars>
      </dgm:prSet>
      <dgm:spPr/>
    </dgm:pt>
    <dgm:pt modelId="{0F889504-D3C6-4B81-90DE-1DB979B11D80}" type="pres">
      <dgm:prSet presAssocID="{BC880EF2-9C56-489A-A53E-A9B0A9610FDA}" presName="spacer" presStyleCnt="0"/>
      <dgm:spPr/>
    </dgm:pt>
    <dgm:pt modelId="{38A7A16F-915D-432E-BDBA-F378F3737C87}" type="pres">
      <dgm:prSet presAssocID="{BBF902BD-2B4F-4587-8F95-236AD2756E97}" presName="parentText" presStyleLbl="node1" presStyleIdx="3" presStyleCnt="4">
        <dgm:presLayoutVars>
          <dgm:chMax val="0"/>
          <dgm:bulletEnabled val="1"/>
        </dgm:presLayoutVars>
      </dgm:prSet>
      <dgm:spPr/>
    </dgm:pt>
  </dgm:ptLst>
  <dgm:cxnLst>
    <dgm:cxn modelId="{E09FEC2F-F685-42F6-A907-7A455149CF25}" srcId="{B3931EEC-5798-4EB0-86FF-9BA402234144}" destId="{75A5E112-EF36-4FE4-B4FD-EC64B8C57988}" srcOrd="1" destOrd="0" parTransId="{4A3E68CC-55D0-4D1B-A3CF-158C1D451AEB}" sibTransId="{1BDFBB6A-562B-478B-9548-EE8EE4AC15BC}"/>
    <dgm:cxn modelId="{AF4AEA36-2A0D-4E20-A7BE-28368C385033}" srcId="{B3931EEC-5798-4EB0-86FF-9BA402234144}" destId="{C00F2B78-6D44-48FA-A481-32077C7F54DB}" srcOrd="2" destOrd="0" parTransId="{EF70FE63-EFF7-4F03-A12A-0229F0902407}" sibTransId="{BC880EF2-9C56-489A-A53E-A9B0A9610FDA}"/>
    <dgm:cxn modelId="{B7372F52-D145-4A89-8021-4505B24109C4}" type="presOf" srcId="{75A5E112-EF36-4FE4-B4FD-EC64B8C57988}" destId="{3346C13E-635B-4568-90B2-68D3A4E26905}" srcOrd="0" destOrd="0" presId="urn:microsoft.com/office/officeart/2005/8/layout/vList2"/>
    <dgm:cxn modelId="{41C2A47C-E91B-4272-9E96-27114E99B58B}" srcId="{B3931EEC-5798-4EB0-86FF-9BA402234144}" destId="{DF33F9A4-784E-40AD-A52E-3E37E5E4769E}" srcOrd="0" destOrd="0" parTransId="{BA80F0DD-62D8-44F0-9BC8-69D5A7688706}" sibTransId="{B764D014-A57A-4691-BFDD-A0FBBC402582}"/>
    <dgm:cxn modelId="{19BDC4AB-92ED-4682-9559-CF66E29A011E}" type="presOf" srcId="{BBF902BD-2B4F-4587-8F95-236AD2756E97}" destId="{38A7A16F-915D-432E-BDBA-F378F3737C87}" srcOrd="0" destOrd="0" presId="urn:microsoft.com/office/officeart/2005/8/layout/vList2"/>
    <dgm:cxn modelId="{83E579AF-A632-4978-8056-5EF06D81A1E3}" srcId="{B3931EEC-5798-4EB0-86FF-9BA402234144}" destId="{BBF902BD-2B4F-4587-8F95-236AD2756E97}" srcOrd="3" destOrd="0" parTransId="{FFCD1C16-53F3-42A5-8AD0-74AABAF0822C}" sibTransId="{20B52A12-831D-454C-A92F-F0C74704E16B}"/>
    <dgm:cxn modelId="{7F6011B2-5C52-4CDF-8CEC-C4388337D415}" type="presOf" srcId="{DF33F9A4-784E-40AD-A52E-3E37E5E4769E}" destId="{41202309-2F2E-4BB1-A975-D0C457325F0E}" srcOrd="0" destOrd="0" presId="urn:microsoft.com/office/officeart/2005/8/layout/vList2"/>
    <dgm:cxn modelId="{F4ADDAB9-A4FD-4553-AFEF-DE5CBE5138AA}" type="presOf" srcId="{B3931EEC-5798-4EB0-86FF-9BA402234144}" destId="{01F1C9F6-7533-4D61-B9C5-8261FD94D21D}" srcOrd="0" destOrd="0" presId="urn:microsoft.com/office/officeart/2005/8/layout/vList2"/>
    <dgm:cxn modelId="{BCCFEED7-8C9F-4746-A421-B489C5E1CA4D}" type="presOf" srcId="{C00F2B78-6D44-48FA-A481-32077C7F54DB}" destId="{1A0AC4E7-AD65-426E-9F51-0262131677AF}" srcOrd="0" destOrd="0" presId="urn:microsoft.com/office/officeart/2005/8/layout/vList2"/>
    <dgm:cxn modelId="{EEDC6C72-899E-4D56-B20E-CBC00A56DEC5}" type="presParOf" srcId="{01F1C9F6-7533-4D61-B9C5-8261FD94D21D}" destId="{41202309-2F2E-4BB1-A975-D0C457325F0E}" srcOrd="0" destOrd="0" presId="urn:microsoft.com/office/officeart/2005/8/layout/vList2"/>
    <dgm:cxn modelId="{5DD3A896-73A3-4CAA-A88D-01C9FB9DBC70}" type="presParOf" srcId="{01F1C9F6-7533-4D61-B9C5-8261FD94D21D}" destId="{17854436-7E9F-424C-A9CA-79115AEB42EF}" srcOrd="1" destOrd="0" presId="urn:microsoft.com/office/officeart/2005/8/layout/vList2"/>
    <dgm:cxn modelId="{F262F225-E029-457D-8972-6A1E047C3410}" type="presParOf" srcId="{01F1C9F6-7533-4D61-B9C5-8261FD94D21D}" destId="{3346C13E-635B-4568-90B2-68D3A4E26905}" srcOrd="2" destOrd="0" presId="urn:microsoft.com/office/officeart/2005/8/layout/vList2"/>
    <dgm:cxn modelId="{655E60A4-7AE4-4DAA-B4FA-D4DC6A1321BB}" type="presParOf" srcId="{01F1C9F6-7533-4D61-B9C5-8261FD94D21D}" destId="{1640FEB4-D22A-43BF-B69D-0AB26B2328E4}" srcOrd="3" destOrd="0" presId="urn:microsoft.com/office/officeart/2005/8/layout/vList2"/>
    <dgm:cxn modelId="{888620D0-A23E-4D89-BA05-58721D154D40}" type="presParOf" srcId="{01F1C9F6-7533-4D61-B9C5-8261FD94D21D}" destId="{1A0AC4E7-AD65-426E-9F51-0262131677AF}" srcOrd="4" destOrd="0" presId="urn:microsoft.com/office/officeart/2005/8/layout/vList2"/>
    <dgm:cxn modelId="{EE166279-2B2E-4F2F-AB7E-DCAA9A32E0A6}" type="presParOf" srcId="{01F1C9F6-7533-4D61-B9C5-8261FD94D21D}" destId="{0F889504-D3C6-4B81-90DE-1DB979B11D80}" srcOrd="5" destOrd="0" presId="urn:microsoft.com/office/officeart/2005/8/layout/vList2"/>
    <dgm:cxn modelId="{47757EE5-5B88-455E-BA35-190F9A84B8B8}" type="presParOf" srcId="{01F1C9F6-7533-4D61-B9C5-8261FD94D21D}" destId="{38A7A16F-915D-432E-BDBA-F378F3737C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97479-B6B9-486A-9C40-CE349EBFC981}">
      <dsp:nvSpPr>
        <dsp:cNvPr id="0" name=""/>
        <dsp:cNvSpPr/>
      </dsp:nvSpPr>
      <dsp:spPr>
        <a:xfrm>
          <a:off x="4812" y="934083"/>
          <a:ext cx="4167187" cy="1666874"/>
        </a:xfrm>
        <a:prstGeom prst="chevron">
          <a:avLst/>
        </a:prstGeom>
        <a:solidFill>
          <a:srgbClr val="FFFFFF">
            <a:alpha val="50196"/>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kern="1200" dirty="0"/>
            <a:t>Income</a:t>
          </a:r>
          <a:endParaRPr lang="en-IN" sz="3800" kern="1200" dirty="0"/>
        </a:p>
      </dsp:txBody>
      <dsp:txXfrm>
        <a:off x="838249" y="934083"/>
        <a:ext cx="2500313" cy="1666874"/>
      </dsp:txXfrm>
    </dsp:sp>
    <dsp:sp modelId="{666C8C1B-0614-4D5E-98CD-F4828241A1A1}">
      <dsp:nvSpPr>
        <dsp:cNvPr id="0" name=""/>
        <dsp:cNvSpPr/>
      </dsp:nvSpPr>
      <dsp:spPr>
        <a:xfrm>
          <a:off x="4812" y="2809317"/>
          <a:ext cx="3333749" cy="1675265"/>
        </a:xfrm>
        <a:prstGeom prst="rect">
          <a:avLst/>
        </a:prstGeom>
        <a:solidFill>
          <a:srgbClr val="FFFFFF">
            <a:alpha val="34902"/>
          </a:srgb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View All</a:t>
          </a:r>
          <a:endParaRPr lang="en-IN" sz="1600" kern="1200" dirty="0">
            <a:latin typeface="Garamond" panose="02020404030301010803" pitchFamily="18" charset="0"/>
            <a:cs typeface="Arial" panose="020B0604020202020204" pitchFamily="34"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View By Month</a:t>
          </a:r>
          <a:endParaRPr lang="en-IN" sz="1600" kern="1200" dirty="0">
            <a:latin typeface="Garamond" panose="02020404030301010803" pitchFamily="18" charset="0"/>
            <a:cs typeface="Arial" panose="020B0604020202020204" pitchFamily="34"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View By Year</a:t>
          </a:r>
          <a:endParaRPr lang="en-IN" sz="1600" kern="1200" dirty="0">
            <a:latin typeface="Garamond" panose="02020404030301010803" pitchFamily="18" charset="0"/>
            <a:cs typeface="Arial" panose="020B0604020202020204" pitchFamily="34"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Insert</a:t>
          </a:r>
          <a:endParaRPr lang="en-IN" sz="1600" kern="1200" dirty="0">
            <a:latin typeface="Garamond" panose="02020404030301010803" pitchFamily="18" charset="0"/>
            <a:cs typeface="Arial" panose="020B0604020202020204" pitchFamily="34"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Update</a:t>
          </a:r>
          <a:endParaRPr lang="en-IN" sz="1600" kern="1200" dirty="0">
            <a:latin typeface="Garamond" panose="02020404030301010803" pitchFamily="18" charset="0"/>
            <a:cs typeface="Arial" panose="020B0604020202020204" pitchFamily="34"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Delete</a:t>
          </a:r>
          <a:endParaRPr lang="en-IN" sz="1600" kern="1200" dirty="0">
            <a:latin typeface="Garamond" panose="02020404030301010803" pitchFamily="18" charset="0"/>
            <a:cs typeface="Arial" panose="020B0604020202020204" pitchFamily="34" charset="0"/>
          </a:endParaRPr>
        </a:p>
      </dsp:txBody>
      <dsp:txXfrm>
        <a:off x="4812" y="2809317"/>
        <a:ext cx="3333749" cy="1675265"/>
      </dsp:txXfrm>
    </dsp:sp>
    <dsp:sp modelId="{00289FA6-8DD4-4754-8158-C80D5632E948}">
      <dsp:nvSpPr>
        <dsp:cNvPr id="0" name=""/>
        <dsp:cNvSpPr/>
      </dsp:nvSpPr>
      <dsp:spPr>
        <a:xfrm>
          <a:off x="3956000" y="934083"/>
          <a:ext cx="4167187" cy="1666874"/>
        </a:xfrm>
        <a:prstGeom prst="chevron">
          <a:avLst/>
        </a:prstGeom>
        <a:solidFill>
          <a:srgbClr val="FFFFFF">
            <a:alpha val="50196"/>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kern="1200" dirty="0"/>
            <a:t>Expenditure</a:t>
          </a:r>
          <a:endParaRPr lang="en-IN" sz="3800" kern="1200" dirty="0"/>
        </a:p>
      </dsp:txBody>
      <dsp:txXfrm>
        <a:off x="4789437" y="934083"/>
        <a:ext cx="2500313" cy="1666874"/>
      </dsp:txXfrm>
    </dsp:sp>
    <dsp:sp modelId="{F561450F-86E6-4969-AFD1-96655227E084}">
      <dsp:nvSpPr>
        <dsp:cNvPr id="0" name=""/>
        <dsp:cNvSpPr/>
      </dsp:nvSpPr>
      <dsp:spPr>
        <a:xfrm>
          <a:off x="3956000" y="2809317"/>
          <a:ext cx="3333749" cy="1675265"/>
        </a:xfrm>
        <a:prstGeom prst="rect">
          <a:avLst/>
        </a:prstGeom>
        <a:solidFill>
          <a:srgbClr val="FFFFFF">
            <a:alpha val="34902"/>
          </a:srgb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View All</a:t>
          </a:r>
          <a:endParaRPr lang="en-IN" sz="1600" kern="1200" dirty="0"/>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rPr>
            <a:t>View By Date</a:t>
          </a:r>
          <a:endParaRPr lang="en-IN" sz="1600" kern="1200" dirty="0">
            <a:latin typeface="Garamond" panose="02020404030301010803" pitchFamily="18"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View By Month</a:t>
          </a:r>
          <a:endParaRPr lang="en-IN" sz="1600" kern="1200" dirty="0">
            <a:latin typeface="Garamond" panose="02020404030301010803" pitchFamily="18" charset="0"/>
            <a:cs typeface="Arial" panose="020B0604020202020204" pitchFamily="34"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View By Year</a:t>
          </a:r>
          <a:endParaRPr lang="en-IN" sz="1600" kern="1200" dirty="0">
            <a:latin typeface="Garamond" panose="02020404030301010803" pitchFamily="18" charset="0"/>
            <a:cs typeface="Arial" panose="020B0604020202020204" pitchFamily="34"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Insert</a:t>
          </a:r>
          <a:endParaRPr lang="en-IN" sz="1600" kern="1200" dirty="0">
            <a:latin typeface="Garamond" panose="02020404030301010803" pitchFamily="18" charset="0"/>
            <a:cs typeface="Arial" panose="020B0604020202020204" pitchFamily="34"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Update</a:t>
          </a:r>
          <a:endParaRPr lang="en-IN" sz="1600" kern="1200" dirty="0">
            <a:latin typeface="Garamond" panose="02020404030301010803" pitchFamily="18" charset="0"/>
            <a:cs typeface="Arial" panose="020B0604020202020204" pitchFamily="34" charset="0"/>
          </a:endParaRPr>
        </a:p>
        <a:p>
          <a:pPr marL="171450" lvl="1" indent="-171450" algn="ctr"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Delete</a:t>
          </a:r>
          <a:endParaRPr lang="en-IN" sz="1600" kern="1200" dirty="0">
            <a:latin typeface="Garamond" panose="02020404030301010803" pitchFamily="18" charset="0"/>
            <a:cs typeface="Arial" panose="020B0604020202020204" pitchFamily="34" charset="0"/>
          </a:endParaRPr>
        </a:p>
      </dsp:txBody>
      <dsp:txXfrm>
        <a:off x="3956000" y="2809317"/>
        <a:ext cx="3333749" cy="1675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97479-B6B9-486A-9C40-CE349EBFC981}">
      <dsp:nvSpPr>
        <dsp:cNvPr id="0" name=""/>
        <dsp:cNvSpPr/>
      </dsp:nvSpPr>
      <dsp:spPr>
        <a:xfrm>
          <a:off x="5308" y="1214472"/>
          <a:ext cx="3017095" cy="1188000"/>
        </a:xfrm>
        <a:prstGeom prst="chevron">
          <a:avLst/>
        </a:prstGeom>
        <a:solidFill>
          <a:srgbClr val="FFFFFF">
            <a:alpha val="50196"/>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Calculate Monthly &amp; Yearly Savings Percentage</a:t>
          </a:r>
          <a:endParaRPr lang="en-IN" sz="2200" kern="1200" dirty="0"/>
        </a:p>
      </dsp:txBody>
      <dsp:txXfrm>
        <a:off x="599308" y="1214472"/>
        <a:ext cx="1829095" cy="1188000"/>
      </dsp:txXfrm>
    </dsp:sp>
    <dsp:sp modelId="{666C8C1B-0614-4D5E-98CD-F4828241A1A1}">
      <dsp:nvSpPr>
        <dsp:cNvPr id="0" name=""/>
        <dsp:cNvSpPr/>
      </dsp:nvSpPr>
      <dsp:spPr>
        <a:xfrm>
          <a:off x="5308" y="2550972"/>
          <a:ext cx="2413676" cy="1653222"/>
        </a:xfrm>
        <a:prstGeom prst="rect">
          <a:avLst/>
        </a:prstGeom>
        <a:solidFill>
          <a:srgbClr val="FFFFFF">
            <a:alpha val="34902"/>
          </a:srgb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just" defTabSz="711200">
            <a:lnSpc>
              <a:spcPct val="90000"/>
            </a:lnSpc>
            <a:spcBef>
              <a:spcPct val="0"/>
            </a:spcBef>
            <a:spcAft>
              <a:spcPct val="15000"/>
            </a:spcAft>
            <a:buNone/>
          </a:pPr>
          <a:r>
            <a:rPr lang="en-US" sz="1600" kern="1200" dirty="0">
              <a:latin typeface="Garamond" panose="02020404030301010803" pitchFamily="18" charset="0"/>
              <a:cs typeface="Arial" panose="020B0604020202020204" pitchFamily="34" charset="0"/>
            </a:rPr>
            <a:t>Calculate savings percentage for a selected month or a selected year, based on user’s choice and display the result in a pie-chart for visualization.</a:t>
          </a:r>
          <a:endParaRPr lang="en-IN" sz="1600" kern="1200" dirty="0">
            <a:latin typeface="Garamond" panose="02020404030301010803" pitchFamily="18" charset="0"/>
            <a:cs typeface="Arial" panose="020B0604020202020204" pitchFamily="34" charset="0"/>
          </a:endParaRPr>
        </a:p>
      </dsp:txBody>
      <dsp:txXfrm>
        <a:off x="5308" y="2550972"/>
        <a:ext cx="2413676" cy="1653222"/>
      </dsp:txXfrm>
    </dsp:sp>
    <dsp:sp modelId="{00289FA6-8DD4-4754-8158-C80D5632E948}">
      <dsp:nvSpPr>
        <dsp:cNvPr id="0" name=""/>
        <dsp:cNvSpPr/>
      </dsp:nvSpPr>
      <dsp:spPr>
        <a:xfrm>
          <a:off x="2806404" y="1214472"/>
          <a:ext cx="3017095" cy="1188000"/>
        </a:xfrm>
        <a:prstGeom prst="chevron">
          <a:avLst/>
        </a:prstGeom>
        <a:solidFill>
          <a:srgbClr val="FFFFFF">
            <a:alpha val="50196"/>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Predict Savings Amount of Next Month</a:t>
          </a:r>
          <a:endParaRPr lang="en-IN" sz="2200" kern="1200" dirty="0"/>
        </a:p>
      </dsp:txBody>
      <dsp:txXfrm>
        <a:off x="3400404" y="1214472"/>
        <a:ext cx="1829095" cy="1188000"/>
      </dsp:txXfrm>
    </dsp:sp>
    <dsp:sp modelId="{F561450F-86E6-4969-AFD1-96655227E084}">
      <dsp:nvSpPr>
        <dsp:cNvPr id="0" name=""/>
        <dsp:cNvSpPr/>
      </dsp:nvSpPr>
      <dsp:spPr>
        <a:xfrm>
          <a:off x="2806404" y="2550972"/>
          <a:ext cx="2413676" cy="1653222"/>
        </a:xfrm>
        <a:prstGeom prst="rect">
          <a:avLst/>
        </a:prstGeom>
        <a:solidFill>
          <a:srgbClr val="FFFFFF">
            <a:alpha val="34902"/>
          </a:srgb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just" defTabSz="711200">
            <a:lnSpc>
              <a:spcPct val="90000"/>
            </a:lnSpc>
            <a:spcBef>
              <a:spcPct val="0"/>
            </a:spcBef>
            <a:spcAft>
              <a:spcPct val="15000"/>
            </a:spcAft>
            <a:buNone/>
          </a:pPr>
          <a:r>
            <a:rPr lang="en-US" sz="1600" kern="1200" dirty="0">
              <a:latin typeface="Garamond" panose="02020404030301010803" pitchFamily="18" charset="0"/>
            </a:rPr>
            <a:t>Predict amount of Savings for the upcoming month based on the data present in the database for that user. Also shows an area chart visualizing Savings amount for the past months.</a:t>
          </a:r>
          <a:endParaRPr lang="en-IN" sz="1600" kern="1200" dirty="0">
            <a:latin typeface="Garamond" panose="02020404030301010803" pitchFamily="18" charset="0"/>
          </a:endParaRPr>
        </a:p>
      </dsp:txBody>
      <dsp:txXfrm>
        <a:off x="2806404" y="2550972"/>
        <a:ext cx="2413676" cy="1653222"/>
      </dsp:txXfrm>
    </dsp:sp>
    <dsp:sp modelId="{9781422F-0D9D-4AB0-B4F0-22ADB5310E00}">
      <dsp:nvSpPr>
        <dsp:cNvPr id="0" name=""/>
        <dsp:cNvSpPr/>
      </dsp:nvSpPr>
      <dsp:spPr>
        <a:xfrm>
          <a:off x="5607499" y="1214472"/>
          <a:ext cx="3017095" cy="1188000"/>
        </a:xfrm>
        <a:prstGeom prst="chevron">
          <a:avLst/>
        </a:prstGeom>
        <a:solidFill>
          <a:srgbClr val="FFFFFF">
            <a:alpha val="50196"/>
          </a:srgb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Calculate Percentage Completion of Financial Goal</a:t>
          </a:r>
          <a:endParaRPr lang="en-IN" sz="2200" kern="1200" dirty="0"/>
        </a:p>
      </dsp:txBody>
      <dsp:txXfrm>
        <a:off x="6201499" y="1214472"/>
        <a:ext cx="1829095" cy="1188000"/>
      </dsp:txXfrm>
    </dsp:sp>
    <dsp:sp modelId="{E7DDAC82-3884-4DA7-88CE-9ECAB629D123}">
      <dsp:nvSpPr>
        <dsp:cNvPr id="0" name=""/>
        <dsp:cNvSpPr/>
      </dsp:nvSpPr>
      <dsp:spPr>
        <a:xfrm>
          <a:off x="5607499" y="2550972"/>
          <a:ext cx="2413676" cy="1653222"/>
        </a:xfrm>
        <a:prstGeom prst="rect">
          <a:avLst/>
        </a:prstGeom>
        <a:solidFill>
          <a:srgbClr val="FFFFFF">
            <a:alpha val="40000"/>
          </a:srgb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None/>
          </a:pPr>
          <a:r>
            <a:rPr lang="en-US" sz="1600" kern="1200" dirty="0">
              <a:latin typeface="Garamond" panose="02020404030301010803" pitchFamily="18" charset="0"/>
            </a:rPr>
            <a:t>Let user set a future date and an amount to be saved within that date. Then calculates percentage completion towards that goal. Also shows bar graph with highest expenditure categories each month.</a:t>
          </a:r>
          <a:endParaRPr lang="en-IN" sz="1600" kern="1200" dirty="0">
            <a:latin typeface="Garamond" panose="02020404030301010803" pitchFamily="18" charset="0"/>
          </a:endParaRPr>
        </a:p>
      </dsp:txBody>
      <dsp:txXfrm>
        <a:off x="5607499" y="2550972"/>
        <a:ext cx="2413676" cy="16532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6C80B-BE27-4A09-9A1B-C7EBF17A41F9}">
      <dsp:nvSpPr>
        <dsp:cNvPr id="0" name=""/>
        <dsp:cNvSpPr/>
      </dsp:nvSpPr>
      <dsp:spPr>
        <a:xfrm>
          <a:off x="0" y="48213"/>
          <a:ext cx="8128000" cy="786240"/>
        </a:xfrm>
        <a:prstGeom prst="roundRect">
          <a:avLst/>
        </a:prstGeom>
        <a:solidFill>
          <a:srgbClr val="FFFFFF">
            <a:alpha val="34902"/>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UI:                          	ReactJS &amp; Bootstrap</a:t>
          </a:r>
          <a:endParaRPr lang="en-IN" sz="2400" kern="1200" dirty="0">
            <a:solidFill>
              <a:schemeClr val="tx1"/>
            </a:solidFill>
            <a:latin typeface="Arial" panose="020B0604020202020204" pitchFamily="34" charset="0"/>
            <a:cs typeface="Arial" panose="020B0604020202020204" pitchFamily="34" charset="0"/>
          </a:endParaRPr>
        </a:p>
      </dsp:txBody>
      <dsp:txXfrm>
        <a:off x="38381" y="86594"/>
        <a:ext cx="8051238" cy="709478"/>
      </dsp:txXfrm>
    </dsp:sp>
    <dsp:sp modelId="{3861FB9A-2AF6-46F5-B28D-32E91F8738A9}">
      <dsp:nvSpPr>
        <dsp:cNvPr id="0" name=""/>
        <dsp:cNvSpPr/>
      </dsp:nvSpPr>
      <dsp:spPr>
        <a:xfrm>
          <a:off x="0" y="955413"/>
          <a:ext cx="8128000" cy="786240"/>
        </a:xfrm>
        <a:prstGeom prst="roundRect">
          <a:avLst/>
        </a:prstGeom>
        <a:solidFill>
          <a:srgbClr val="FFFFFF">
            <a:alpha val="34902"/>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Service Layer:        	Spring Boot with REST</a:t>
          </a:r>
          <a:endParaRPr lang="en-IN" sz="2400" kern="1200" dirty="0">
            <a:solidFill>
              <a:schemeClr val="tx1"/>
            </a:solidFill>
            <a:latin typeface="Arial" panose="020B0604020202020204" pitchFamily="34" charset="0"/>
            <a:cs typeface="Arial" panose="020B0604020202020204" pitchFamily="34" charset="0"/>
          </a:endParaRPr>
        </a:p>
      </dsp:txBody>
      <dsp:txXfrm>
        <a:off x="38381" y="993794"/>
        <a:ext cx="8051238" cy="709478"/>
      </dsp:txXfrm>
    </dsp:sp>
    <dsp:sp modelId="{7320C7ED-C500-448D-99E5-3DCD814F3D21}">
      <dsp:nvSpPr>
        <dsp:cNvPr id="0" name=""/>
        <dsp:cNvSpPr/>
      </dsp:nvSpPr>
      <dsp:spPr>
        <a:xfrm>
          <a:off x="0" y="1862613"/>
          <a:ext cx="8128000" cy="786240"/>
        </a:xfrm>
        <a:prstGeom prst="roundRect">
          <a:avLst/>
        </a:prstGeom>
        <a:solidFill>
          <a:srgbClr val="FFFFFF">
            <a:alpha val="34902"/>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Business Layer:      	Entities and service classes</a:t>
          </a:r>
          <a:endParaRPr lang="en-IN" sz="2400" kern="1200" dirty="0">
            <a:solidFill>
              <a:schemeClr val="tx1"/>
            </a:solidFill>
            <a:latin typeface="Arial" panose="020B0604020202020204" pitchFamily="34" charset="0"/>
            <a:cs typeface="Arial" panose="020B0604020202020204" pitchFamily="34" charset="0"/>
          </a:endParaRPr>
        </a:p>
      </dsp:txBody>
      <dsp:txXfrm>
        <a:off x="38381" y="1900994"/>
        <a:ext cx="8051238" cy="709478"/>
      </dsp:txXfrm>
    </dsp:sp>
    <dsp:sp modelId="{7841A08A-1901-461C-9D46-71EB869783C3}">
      <dsp:nvSpPr>
        <dsp:cNvPr id="0" name=""/>
        <dsp:cNvSpPr/>
      </dsp:nvSpPr>
      <dsp:spPr>
        <a:xfrm>
          <a:off x="0" y="2769813"/>
          <a:ext cx="8128000" cy="786240"/>
        </a:xfrm>
        <a:prstGeom prst="roundRect">
          <a:avLst/>
        </a:prstGeom>
        <a:solidFill>
          <a:srgbClr val="FFFFFF">
            <a:alpha val="34902"/>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Data Access Layer: 	Spring Data JPA</a:t>
          </a:r>
          <a:endParaRPr lang="en-IN" sz="2400" kern="1200" dirty="0">
            <a:solidFill>
              <a:schemeClr val="tx1"/>
            </a:solidFill>
            <a:latin typeface="Arial" panose="020B0604020202020204" pitchFamily="34" charset="0"/>
            <a:cs typeface="Arial" panose="020B0604020202020204" pitchFamily="34" charset="0"/>
          </a:endParaRPr>
        </a:p>
      </dsp:txBody>
      <dsp:txXfrm>
        <a:off x="38381" y="2808194"/>
        <a:ext cx="8051238" cy="709478"/>
      </dsp:txXfrm>
    </dsp:sp>
    <dsp:sp modelId="{E2787049-7C2C-422E-9CF6-5A4F2A6430EB}">
      <dsp:nvSpPr>
        <dsp:cNvPr id="0" name=""/>
        <dsp:cNvSpPr/>
      </dsp:nvSpPr>
      <dsp:spPr>
        <a:xfrm>
          <a:off x="0" y="3677013"/>
          <a:ext cx="8128000" cy="786240"/>
        </a:xfrm>
        <a:prstGeom prst="roundRect">
          <a:avLst/>
        </a:prstGeom>
        <a:solidFill>
          <a:srgbClr val="FFFFFF">
            <a:alpha val="34902"/>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Back-end:                	MySQL</a:t>
          </a:r>
          <a:endParaRPr lang="en-IN" sz="2400" kern="1200" dirty="0">
            <a:solidFill>
              <a:schemeClr val="tx1"/>
            </a:solidFill>
            <a:latin typeface="Arial" panose="020B0604020202020204" pitchFamily="34" charset="0"/>
            <a:cs typeface="Arial" panose="020B0604020202020204" pitchFamily="34" charset="0"/>
          </a:endParaRPr>
        </a:p>
      </dsp:txBody>
      <dsp:txXfrm>
        <a:off x="38381" y="3715394"/>
        <a:ext cx="8051238" cy="709478"/>
      </dsp:txXfrm>
    </dsp:sp>
    <dsp:sp modelId="{0FDD20CB-ACE2-4624-88DD-1C509FA6975B}">
      <dsp:nvSpPr>
        <dsp:cNvPr id="0" name=""/>
        <dsp:cNvSpPr/>
      </dsp:nvSpPr>
      <dsp:spPr>
        <a:xfrm>
          <a:off x="0" y="4584213"/>
          <a:ext cx="8128000" cy="786240"/>
        </a:xfrm>
        <a:prstGeom prst="roundRect">
          <a:avLst/>
        </a:prstGeom>
        <a:solidFill>
          <a:srgbClr val="FFFFFF">
            <a:alpha val="34902"/>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Development IDE:   	Eclipse</a:t>
          </a:r>
          <a:endParaRPr lang="en-IN" sz="2400" kern="1200" dirty="0">
            <a:solidFill>
              <a:schemeClr val="tx1"/>
            </a:solidFill>
            <a:latin typeface="Arial" panose="020B0604020202020204" pitchFamily="34" charset="0"/>
            <a:cs typeface="Arial" panose="020B0604020202020204" pitchFamily="34" charset="0"/>
          </a:endParaRPr>
        </a:p>
      </dsp:txBody>
      <dsp:txXfrm>
        <a:off x="38381" y="4622594"/>
        <a:ext cx="8051238" cy="7094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A8288-5D8B-4B5B-B9E8-9BFB40111E08}">
      <dsp:nvSpPr>
        <dsp:cNvPr id="0" name=""/>
        <dsp:cNvSpPr/>
      </dsp:nvSpPr>
      <dsp:spPr>
        <a:xfrm>
          <a:off x="3237" y="1095023"/>
          <a:ext cx="2311226" cy="1467628"/>
        </a:xfrm>
        <a:prstGeom prst="roundRect">
          <a:avLst>
            <a:gd name="adj" fmla="val 10000"/>
          </a:avLst>
        </a:prstGeom>
        <a:solidFill>
          <a:srgbClr val="FFFFFF">
            <a:alpha val="25098"/>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84816-F41E-4B02-9F4F-92714C59973A}">
      <dsp:nvSpPr>
        <dsp:cNvPr id="0" name=""/>
        <dsp:cNvSpPr/>
      </dsp:nvSpPr>
      <dsp:spPr>
        <a:xfrm>
          <a:off x="260039" y="1338986"/>
          <a:ext cx="2311226" cy="1467628"/>
        </a:xfrm>
        <a:prstGeom prst="roundRect">
          <a:avLst>
            <a:gd name="adj" fmla="val 10000"/>
          </a:avLst>
        </a:prstGeom>
        <a:solidFill>
          <a:schemeClr val="bg1">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latin typeface="Calibri"/>
              <a:cs typeface="Calibri"/>
            </a:rPr>
            <a:t>Entity  layer</a:t>
          </a:r>
        </a:p>
      </dsp:txBody>
      <dsp:txXfrm>
        <a:off x="303024" y="1381971"/>
        <a:ext cx="2225256" cy="1381658"/>
      </dsp:txXfrm>
    </dsp:sp>
    <dsp:sp modelId="{AECC3849-4B58-41B9-8CD2-53C3C6604FC5}">
      <dsp:nvSpPr>
        <dsp:cNvPr id="0" name=""/>
        <dsp:cNvSpPr/>
      </dsp:nvSpPr>
      <dsp:spPr>
        <a:xfrm>
          <a:off x="2828069" y="1095023"/>
          <a:ext cx="2311226" cy="1467628"/>
        </a:xfrm>
        <a:prstGeom prst="roundRect">
          <a:avLst>
            <a:gd name="adj" fmla="val 10000"/>
          </a:avLst>
        </a:prstGeom>
        <a:solidFill>
          <a:srgbClr val="FFFFFF">
            <a:alpha val="25098"/>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F72FFC-128C-4BDC-9439-D15E928B8450}">
      <dsp:nvSpPr>
        <dsp:cNvPr id="0" name=""/>
        <dsp:cNvSpPr/>
      </dsp:nvSpPr>
      <dsp:spPr>
        <a:xfrm>
          <a:off x="3084872" y="1338986"/>
          <a:ext cx="2311226" cy="1467628"/>
        </a:xfrm>
        <a:prstGeom prst="roundRect">
          <a:avLst>
            <a:gd name="adj" fmla="val 10000"/>
          </a:avLst>
        </a:prstGeom>
        <a:solidFill>
          <a:schemeClr val="bg1">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latin typeface="Calibri"/>
              <a:cs typeface="Calibri"/>
            </a:rPr>
            <a:t>Repository layer</a:t>
          </a:r>
        </a:p>
      </dsp:txBody>
      <dsp:txXfrm>
        <a:off x="3127857" y="1381971"/>
        <a:ext cx="2225256" cy="1381658"/>
      </dsp:txXfrm>
    </dsp:sp>
    <dsp:sp modelId="{662212FD-5CD3-4628-8AD8-4CB5DF71DADD}">
      <dsp:nvSpPr>
        <dsp:cNvPr id="0" name=""/>
        <dsp:cNvSpPr/>
      </dsp:nvSpPr>
      <dsp:spPr>
        <a:xfrm>
          <a:off x="5652901" y="1095023"/>
          <a:ext cx="2311226" cy="1467628"/>
        </a:xfrm>
        <a:prstGeom prst="roundRect">
          <a:avLst>
            <a:gd name="adj" fmla="val 10000"/>
          </a:avLst>
        </a:prstGeom>
        <a:solidFill>
          <a:srgbClr val="FFFFFF">
            <a:alpha val="25098"/>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86BDFA-F430-4F7F-BDB9-D42A79A4DCC4}">
      <dsp:nvSpPr>
        <dsp:cNvPr id="0" name=""/>
        <dsp:cNvSpPr/>
      </dsp:nvSpPr>
      <dsp:spPr>
        <a:xfrm>
          <a:off x="5909704" y="1338986"/>
          <a:ext cx="2311226" cy="1467628"/>
        </a:xfrm>
        <a:prstGeom prst="roundRect">
          <a:avLst>
            <a:gd name="adj" fmla="val 10000"/>
          </a:avLst>
        </a:prstGeom>
        <a:solidFill>
          <a:schemeClr val="bg1">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latin typeface="Calibri"/>
              <a:cs typeface="Calibri"/>
            </a:rPr>
            <a:t>Service layer</a:t>
          </a:r>
        </a:p>
      </dsp:txBody>
      <dsp:txXfrm>
        <a:off x="5952689" y="1381971"/>
        <a:ext cx="2225256" cy="1381658"/>
      </dsp:txXfrm>
    </dsp:sp>
    <dsp:sp modelId="{52C08D28-607F-4C90-B10F-CE5AAE632EDA}">
      <dsp:nvSpPr>
        <dsp:cNvPr id="0" name=""/>
        <dsp:cNvSpPr/>
      </dsp:nvSpPr>
      <dsp:spPr>
        <a:xfrm>
          <a:off x="8477733" y="1095023"/>
          <a:ext cx="2311226" cy="1467628"/>
        </a:xfrm>
        <a:prstGeom prst="roundRect">
          <a:avLst>
            <a:gd name="adj" fmla="val 10000"/>
          </a:avLst>
        </a:prstGeom>
        <a:solidFill>
          <a:srgbClr val="FFFFFF">
            <a:alpha val="25098"/>
          </a:srgb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AC5B9-F9B2-4F39-9305-261E4FF4336E}">
      <dsp:nvSpPr>
        <dsp:cNvPr id="0" name=""/>
        <dsp:cNvSpPr/>
      </dsp:nvSpPr>
      <dsp:spPr>
        <a:xfrm>
          <a:off x="8734536" y="1338986"/>
          <a:ext cx="2311226" cy="1467628"/>
        </a:xfrm>
        <a:prstGeom prst="roundRect">
          <a:avLst>
            <a:gd name="adj" fmla="val 10000"/>
          </a:avLst>
        </a:prstGeom>
        <a:solidFill>
          <a:schemeClr val="bg1">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latin typeface="Calibri"/>
              <a:cs typeface="Calibri"/>
            </a:rPr>
            <a:t>Controller layer</a:t>
          </a:r>
        </a:p>
      </dsp:txBody>
      <dsp:txXfrm>
        <a:off x="8777521" y="1381971"/>
        <a:ext cx="2225256" cy="13816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02309-2F2E-4BB1-A975-D0C457325F0E}">
      <dsp:nvSpPr>
        <dsp:cNvPr id="0" name=""/>
        <dsp:cNvSpPr/>
      </dsp:nvSpPr>
      <dsp:spPr>
        <a:xfrm>
          <a:off x="0" y="267238"/>
          <a:ext cx="5490993" cy="630264"/>
        </a:xfrm>
        <a:prstGeom prst="roundRect">
          <a:avLst/>
        </a:prstGeom>
        <a:solidFill>
          <a:schemeClr val="bg1">
            <a:alpha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cap="none" spc="0" dirty="0">
              <a:ln w="0"/>
              <a:solidFill>
                <a:schemeClr val="tx1"/>
              </a:solidFill>
              <a:effectLst>
                <a:outerShdw blurRad="38100" dist="19050" dir="2700000" algn="tl" rotWithShape="0">
                  <a:schemeClr val="dk1">
                    <a:alpha val="40000"/>
                  </a:schemeClr>
                </a:outerShdw>
              </a:effectLst>
            </a:rPr>
            <a:t>Testing Framework: JUnit with Mockito</a:t>
          </a:r>
          <a:endParaRPr lang="en-US" sz="2600" b="0" kern="1200" cap="none" spc="0" dirty="0">
            <a:ln w="0"/>
            <a:solidFill>
              <a:schemeClr val="tx1"/>
            </a:solidFill>
            <a:effectLst>
              <a:outerShdw blurRad="38100" dist="19050" dir="2700000" algn="tl" rotWithShape="0">
                <a:schemeClr val="dk1">
                  <a:alpha val="40000"/>
                </a:schemeClr>
              </a:outerShdw>
            </a:effectLst>
            <a:cs typeface="Calibri"/>
          </a:endParaRPr>
        </a:p>
      </dsp:txBody>
      <dsp:txXfrm>
        <a:off x="30767" y="298005"/>
        <a:ext cx="5429459" cy="568730"/>
      </dsp:txXfrm>
    </dsp:sp>
    <dsp:sp modelId="{3346C13E-635B-4568-90B2-68D3A4E26905}">
      <dsp:nvSpPr>
        <dsp:cNvPr id="0" name=""/>
        <dsp:cNvSpPr/>
      </dsp:nvSpPr>
      <dsp:spPr>
        <a:xfrm>
          <a:off x="0" y="972382"/>
          <a:ext cx="5490993" cy="630264"/>
        </a:xfrm>
        <a:prstGeom prst="roundRect">
          <a:avLst/>
        </a:prstGeom>
        <a:solidFill>
          <a:schemeClr val="bg1">
            <a:alpha val="76667"/>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cap="none" spc="0" dirty="0">
              <a:ln w="0"/>
              <a:solidFill>
                <a:schemeClr val="tx1"/>
              </a:solidFill>
              <a:effectLst>
                <a:outerShdw blurRad="38100" dist="19050" dir="2700000" algn="tl" rotWithShape="0">
                  <a:schemeClr val="dk1">
                    <a:alpha val="40000"/>
                  </a:schemeClr>
                </a:outerShdw>
              </a:effectLst>
            </a:rPr>
            <a:t>Logging Framework: SLF4J</a:t>
          </a:r>
        </a:p>
      </dsp:txBody>
      <dsp:txXfrm>
        <a:off x="30767" y="1003149"/>
        <a:ext cx="5429459" cy="568730"/>
      </dsp:txXfrm>
    </dsp:sp>
    <dsp:sp modelId="{1A0AC4E7-AD65-426E-9F51-0262131677AF}">
      <dsp:nvSpPr>
        <dsp:cNvPr id="0" name=""/>
        <dsp:cNvSpPr/>
      </dsp:nvSpPr>
      <dsp:spPr>
        <a:xfrm>
          <a:off x="0" y="1677526"/>
          <a:ext cx="5490993" cy="630264"/>
        </a:xfrm>
        <a:prstGeom prst="roundRect">
          <a:avLst/>
        </a:prstGeom>
        <a:solidFill>
          <a:schemeClr val="bg1">
            <a:alpha val="63333"/>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cap="none" spc="0" dirty="0">
              <a:ln w="0"/>
              <a:solidFill>
                <a:schemeClr val="tx1"/>
              </a:solidFill>
              <a:effectLst>
                <a:outerShdw blurRad="38100" dist="19050" dir="2700000" algn="tl" rotWithShape="0">
                  <a:schemeClr val="dk1">
                    <a:alpha val="40000"/>
                  </a:schemeClr>
                </a:outerShdw>
              </a:effectLst>
              <a:latin typeface="Calibri"/>
              <a:cs typeface="Calibri"/>
            </a:rPr>
            <a:t>Lombok for reducing boilerplate code</a:t>
          </a:r>
          <a:endParaRPr lang="en-US" sz="2600" b="0" kern="1200" cap="none" spc="0" dirty="0">
            <a:ln w="0"/>
            <a:solidFill>
              <a:schemeClr val="tx1"/>
            </a:solidFill>
            <a:effectLst>
              <a:outerShdw blurRad="38100" dist="19050" dir="2700000" algn="tl" rotWithShape="0">
                <a:schemeClr val="dk1">
                  <a:alpha val="40000"/>
                </a:schemeClr>
              </a:outerShdw>
            </a:effectLst>
            <a:latin typeface="Modern Love"/>
            <a:cs typeface="Calibri"/>
          </a:endParaRPr>
        </a:p>
      </dsp:txBody>
      <dsp:txXfrm>
        <a:off x="30767" y="1708293"/>
        <a:ext cx="5429459" cy="568730"/>
      </dsp:txXfrm>
    </dsp:sp>
    <dsp:sp modelId="{38A7A16F-915D-432E-BDBA-F378F3737C87}">
      <dsp:nvSpPr>
        <dsp:cNvPr id="0" name=""/>
        <dsp:cNvSpPr/>
      </dsp:nvSpPr>
      <dsp:spPr>
        <a:xfrm>
          <a:off x="0" y="2382671"/>
          <a:ext cx="5490993" cy="630264"/>
        </a:xfrm>
        <a:prstGeom prst="roundRect">
          <a:avLst/>
        </a:prstGeom>
        <a:solidFill>
          <a:schemeClr val="bg1">
            <a:alpha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cap="none" spc="0" dirty="0">
              <a:ln w="0"/>
              <a:solidFill>
                <a:schemeClr val="tx1"/>
              </a:solidFill>
              <a:effectLst>
                <a:outerShdw blurRad="38100" dist="19050" dir="2700000" algn="tl" rotWithShape="0">
                  <a:schemeClr val="dk1">
                    <a:alpha val="40000"/>
                  </a:schemeClr>
                </a:outerShdw>
              </a:effectLst>
            </a:rPr>
            <a:t>API Testing and Debugging: Swagger</a:t>
          </a:r>
        </a:p>
      </dsp:txBody>
      <dsp:txXfrm>
        <a:off x="30767" y="2413438"/>
        <a:ext cx="5429459" cy="5687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362C1-DB13-4B97-BEEB-7D6C237C42C1}" type="datetimeFigureOut">
              <a:rPr lang="en-IN" smtClean="0"/>
              <a:t>29-05-2023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84CCD-4E10-4D95-ABB6-AC6D47E72480}" type="slidenum">
              <a:rPr lang="en-IN" smtClean="0"/>
              <a:t>‹#›</a:t>
            </a:fld>
            <a:endParaRPr lang="en-IN"/>
          </a:p>
        </p:txBody>
      </p:sp>
    </p:spTree>
    <p:extLst>
      <p:ext uri="{BB962C8B-B14F-4D97-AF65-F5344CB8AC3E}">
        <p14:creationId xmlns:p14="http://schemas.microsoft.com/office/powerpoint/2010/main" val="316437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7EC862-ABD4-4A68-B5C5-2ED78FD7F8E7}"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3686F9-9AE0-4A71-BCCA-2BF646AEFFA4}"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17BA43-A7A4-4594-B7AD-E84F4BF2B675}"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5478AC-E977-487C-9035-8A09AE840A46}"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A92553-0CF3-487A-8956-ACA1EEAA1C9E}"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812FCA-4311-44F6-8595-D6A031E3CAF9}" type="datetime1">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EC81594-6C66-4161-AD9F-60A19BBBB6EA}" type="datetime1">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BF8F7-CB3F-41D7-B54B-54A48339A886}"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89A65-C985-4925-8BB7-9302402546B0}"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3577B-1CDB-4A56-8F6C-9AFB16EB92B0}"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0A943E-6FA0-43BD-AA16-C60462D735C6}"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5E7D38-8A0D-4303-9D33-A90DDAED96BC}"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268F45-031D-4F0D-B3A3-887B74C0DD80}" type="datetime1">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8A6E04-AA84-4763-BB71-2239078854C9}" type="datetime1">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CA0860A-3D0B-4F42-A70A-DFED2C811B16}" type="datetime1">
              <a:rPr lang="en-US" smtClean="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99405E-F47B-4D86-9B75-76795840CA43}"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C11979-2F02-47AE-A40D-F9269FBB7BCB}"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820FE5E-1EEC-4049-BEDB-0A3D5116F655}" type="datetime1">
              <a:rPr lang="en-US" smtClean="0"/>
              <a:t>5/29/2023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CEB5-0BB3-4ED5-A985-FA021712BF8D}"/>
              </a:ext>
            </a:extLst>
          </p:cNvPr>
          <p:cNvSpPr>
            <a:spLocks noGrp="1"/>
          </p:cNvSpPr>
          <p:nvPr>
            <p:ph type="ctrTitle"/>
          </p:nvPr>
        </p:nvSpPr>
        <p:spPr>
          <a:xfrm>
            <a:off x="1751012" y="1483665"/>
            <a:ext cx="8689976" cy="1917903"/>
          </a:xfrm>
          <a:prstGeom prst="roundRect">
            <a:avLst/>
          </a:prstGeom>
          <a:solidFill>
            <a:srgbClr val="FFFFFF">
              <a:alpha val="40000"/>
            </a:srgbClr>
          </a:solidFill>
        </p:spPr>
        <p:txBody>
          <a:bodyPr anchor="ctr">
            <a:normAutofit/>
          </a:bodyPr>
          <a:lstStyle/>
          <a:p>
            <a:r>
              <a:rPr lang="en-US" sz="4000" b="1" dirty="0">
                <a:latin typeface="Arial" panose="020B0604020202020204" pitchFamily="34" charset="0"/>
                <a:cs typeface="Arial" panose="020B0604020202020204" pitchFamily="34" charset="0"/>
              </a:rPr>
              <a:t>Personal finance tracker</a:t>
            </a:r>
            <a:endParaRPr lang="en-IN"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8F84006-DFE1-4427-A8D4-834063230D06}"/>
              </a:ext>
            </a:extLst>
          </p:cNvPr>
          <p:cNvSpPr>
            <a:spLocks noGrp="1"/>
          </p:cNvSpPr>
          <p:nvPr>
            <p:ph type="subTitle" idx="1"/>
          </p:nvPr>
        </p:nvSpPr>
        <p:spPr>
          <a:xfrm>
            <a:off x="1751012" y="3657600"/>
            <a:ext cx="8689976" cy="1371599"/>
          </a:xfrm>
        </p:spPr>
        <p:txBody>
          <a:bodyPr>
            <a:normAutofit/>
          </a:bodyPr>
          <a:lstStyle/>
          <a:p>
            <a:pPr>
              <a:spcBef>
                <a:spcPts val="0"/>
              </a:spcBef>
            </a:pPr>
            <a:r>
              <a:rPr lang="en-US" dirty="0"/>
              <a:t>Arijit Kumar Haldar</a:t>
            </a:r>
          </a:p>
          <a:p>
            <a:pPr>
              <a:spcBef>
                <a:spcPts val="0"/>
              </a:spcBef>
            </a:pPr>
            <a:endParaRPr lang="en-US" sz="1600" dirty="0"/>
          </a:p>
          <a:p>
            <a:pPr>
              <a:spcBef>
                <a:spcPts val="0"/>
              </a:spcBef>
            </a:pPr>
            <a:r>
              <a:rPr lang="en-US" sz="1600" cap="none" dirty="0"/>
              <a:t>Employee Id</a:t>
            </a:r>
            <a:r>
              <a:rPr lang="en-US" sz="1600" dirty="0"/>
              <a:t>: 2263388</a:t>
            </a:r>
          </a:p>
          <a:p>
            <a:pPr>
              <a:spcBef>
                <a:spcPts val="0"/>
              </a:spcBef>
            </a:pPr>
            <a:r>
              <a:rPr lang="en-US" sz="1600" cap="none" dirty="0"/>
              <a:t>Cohort Code</a:t>
            </a:r>
            <a:r>
              <a:rPr lang="en-US" sz="1600" dirty="0"/>
              <a:t>: mdu23csdaj004</a:t>
            </a:r>
            <a:endParaRPr lang="en-IN" sz="1600" dirty="0"/>
          </a:p>
        </p:txBody>
      </p:sp>
    </p:spTree>
    <p:extLst>
      <p:ext uri="{BB962C8B-B14F-4D97-AF65-F5344CB8AC3E}">
        <p14:creationId xmlns:p14="http://schemas.microsoft.com/office/powerpoint/2010/main" val="141402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430F2A-C1DA-4252-BD0C-19CDAB71EB95}"/>
              </a:ext>
            </a:extLst>
          </p:cNvPr>
          <p:cNvSpPr>
            <a:spLocks noGrp="1"/>
          </p:cNvSpPr>
          <p:nvPr>
            <p:ph type="sldNum" sz="quarter" idx="12"/>
          </p:nvPr>
        </p:nvSpPr>
        <p:spPr>
          <a:xfrm>
            <a:off x="11427785" y="6492875"/>
            <a:ext cx="764215" cy="365125"/>
          </a:xfrm>
        </p:spPr>
        <p:txBody>
          <a:bodyPr/>
          <a:lstStyle/>
          <a:p>
            <a:fld id="{6D22F896-40B5-4ADD-8801-0D06FADFA095}" type="slidenum">
              <a:rPr lang="en-US" smtClean="0"/>
              <a:t>2</a:t>
            </a:fld>
            <a:endParaRPr lang="en-US" dirty="0"/>
          </a:p>
        </p:txBody>
      </p:sp>
      <p:sp>
        <p:nvSpPr>
          <p:cNvPr id="3" name="TextBox 2">
            <a:extLst>
              <a:ext uri="{FF2B5EF4-FFF2-40B4-BE49-F238E27FC236}">
                <a16:creationId xmlns:a16="http://schemas.microsoft.com/office/drawing/2014/main" id="{F8E562FE-3B7F-4699-8C16-2C7084F72922}"/>
              </a:ext>
            </a:extLst>
          </p:cNvPr>
          <p:cNvSpPr txBox="1"/>
          <p:nvPr/>
        </p:nvSpPr>
        <p:spPr>
          <a:xfrm>
            <a:off x="4582036" y="285496"/>
            <a:ext cx="3027927"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INTRODUCTION</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86EB2D4-E194-461D-B6A0-0CCC799B5271}"/>
              </a:ext>
            </a:extLst>
          </p:cNvPr>
          <p:cNvSpPr txBox="1"/>
          <p:nvPr/>
        </p:nvSpPr>
        <p:spPr>
          <a:xfrm>
            <a:off x="868680" y="1691640"/>
            <a:ext cx="10387584" cy="1344168"/>
          </a:xfrm>
          <a:prstGeom prst="rect">
            <a:avLst/>
          </a:prstGeom>
          <a:solidFill>
            <a:srgbClr val="FFFFFF">
              <a:alpha val="25098"/>
            </a:srgbClr>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C17E9D24-A2A0-422F-9F30-14C0301A35F1}"/>
              </a:ext>
            </a:extLst>
          </p:cNvPr>
          <p:cNvSpPr txBox="1"/>
          <p:nvPr/>
        </p:nvSpPr>
        <p:spPr>
          <a:xfrm>
            <a:off x="865632" y="3124200"/>
            <a:ext cx="10387584" cy="1344168"/>
          </a:xfrm>
          <a:prstGeom prst="rect">
            <a:avLst/>
          </a:prstGeom>
          <a:solidFill>
            <a:srgbClr val="FFFFFF">
              <a:alpha val="25098"/>
            </a:srgbClr>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C031F6D0-998B-43D2-83A9-45B6A3ED4878}"/>
              </a:ext>
            </a:extLst>
          </p:cNvPr>
          <p:cNvSpPr txBox="1"/>
          <p:nvPr/>
        </p:nvSpPr>
        <p:spPr>
          <a:xfrm>
            <a:off x="874776" y="4559808"/>
            <a:ext cx="10387584" cy="1344168"/>
          </a:xfrm>
          <a:prstGeom prst="rect">
            <a:avLst/>
          </a:prstGeom>
          <a:solidFill>
            <a:srgbClr val="FFFFFF">
              <a:alpha val="25098"/>
            </a:srgbClr>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7770765E-7163-4A97-8980-E8DEAAEF0888}"/>
              </a:ext>
            </a:extLst>
          </p:cNvPr>
          <p:cNvSpPr txBox="1"/>
          <p:nvPr/>
        </p:nvSpPr>
        <p:spPr>
          <a:xfrm>
            <a:off x="987552" y="1828800"/>
            <a:ext cx="1780032" cy="1103376"/>
          </a:xfrm>
          <a:prstGeom prst="rect">
            <a:avLst/>
          </a:prstGeom>
          <a:solidFill>
            <a:srgbClr val="FFFFFF">
              <a:alpha val="50196"/>
            </a:srgbClr>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C6E708CF-E677-428D-9D2F-920EEBBF6950}"/>
              </a:ext>
            </a:extLst>
          </p:cNvPr>
          <p:cNvSpPr txBox="1"/>
          <p:nvPr/>
        </p:nvSpPr>
        <p:spPr>
          <a:xfrm>
            <a:off x="987552" y="3246120"/>
            <a:ext cx="1780032" cy="1103376"/>
          </a:xfrm>
          <a:prstGeom prst="rect">
            <a:avLst/>
          </a:prstGeom>
          <a:solidFill>
            <a:srgbClr val="FFFFFF">
              <a:alpha val="50196"/>
            </a:srgbClr>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14124E97-F902-4E26-BF21-636E28812987}"/>
              </a:ext>
            </a:extLst>
          </p:cNvPr>
          <p:cNvSpPr txBox="1"/>
          <p:nvPr/>
        </p:nvSpPr>
        <p:spPr>
          <a:xfrm>
            <a:off x="987552" y="4680204"/>
            <a:ext cx="1780032" cy="1103376"/>
          </a:xfrm>
          <a:prstGeom prst="rect">
            <a:avLst/>
          </a:prstGeom>
          <a:solidFill>
            <a:srgbClr val="FFFFFF">
              <a:alpha val="50196"/>
            </a:srgbClr>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DBE806B6-67BF-470C-BD12-A0BE2D1FD5C2}"/>
              </a:ext>
            </a:extLst>
          </p:cNvPr>
          <p:cNvSpPr txBox="1"/>
          <p:nvPr/>
        </p:nvSpPr>
        <p:spPr>
          <a:xfrm>
            <a:off x="1196340" y="2177534"/>
            <a:ext cx="1362456" cy="369332"/>
          </a:xfrm>
          <a:prstGeom prst="rect">
            <a:avLst/>
          </a:prstGeom>
          <a:noFill/>
        </p:spPr>
        <p:txBody>
          <a:bodyPr wrap="square" rtlCol="0">
            <a:spAutoFit/>
          </a:bodyPr>
          <a:lstStyle/>
          <a:p>
            <a:r>
              <a:rPr lang="en-US" dirty="0"/>
              <a:t>INTRODUCE</a:t>
            </a:r>
            <a:endParaRPr lang="en-IN" dirty="0"/>
          </a:p>
        </p:txBody>
      </p:sp>
      <p:sp>
        <p:nvSpPr>
          <p:cNvPr id="11" name="TextBox 10">
            <a:extLst>
              <a:ext uri="{FF2B5EF4-FFF2-40B4-BE49-F238E27FC236}">
                <a16:creationId xmlns:a16="http://schemas.microsoft.com/office/drawing/2014/main" id="{D3286693-D7D1-41EA-9B6B-7449C86D1655}"/>
              </a:ext>
            </a:extLst>
          </p:cNvPr>
          <p:cNvSpPr txBox="1"/>
          <p:nvPr/>
        </p:nvSpPr>
        <p:spPr>
          <a:xfrm>
            <a:off x="1328166" y="3611618"/>
            <a:ext cx="1098804" cy="369332"/>
          </a:xfrm>
          <a:prstGeom prst="rect">
            <a:avLst/>
          </a:prstGeom>
          <a:noFill/>
        </p:spPr>
        <p:txBody>
          <a:bodyPr wrap="square" rtlCol="0">
            <a:spAutoFit/>
          </a:bodyPr>
          <a:lstStyle/>
          <a:p>
            <a:r>
              <a:rPr lang="en-US" dirty="0"/>
              <a:t>MENTION</a:t>
            </a:r>
            <a:endParaRPr lang="en-IN" dirty="0"/>
          </a:p>
        </p:txBody>
      </p:sp>
      <p:sp>
        <p:nvSpPr>
          <p:cNvPr id="12" name="TextBox 11">
            <a:extLst>
              <a:ext uri="{FF2B5EF4-FFF2-40B4-BE49-F238E27FC236}">
                <a16:creationId xmlns:a16="http://schemas.microsoft.com/office/drawing/2014/main" id="{34CE9245-51BF-4D71-B753-58FB646994B3}"/>
              </a:ext>
            </a:extLst>
          </p:cNvPr>
          <p:cNvSpPr txBox="1"/>
          <p:nvPr/>
        </p:nvSpPr>
        <p:spPr>
          <a:xfrm>
            <a:off x="1328166" y="5047226"/>
            <a:ext cx="1098804" cy="369332"/>
          </a:xfrm>
          <a:prstGeom prst="rect">
            <a:avLst/>
          </a:prstGeom>
          <a:noFill/>
        </p:spPr>
        <p:txBody>
          <a:bodyPr wrap="square" rtlCol="0">
            <a:spAutoFit/>
          </a:bodyPr>
          <a:lstStyle/>
          <a:p>
            <a:r>
              <a:rPr lang="en-US" dirty="0"/>
              <a:t>MENTION</a:t>
            </a:r>
            <a:endParaRPr lang="en-IN" dirty="0"/>
          </a:p>
        </p:txBody>
      </p:sp>
      <p:sp>
        <p:nvSpPr>
          <p:cNvPr id="13" name="TextBox 12">
            <a:extLst>
              <a:ext uri="{FF2B5EF4-FFF2-40B4-BE49-F238E27FC236}">
                <a16:creationId xmlns:a16="http://schemas.microsoft.com/office/drawing/2014/main" id="{1B039488-54FC-4B11-8570-3735B9DA26DA}"/>
              </a:ext>
            </a:extLst>
          </p:cNvPr>
          <p:cNvSpPr txBox="1"/>
          <p:nvPr/>
        </p:nvSpPr>
        <p:spPr>
          <a:xfrm>
            <a:off x="3035808" y="1892808"/>
            <a:ext cx="7872984" cy="923330"/>
          </a:xfrm>
          <a:prstGeom prst="rect">
            <a:avLst/>
          </a:prstGeom>
          <a:noFill/>
        </p:spPr>
        <p:txBody>
          <a:bodyPr wrap="square" rtlCol="0">
            <a:spAutoFit/>
          </a:bodyPr>
          <a:lstStyle/>
          <a:p>
            <a:pPr algn="just"/>
            <a:r>
              <a:rPr lang="en-US" dirty="0"/>
              <a:t>Personal Finance Tracker application let’s the user log-in and enter income and expenditure details. It helps manage finances and provide a graphical way of viewing past transactions. It also has finance predictions.</a:t>
            </a:r>
            <a:endParaRPr lang="en-IN" dirty="0"/>
          </a:p>
        </p:txBody>
      </p:sp>
      <p:sp>
        <p:nvSpPr>
          <p:cNvPr id="14" name="TextBox 13">
            <a:extLst>
              <a:ext uri="{FF2B5EF4-FFF2-40B4-BE49-F238E27FC236}">
                <a16:creationId xmlns:a16="http://schemas.microsoft.com/office/drawing/2014/main" id="{F078B6A8-94CC-454C-B718-1EEA0EA2672C}"/>
              </a:ext>
            </a:extLst>
          </p:cNvPr>
          <p:cNvSpPr txBox="1"/>
          <p:nvPr/>
        </p:nvSpPr>
        <p:spPr>
          <a:xfrm>
            <a:off x="3035808" y="3473118"/>
            <a:ext cx="7872984" cy="646331"/>
          </a:xfrm>
          <a:prstGeom prst="rect">
            <a:avLst/>
          </a:prstGeom>
          <a:noFill/>
        </p:spPr>
        <p:txBody>
          <a:bodyPr wrap="square" rtlCol="0">
            <a:spAutoFit/>
          </a:bodyPr>
          <a:lstStyle/>
          <a:p>
            <a:pPr algn="just"/>
            <a:r>
              <a:rPr lang="en-US" dirty="0"/>
              <a:t>This application is a single-actor application, with the user having sole access to his/her data. This is to prevent unauthorized access of personal financial data.</a:t>
            </a:r>
            <a:endParaRPr lang="en-IN" dirty="0"/>
          </a:p>
        </p:txBody>
      </p:sp>
      <p:sp>
        <p:nvSpPr>
          <p:cNvPr id="15" name="TextBox 14">
            <a:extLst>
              <a:ext uri="{FF2B5EF4-FFF2-40B4-BE49-F238E27FC236}">
                <a16:creationId xmlns:a16="http://schemas.microsoft.com/office/drawing/2014/main" id="{56C7D40C-3421-4B3F-8169-2BD2EF89CBD5}"/>
              </a:ext>
            </a:extLst>
          </p:cNvPr>
          <p:cNvSpPr txBox="1"/>
          <p:nvPr/>
        </p:nvSpPr>
        <p:spPr>
          <a:xfrm>
            <a:off x="3035808" y="4770227"/>
            <a:ext cx="7872984" cy="923330"/>
          </a:xfrm>
          <a:prstGeom prst="rect">
            <a:avLst/>
          </a:prstGeom>
          <a:noFill/>
        </p:spPr>
        <p:txBody>
          <a:bodyPr wrap="square" rtlCol="0">
            <a:spAutoFit/>
          </a:bodyPr>
          <a:lstStyle/>
          <a:p>
            <a:pPr algn="just"/>
            <a:r>
              <a:rPr lang="en-US" dirty="0"/>
              <a:t>CRUD operations are defined for handling income and expenditure data, and Non-CRUD operations are defined to perform calculations on the entered data. All operations are accessed from the Dashboard of the user.</a:t>
            </a:r>
            <a:endParaRPr lang="en-IN" dirty="0"/>
          </a:p>
        </p:txBody>
      </p:sp>
    </p:spTree>
    <p:extLst>
      <p:ext uri="{BB962C8B-B14F-4D97-AF65-F5344CB8AC3E}">
        <p14:creationId xmlns:p14="http://schemas.microsoft.com/office/powerpoint/2010/main" val="287220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3F64D-C749-4F2C-A2F3-B95776D3316D}"/>
              </a:ext>
            </a:extLst>
          </p:cNvPr>
          <p:cNvSpPr>
            <a:spLocks noGrp="1"/>
          </p:cNvSpPr>
          <p:nvPr>
            <p:ph type="sldNum" sz="quarter" idx="12"/>
          </p:nvPr>
        </p:nvSpPr>
        <p:spPr>
          <a:xfrm>
            <a:off x="11427785" y="6492875"/>
            <a:ext cx="764215" cy="365125"/>
          </a:xfrm>
        </p:spPr>
        <p:txBody>
          <a:bodyPr/>
          <a:lstStyle/>
          <a:p>
            <a:fld id="{6D22F896-40B5-4ADD-8801-0D06FADFA095}" type="slidenum">
              <a:rPr lang="en-US" smtClean="0"/>
              <a:t>3</a:t>
            </a:fld>
            <a:endParaRPr lang="en-US" dirty="0"/>
          </a:p>
        </p:txBody>
      </p:sp>
      <p:sp>
        <p:nvSpPr>
          <p:cNvPr id="3" name="TextBox 2">
            <a:extLst>
              <a:ext uri="{FF2B5EF4-FFF2-40B4-BE49-F238E27FC236}">
                <a16:creationId xmlns:a16="http://schemas.microsoft.com/office/drawing/2014/main" id="{F0B17AF9-67D9-4FA8-8F9A-D57840B7C8CA}"/>
              </a:ext>
            </a:extLst>
          </p:cNvPr>
          <p:cNvSpPr txBox="1"/>
          <p:nvPr/>
        </p:nvSpPr>
        <p:spPr>
          <a:xfrm>
            <a:off x="4582036" y="139192"/>
            <a:ext cx="3027927"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USER LOGIN</a:t>
            </a:r>
            <a:endParaRPr lang="en-IN" sz="2800" b="1"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F988B5B3-08B2-4C23-B578-66D3647D2C82}"/>
              </a:ext>
            </a:extLst>
          </p:cNvPr>
          <p:cNvGraphicFramePr/>
          <p:nvPr>
            <p:extLst>
              <p:ext uri="{D42A27DB-BD31-4B8C-83A1-F6EECF244321}">
                <p14:modId xmlns:p14="http://schemas.microsoft.com/office/powerpoint/2010/main" val="365032486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9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3F64D-C749-4F2C-A2F3-B95776D3316D}"/>
              </a:ext>
            </a:extLst>
          </p:cNvPr>
          <p:cNvSpPr>
            <a:spLocks noGrp="1"/>
          </p:cNvSpPr>
          <p:nvPr>
            <p:ph type="sldNum" sz="quarter" idx="12"/>
          </p:nvPr>
        </p:nvSpPr>
        <p:spPr>
          <a:xfrm>
            <a:off x="11427785" y="6492875"/>
            <a:ext cx="764215" cy="365125"/>
          </a:xfrm>
        </p:spPr>
        <p:txBody>
          <a:bodyPr/>
          <a:lstStyle/>
          <a:p>
            <a:fld id="{6D22F896-40B5-4ADD-8801-0D06FADFA095}" type="slidenum">
              <a:rPr lang="en-US" smtClean="0"/>
              <a:t>4</a:t>
            </a:fld>
            <a:endParaRPr lang="en-US" dirty="0"/>
          </a:p>
        </p:txBody>
      </p:sp>
      <p:sp>
        <p:nvSpPr>
          <p:cNvPr id="3" name="TextBox 2">
            <a:extLst>
              <a:ext uri="{FF2B5EF4-FFF2-40B4-BE49-F238E27FC236}">
                <a16:creationId xmlns:a16="http://schemas.microsoft.com/office/drawing/2014/main" id="{F0B17AF9-67D9-4FA8-8F9A-D57840B7C8CA}"/>
              </a:ext>
            </a:extLst>
          </p:cNvPr>
          <p:cNvSpPr txBox="1"/>
          <p:nvPr/>
        </p:nvSpPr>
        <p:spPr>
          <a:xfrm>
            <a:off x="3562034" y="196446"/>
            <a:ext cx="5067931"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NON-CRUD OPERATIONS</a:t>
            </a:r>
            <a:endParaRPr lang="en-IN" sz="2800" b="1"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F988B5B3-08B2-4C23-B578-66D3647D2C82}"/>
              </a:ext>
            </a:extLst>
          </p:cNvPr>
          <p:cNvGraphicFramePr/>
          <p:nvPr>
            <p:extLst>
              <p:ext uri="{D42A27DB-BD31-4B8C-83A1-F6EECF244321}">
                <p14:modId xmlns:p14="http://schemas.microsoft.com/office/powerpoint/2010/main" val="3129891864"/>
              </p:ext>
            </p:extLst>
          </p:nvPr>
        </p:nvGraphicFramePr>
        <p:xfrm>
          <a:off x="1781047" y="719666"/>
          <a:ext cx="86299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53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0F6DEC-3376-40CC-BDA5-79542574DE72}"/>
              </a:ext>
            </a:extLst>
          </p:cNvPr>
          <p:cNvSpPr>
            <a:spLocks noGrp="1"/>
          </p:cNvSpPr>
          <p:nvPr>
            <p:ph type="sldNum" sz="quarter" idx="12"/>
          </p:nvPr>
        </p:nvSpPr>
        <p:spPr>
          <a:xfrm>
            <a:off x="11427785" y="6477636"/>
            <a:ext cx="764215" cy="365125"/>
          </a:xfrm>
        </p:spPr>
        <p:txBody>
          <a:bodyPr/>
          <a:lstStyle/>
          <a:p>
            <a:fld id="{6D22F896-40B5-4ADD-8801-0D06FADFA095}" type="slidenum">
              <a:rPr lang="en-US" smtClean="0"/>
              <a:t>5</a:t>
            </a:fld>
            <a:endParaRPr lang="en-US" dirty="0"/>
          </a:p>
        </p:txBody>
      </p:sp>
      <p:sp>
        <p:nvSpPr>
          <p:cNvPr id="5" name="TextBox 4">
            <a:extLst>
              <a:ext uri="{FF2B5EF4-FFF2-40B4-BE49-F238E27FC236}">
                <a16:creationId xmlns:a16="http://schemas.microsoft.com/office/drawing/2014/main" id="{75C38AAD-A06B-4CE7-AE27-EAFE500510A5}"/>
              </a:ext>
            </a:extLst>
          </p:cNvPr>
          <p:cNvSpPr txBox="1"/>
          <p:nvPr/>
        </p:nvSpPr>
        <p:spPr>
          <a:xfrm>
            <a:off x="3245581" y="114150"/>
            <a:ext cx="570083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DATABASE SCHEMA DIAGRAM</a:t>
            </a:r>
            <a:endParaRPr lang="en-IN" sz="28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5E995FC-E748-4542-B9D5-3EC9F90C2555}"/>
              </a:ext>
            </a:extLst>
          </p:cNvPr>
          <p:cNvPicPr>
            <a:picLocks noChangeAspect="1"/>
          </p:cNvPicPr>
          <p:nvPr/>
        </p:nvPicPr>
        <p:blipFill>
          <a:blip r:embed="rId2"/>
          <a:stretch>
            <a:fillRect/>
          </a:stretch>
        </p:blipFill>
        <p:spPr>
          <a:xfrm>
            <a:off x="1416635" y="609599"/>
            <a:ext cx="9358730" cy="6134251"/>
          </a:xfrm>
          <a:prstGeom prst="rect">
            <a:avLst/>
          </a:prstGeom>
        </p:spPr>
      </p:pic>
    </p:spTree>
    <p:extLst>
      <p:ext uri="{BB962C8B-B14F-4D97-AF65-F5344CB8AC3E}">
        <p14:creationId xmlns:p14="http://schemas.microsoft.com/office/powerpoint/2010/main" val="335008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0F6DEC-3376-40CC-BDA5-79542574DE72}"/>
              </a:ext>
            </a:extLst>
          </p:cNvPr>
          <p:cNvSpPr>
            <a:spLocks noGrp="1"/>
          </p:cNvSpPr>
          <p:nvPr>
            <p:ph type="sldNum" sz="quarter" idx="12"/>
          </p:nvPr>
        </p:nvSpPr>
        <p:spPr>
          <a:xfrm>
            <a:off x="11427785" y="6477636"/>
            <a:ext cx="764215" cy="365125"/>
          </a:xfrm>
        </p:spPr>
        <p:txBody>
          <a:bodyPr/>
          <a:lstStyle/>
          <a:p>
            <a:fld id="{6D22F896-40B5-4ADD-8801-0D06FADFA095}" type="slidenum">
              <a:rPr lang="en-US" smtClean="0"/>
              <a:t>6</a:t>
            </a:fld>
            <a:endParaRPr lang="en-US" dirty="0"/>
          </a:p>
        </p:txBody>
      </p:sp>
      <p:sp>
        <p:nvSpPr>
          <p:cNvPr id="5" name="TextBox 4">
            <a:extLst>
              <a:ext uri="{FF2B5EF4-FFF2-40B4-BE49-F238E27FC236}">
                <a16:creationId xmlns:a16="http://schemas.microsoft.com/office/drawing/2014/main" id="{75C38AAD-A06B-4CE7-AE27-EAFE500510A5}"/>
              </a:ext>
            </a:extLst>
          </p:cNvPr>
          <p:cNvSpPr txBox="1"/>
          <p:nvPr/>
        </p:nvSpPr>
        <p:spPr>
          <a:xfrm>
            <a:off x="3245581" y="114150"/>
            <a:ext cx="570083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APPLICATION ARCHITECTURE</a:t>
            </a:r>
            <a:endParaRPr lang="en-IN" sz="2800" b="1" dirty="0">
              <a:latin typeface="Arial" panose="020B0604020202020204" pitchFamily="34" charset="0"/>
              <a:cs typeface="Arial" panose="020B0604020202020204" pitchFamily="34" charset="0"/>
            </a:endParaRPr>
          </a:p>
        </p:txBody>
      </p:sp>
      <p:graphicFrame>
        <p:nvGraphicFramePr>
          <p:cNvPr id="2" name="Diagram 1">
            <a:extLst>
              <a:ext uri="{FF2B5EF4-FFF2-40B4-BE49-F238E27FC236}">
                <a16:creationId xmlns:a16="http://schemas.microsoft.com/office/drawing/2014/main" id="{0FB4CB29-3565-4D9A-AB82-DB54D67D64A8}"/>
              </a:ext>
            </a:extLst>
          </p:cNvPr>
          <p:cNvGraphicFramePr/>
          <p:nvPr>
            <p:extLst>
              <p:ext uri="{D42A27DB-BD31-4B8C-83A1-F6EECF244321}">
                <p14:modId xmlns:p14="http://schemas.microsoft.com/office/powerpoint/2010/main" val="96384780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08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0F6DEC-3376-40CC-BDA5-79542574DE72}"/>
              </a:ext>
            </a:extLst>
          </p:cNvPr>
          <p:cNvSpPr>
            <a:spLocks noGrp="1"/>
          </p:cNvSpPr>
          <p:nvPr>
            <p:ph type="sldNum" sz="quarter" idx="12"/>
          </p:nvPr>
        </p:nvSpPr>
        <p:spPr>
          <a:xfrm>
            <a:off x="11427785" y="6477636"/>
            <a:ext cx="764215" cy="365125"/>
          </a:xfrm>
        </p:spPr>
        <p:txBody>
          <a:bodyPr/>
          <a:lstStyle/>
          <a:p>
            <a:fld id="{6D22F896-40B5-4ADD-8801-0D06FADFA095}" type="slidenum">
              <a:rPr lang="en-US" smtClean="0"/>
              <a:t>7</a:t>
            </a:fld>
            <a:endParaRPr lang="en-US" dirty="0"/>
          </a:p>
        </p:txBody>
      </p:sp>
      <p:sp>
        <p:nvSpPr>
          <p:cNvPr id="5" name="TextBox 4">
            <a:extLst>
              <a:ext uri="{FF2B5EF4-FFF2-40B4-BE49-F238E27FC236}">
                <a16:creationId xmlns:a16="http://schemas.microsoft.com/office/drawing/2014/main" id="{75C38AAD-A06B-4CE7-AE27-EAFE500510A5}"/>
              </a:ext>
            </a:extLst>
          </p:cNvPr>
          <p:cNvSpPr txBox="1"/>
          <p:nvPr/>
        </p:nvSpPr>
        <p:spPr>
          <a:xfrm>
            <a:off x="3245581" y="114150"/>
            <a:ext cx="570083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BACKEND STRUCTURE</a:t>
            </a:r>
            <a:endParaRPr lang="en-IN" sz="2800" b="1" dirty="0">
              <a:latin typeface="Arial" panose="020B0604020202020204" pitchFamily="34" charset="0"/>
              <a:cs typeface="Arial" panose="020B0604020202020204" pitchFamily="34" charset="0"/>
            </a:endParaRPr>
          </a:p>
        </p:txBody>
      </p:sp>
      <p:graphicFrame>
        <p:nvGraphicFramePr>
          <p:cNvPr id="6" name="Content Placeholder">
            <a:extLst>
              <a:ext uri="{FF2B5EF4-FFF2-40B4-BE49-F238E27FC236}">
                <a16:creationId xmlns:a16="http://schemas.microsoft.com/office/drawing/2014/main" id="{A8FDA1F2-B8D8-4ED0-B4ED-FD116AE6D702}"/>
              </a:ext>
            </a:extLst>
          </p:cNvPr>
          <p:cNvGraphicFramePr>
            <a:graphicFrameLocks/>
          </p:cNvGraphicFramePr>
          <p:nvPr>
            <p:extLst>
              <p:ext uri="{D42A27DB-BD31-4B8C-83A1-F6EECF244321}">
                <p14:modId xmlns:p14="http://schemas.microsoft.com/office/powerpoint/2010/main" val="2674685121"/>
              </p:ext>
            </p:extLst>
          </p:nvPr>
        </p:nvGraphicFramePr>
        <p:xfrm>
          <a:off x="571500" y="1478181"/>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51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0F6DEC-3376-40CC-BDA5-79542574DE72}"/>
              </a:ext>
            </a:extLst>
          </p:cNvPr>
          <p:cNvSpPr>
            <a:spLocks noGrp="1"/>
          </p:cNvSpPr>
          <p:nvPr>
            <p:ph type="sldNum" sz="quarter" idx="12"/>
          </p:nvPr>
        </p:nvSpPr>
        <p:spPr>
          <a:xfrm>
            <a:off x="11427785" y="6477636"/>
            <a:ext cx="764215" cy="365125"/>
          </a:xfrm>
        </p:spPr>
        <p:txBody>
          <a:bodyPr/>
          <a:lstStyle/>
          <a:p>
            <a:fld id="{6D22F896-40B5-4ADD-8801-0D06FADFA095}" type="slidenum">
              <a:rPr lang="en-US" smtClean="0"/>
              <a:t>8</a:t>
            </a:fld>
            <a:endParaRPr lang="en-US" dirty="0"/>
          </a:p>
        </p:txBody>
      </p:sp>
      <p:sp>
        <p:nvSpPr>
          <p:cNvPr id="5" name="TextBox 4">
            <a:extLst>
              <a:ext uri="{FF2B5EF4-FFF2-40B4-BE49-F238E27FC236}">
                <a16:creationId xmlns:a16="http://schemas.microsoft.com/office/drawing/2014/main" id="{75C38AAD-A06B-4CE7-AE27-EAFE500510A5}"/>
              </a:ext>
            </a:extLst>
          </p:cNvPr>
          <p:cNvSpPr txBox="1"/>
          <p:nvPr/>
        </p:nvSpPr>
        <p:spPr>
          <a:xfrm>
            <a:off x="3245581" y="114150"/>
            <a:ext cx="570083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TESTING &amp; LOGGING</a:t>
            </a:r>
            <a:endParaRPr lang="en-IN" sz="2800" b="1" dirty="0">
              <a:latin typeface="Arial" panose="020B0604020202020204" pitchFamily="34" charset="0"/>
              <a:cs typeface="Arial" panose="020B0604020202020204" pitchFamily="34" charset="0"/>
            </a:endParaRPr>
          </a:p>
        </p:txBody>
      </p:sp>
      <p:graphicFrame>
        <p:nvGraphicFramePr>
          <p:cNvPr id="6" name="Content Placeholder">
            <a:extLst>
              <a:ext uri="{FF2B5EF4-FFF2-40B4-BE49-F238E27FC236}">
                <a16:creationId xmlns:a16="http://schemas.microsoft.com/office/drawing/2014/main" id="{894238FA-3E53-434A-B8AD-F76D85CB4E29}"/>
              </a:ext>
            </a:extLst>
          </p:cNvPr>
          <p:cNvGraphicFramePr>
            <a:graphicFrameLocks/>
          </p:cNvGraphicFramePr>
          <p:nvPr>
            <p:extLst>
              <p:ext uri="{D42A27DB-BD31-4B8C-83A1-F6EECF244321}">
                <p14:modId xmlns:p14="http://schemas.microsoft.com/office/powerpoint/2010/main" val="1756732765"/>
              </p:ext>
            </p:extLst>
          </p:nvPr>
        </p:nvGraphicFramePr>
        <p:xfrm>
          <a:off x="3350503" y="1788913"/>
          <a:ext cx="5490994" cy="3280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66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0F6DEC-3376-40CC-BDA5-79542574DE72}"/>
              </a:ext>
            </a:extLst>
          </p:cNvPr>
          <p:cNvSpPr>
            <a:spLocks noGrp="1"/>
          </p:cNvSpPr>
          <p:nvPr>
            <p:ph type="sldNum" sz="quarter" idx="12"/>
          </p:nvPr>
        </p:nvSpPr>
        <p:spPr>
          <a:xfrm>
            <a:off x="11427785" y="6477636"/>
            <a:ext cx="764215" cy="365125"/>
          </a:xfrm>
        </p:spPr>
        <p:txBody>
          <a:bodyPr/>
          <a:lstStyle/>
          <a:p>
            <a:fld id="{6D22F896-40B5-4ADD-8801-0D06FADFA095}" type="slidenum">
              <a:rPr lang="en-US" smtClean="0"/>
              <a:t>9</a:t>
            </a:fld>
            <a:endParaRPr lang="en-US" dirty="0"/>
          </a:p>
        </p:txBody>
      </p:sp>
      <p:sp>
        <p:nvSpPr>
          <p:cNvPr id="5" name="TextBox 4">
            <a:extLst>
              <a:ext uri="{FF2B5EF4-FFF2-40B4-BE49-F238E27FC236}">
                <a16:creationId xmlns:a16="http://schemas.microsoft.com/office/drawing/2014/main" id="{75C38AAD-A06B-4CE7-AE27-EAFE500510A5}"/>
              </a:ext>
            </a:extLst>
          </p:cNvPr>
          <p:cNvSpPr txBox="1"/>
          <p:nvPr/>
        </p:nvSpPr>
        <p:spPr>
          <a:xfrm>
            <a:off x="3245581" y="2875002"/>
            <a:ext cx="5700838" cy="1107996"/>
          </a:xfrm>
          <a:prstGeom prst="rect">
            <a:avLst/>
          </a:prstGeom>
          <a:noFill/>
        </p:spPr>
        <p:txBody>
          <a:bodyPr wrap="square" rtlCol="0">
            <a:spAutoFit/>
          </a:bodyPr>
          <a:lstStyle/>
          <a:p>
            <a:pPr algn="ctr"/>
            <a:r>
              <a:rPr lang="en-US" sz="6600" b="1" dirty="0">
                <a:latin typeface="Monotype Corsiva" panose="03010101010201010101" pitchFamily="66" charset="0"/>
                <a:cs typeface="Arial" panose="020B0604020202020204" pitchFamily="34" charset="0"/>
              </a:rPr>
              <a:t>Thank You</a:t>
            </a:r>
            <a:endParaRPr lang="en-IN" sz="6600" b="1" dirty="0">
              <a:latin typeface="Monotype Corsiva" panose="03010101010201010101" pitchFamily="66" charset="0"/>
              <a:cs typeface="Arial" panose="020B0604020202020204" pitchFamily="34" charset="0"/>
            </a:endParaRPr>
          </a:p>
        </p:txBody>
      </p:sp>
      <p:sp>
        <p:nvSpPr>
          <p:cNvPr id="2" name="TextBox 1">
            <a:extLst>
              <a:ext uri="{FF2B5EF4-FFF2-40B4-BE49-F238E27FC236}">
                <a16:creationId xmlns:a16="http://schemas.microsoft.com/office/drawing/2014/main" id="{4812C1F8-4B9A-477A-91B2-EA8FDAA9AC72}"/>
              </a:ext>
            </a:extLst>
          </p:cNvPr>
          <p:cNvSpPr txBox="1"/>
          <p:nvPr/>
        </p:nvSpPr>
        <p:spPr>
          <a:xfrm>
            <a:off x="2965704" y="1481328"/>
            <a:ext cx="6260592" cy="3895344"/>
          </a:xfrm>
          <a:prstGeom prst="rect">
            <a:avLst/>
          </a:prstGeom>
          <a:solidFill>
            <a:srgbClr val="FFFFFF">
              <a:alpha val="30196"/>
            </a:srgbClr>
          </a:solidFill>
        </p:spPr>
        <p:txBody>
          <a:bodyPr wrap="square" rtlCol="0">
            <a:spAutoFit/>
          </a:bodyPr>
          <a:lstStyle/>
          <a:p>
            <a:endParaRPr lang="en-IN" dirty="0"/>
          </a:p>
        </p:txBody>
      </p:sp>
    </p:spTree>
    <p:extLst>
      <p:ext uri="{BB962C8B-B14F-4D97-AF65-F5344CB8AC3E}">
        <p14:creationId xmlns:p14="http://schemas.microsoft.com/office/powerpoint/2010/main" val="42204682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169</TotalTime>
  <Words>326</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Modern Love</vt:lpstr>
      <vt:lpstr>Arial</vt:lpstr>
      <vt:lpstr>Calibri</vt:lpstr>
      <vt:lpstr>Garamond</vt:lpstr>
      <vt:lpstr>Monotype Corsiva</vt:lpstr>
      <vt:lpstr>Tw Cen MT</vt:lpstr>
      <vt:lpstr>Droplet</vt:lpstr>
      <vt:lpstr>Personal finance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KUMAR HALDAR</dc:creator>
  <cp:lastModifiedBy>ARIJIT KUMAR HALDAR</cp:lastModifiedBy>
  <cp:revision>46</cp:revision>
  <dcterms:created xsi:type="dcterms:W3CDTF">2023-05-29T03:12:38Z</dcterms:created>
  <dcterms:modified xsi:type="dcterms:W3CDTF">2023-05-29T06:04:21Z</dcterms:modified>
</cp:coreProperties>
</file>