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866" r:id="rId3"/>
    <p:sldId id="860" r:id="rId4"/>
    <p:sldId id="861" r:id="rId5"/>
    <p:sldId id="333" r:id="rId6"/>
    <p:sldId id="858" r:id="rId7"/>
    <p:sldId id="258" r:id="rId8"/>
    <p:sldId id="260" r:id="rId9"/>
    <p:sldId id="257" r:id="rId10"/>
    <p:sldId id="259" r:id="rId11"/>
    <p:sldId id="262" r:id="rId12"/>
    <p:sldId id="362" r:id="rId13"/>
    <p:sldId id="334" r:id="rId14"/>
    <p:sldId id="335" r:id="rId15"/>
    <p:sldId id="359" r:id="rId16"/>
    <p:sldId id="360" r:id="rId17"/>
    <p:sldId id="363" r:id="rId18"/>
    <p:sldId id="339" r:id="rId19"/>
    <p:sldId id="338" r:id="rId20"/>
    <p:sldId id="340" r:id="rId21"/>
    <p:sldId id="862" r:id="rId22"/>
    <p:sldId id="863" r:id="rId23"/>
    <p:sldId id="864"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90" r:id="rId50"/>
    <p:sldId id="288" r:id="rId51"/>
    <p:sldId id="865" r:id="rId52"/>
    <p:sldId id="291" r:id="rId53"/>
    <p:sldId id="856" r:id="rId54"/>
    <p:sldId id="83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varScale="1">
        <p:scale>
          <a:sx n="74" d="100"/>
          <a:sy n="74" d="100"/>
        </p:scale>
        <p:origin x="91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5.wmf"/><Relationship Id="rId4"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2:02.490"/>
    </inkml:context>
    <inkml:brush xml:id="br0">
      <inkml:brushProperty name="width" value="0.05" units="cm"/>
      <inkml:brushProperty name="height" value="0.05" units="cm"/>
    </inkml:brush>
  </inkml:definitions>
  <inkml:trace contextRef="#ctx0" brushRef="#br0">0 118 5380 0 0,'0'0'8434'0'0,"3"-1"-7817"0"0,28-13-202 0 0,1 2 1 0 0,62-16-1 0 0,73-5 859 0 0,-126 26-1199 0 0,15-2-158 0 0,2 2 0 0 0,62 1 1 0 0,-120 6 105 0 0,0 0 0 0 0,0 0 0 0 0,1 0 0 0 0,-1 0 0 0 0,0 0 0 0 0,0 0 0 0 0,0 1 0 0 0,1-1 0 0 0,-1 0 1 0 0,0 0-1 0 0,0 0 0 0 0,0 0 0 0 0,0 1 0 0 0,1-1 0 0 0,-1 0 0 0 0,0 0 0 0 0,0 1 0 0 0,0-1 0 0 0,0 0 1 0 0,0 0-1 0 0,0 0 0 0 0,0 1 0 0 0,0-1 0 0 0,0 0 0 0 0,0 0 0 0 0,1 1 0 0 0,-1-1 0 0 0,0 0 0 0 0,0 0 1 0 0,-1 1-1 0 0,1-1 0 0 0,0 0 0 0 0,0 0 0 0 0,0 1 0 0 0,0-1 0 0 0,0 0 0 0 0,0 0 0 0 0,0 1 0 0 0,0-1 0 0 0,-1 0 1 0 0,-4 18 1696 0 0,1-6-900 0 0,4-9-848 0 0,0 0 0 0 0,0 0 0 0 0,1 0 0 0 0,-1 0 0 0 0,1 0 0 0 0,-1 0-1 0 0,1-1 1 0 0,0 1 0 0 0,0 0 0 0 0,3 4 0 0 0,-4-5 69 0 0,1-1-1 0 0,-1 0 1 0 0,1 1-1 0 0,0-1 1 0 0,0 0-1 0 0,0 0 1 0 0,0 0-1 0 0,0 0 1 0 0,0 0 0 0 0,0 0-1 0 0,0 0 1 0 0,0 0-1 0 0,0 0 1 0 0,1 0-1 0 0,-1-1 1 0 0,0 1-1 0 0,1 0 1 0 0,-1-1-1 0 0,0 1 1 0 0,1-1 0 0 0,-1 1-1 0 0,1-1 1 0 0,1 0-1 0 0,1 2-817 0 0,-3-2 545 0 0,-1 0-1 0 0,0 0 1 0 0,1 1-1 0 0,-1-1 1 0 0,0 0-1 0 0,1 0 1 0 0,-1 0-1 0 0,0 0 1 0 0,1 0-1 0 0,-1 1 1 0 0,0-1-1 0 0,1 0 1 0 0,-1 0-1 0 0,0 0 1 0 0,1 0 0 0 0,-1 0-1 0 0,0 0 1 0 0,1 0-1 0 0,-1 0 1 0 0,0 0-1 0 0,1-1 1 0 0,-1 1-1 0 0,0 0 1 0 0,1 0-1 0 0,-1 0 1 0 0,0 0-1 0 0,1 0 1 0 0,-1-1-1 0 0,0 1 1 0 0,1 0-1 0 0,-1 0 1 0 0,0 0 0 0 0,1-2-1163 0 0,0 2 1162 0 0,-1-1 1 0 0,0 1-1 0 0,-17 5-10155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4:49.378"/>
    </inkml:context>
    <inkml:brush xml:id="br0">
      <inkml:brushProperty name="width" value="0.05" units="cm"/>
      <inkml:brushProperty name="height" value="0.05" units="cm"/>
    </inkml:brush>
  </inkml:definitions>
  <inkml:trace contextRef="#ctx0" brushRef="#br0">931 349 5260 0 0,'0'0'11223'0'0,"4"-20"-10560"0"0,27-135 2524 0 0,-22 124-2547 0 0,-6 22-369 0 0,0 0 0 0 0,0-1 0 0 0,-1 1 0 0 0,-1-1 0 0 0,1 0 0 0 0,-1 1 0 0 0,-1-1-1 0 0,-1-14 1 0 0,1 23-261 0 0,-1-1-1 0 0,0 1 1 0 0,0 0-1 0 0,0 0 1 0 0,0 0-1 0 0,0 0 1 0 0,0 0-1 0 0,0 0 0 0 0,0 0 1 0 0,0 0-1 0 0,-1 0 1 0 0,1 0-1 0 0,0 1 1 0 0,-1-1-1 0 0,1 0 1 0 0,0 1-1 0 0,-1-1 0 0 0,1 1 1 0 0,-3-1-1 0 0,-30-5-206 0 0,15 6 146 0 0,-1 0 1 0 0,1 1-1 0 0,0 2 1 0 0,0-1-1 0 0,0 2 1 0 0,0 1-1 0 0,1 0 1 0 0,0 1-1 0 0,0 1 0 0 0,0 1 1 0 0,-16 10-1 0 0,-26 17-99 0 0,-91 70 1 0 0,148-102 141 0 0,-42 31-86 0 0,2 2 0 0 0,2 2-1 0 0,1 2 1 0 0,-39 52 0 0 0,53-58 83 0 0,2 2 0 0 0,1 0 0 0 0,2 2 0 0 0,2 0 0 0 0,1 2 0 0 0,-13 42 0 0 0,13-19 185 0 0,3 1 1 0 0,3 0 0 0 0,2 1 0 0 0,4 0 0 0 0,2 1-1 0 0,7 99 1 0 0,1-119-152 0 0,3 0 1 0 0,1 0-1 0 0,3-1 1 0 0,1-1-1 0 0,20 47 0 0 0,-17-55-4 0 0,2 0-1 0 0,1-1 0 0 0,2-1 1 0 0,1 0-1 0 0,2-2 0 0 0,33 37 1 0 0,-38-51 50 0 0,0 0 0 0 0,1-2 0 0 0,1 0 1 0 0,0-1-1 0 0,1-1 0 0 0,1-1 0 0 0,0-1 0 0 0,1-1 1 0 0,0 0-1 0 0,0-2 0 0 0,1-1 0 0 0,42 8 0 0 0,-35-11 110 0 0,1-1-1 0 0,0-2 0 0 0,-1-1 0 0 0,1-2 0 0 0,0-1 1 0 0,-1-1-1 0 0,1-2 0 0 0,-1-1 0 0 0,52-17 0 0 0,-30 3-7 0 0,-2-2-1 0 0,-1-2 0 0 0,0-2 1 0 0,-2-2-1 0 0,-1-2 0 0 0,-2-3 0 0 0,-1-1 1 0 0,77-78-1 0 0,-79 66-52 0 0,-2-1 0 0 0,-2-2 0 0 0,-2-1 0 0 0,-2-2 0 0 0,-3-2 0 0 0,-2 0 0 0 0,42-112 0 0 0,-57 122-72 0 0,-2 0 0 0 0,-1-1 1 0 0,-3-1-1 0 0,-1 1 0 0 0,-3-1 1 0 0,-1 0-1 0 0,-3-1 0 0 0,-8-75 1 0 0,4 93-49 0 0,-2 1 1 0 0,0 0-1 0 0,-2 0 1 0 0,0 1-1 0 0,-2 0 0 0 0,-2 0 1 0 0,0 1-1 0 0,-1 1 1 0 0,-2 0-1 0 0,0 1 1 0 0,-2 0-1 0 0,-1 1 0 0 0,0 1 1 0 0,-2 1-1 0 0,-24-20 1 0 0,6 12-257 0 0,-2 2 1 0 0,-1 2-1 0 0,-1 2 0 0 0,-1 2 1 0 0,-1 1-1 0 0,-1 2 1 0 0,-58-14-1 0 0,-16 2-1578 0 0,-187-23 1 0 0,101 35-3223 0 0,-68 12-3422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4:14.971"/>
    </inkml:context>
    <inkml:brush xml:id="br0">
      <inkml:brushProperty name="width" value="0.05" units="cm"/>
      <inkml:brushProperty name="height" value="0.05" units="cm"/>
    </inkml:brush>
  </inkml:definitions>
  <inkml:trace contextRef="#ctx0" brushRef="#br0">660 1 652 0 0,'0'0'7347'0'0,"-21"19"-6861"0"0,-67 59-137 0 0,84-75-326 0 0,0 0-1 0 0,1 1 1 0 0,-1-1-1 0 0,1 1 1 0 0,0 0 0 0 0,0 0-1 0 0,0 0 1 0 0,0 0-1 0 0,1 0 1 0 0,0 1 0 0 0,0-1-1 0 0,0 1 1 0 0,0-1-1 0 0,1 1 1 0 0,0 0 0 0 0,0 0-1 0 0,-1 5 1 0 0,0 4 74 0 0,0-1 287 0 0,0 0 0 0 0,1 0 0 0 0,0-1 0 0 0,1 1 0 0 0,3 20 0 0 0,-2-27-74 0 0,0-1 0 0 0,0 1 0 0 0,1-1 0 0 0,-1 1 0 0 0,1-1 0 0 0,0 0 1 0 0,1 0-1 0 0,-1 0 0 0 0,1 0 0 0 0,0 0 0 0 0,1-1 0 0 0,-1 1 0 0 0,1-1 0 0 0,7 11 5189 0 0,-14-10-3735 0 0,-11 4-2551 0 0,8-5 1291 0 0,-21 17-511 0 0,1 3-1 0 0,1 0 0 0 0,1 1 1 0 0,2 1-1 0 0,0 1 0 0 0,2 2 1 0 0,1 0-1 0 0,1 0 0 0 0,1 2 1 0 0,2 0-1 0 0,-17 50 0 0 0,27-63 5 0 0,0 1-1 0 0,1 0 0 0 0,1 1 1 0 0,1-1-1 0 0,1 0 0 0 0,0 1 0 0 0,2 0 1 0 0,3 25-1 0 0,-3-37 2 0 0,1-1 0 0 0,1 0 0 0 0,-1 1 0 0 0,1-1 0 0 0,0 0 0 0 0,1-1 0 0 0,8 14-1 0 0,36 40 0 0 0,-46-58 3 0 0,16 17-10 0 0,24 37 1 0 0,-37-47 8 0 0,0 0 0 0 0,0 0-1 0 0,-1 0 1 0 0,0 1 0 0 0,-1 0 0 0 0,0 0 0 0 0,2 15-1 0 0,-2 2 5 0 0,-1 0 0 0 0,-1 0-1 0 0,-1 0 1 0 0,-2 0-1 0 0,0 0 1 0 0,-2-1-1 0 0,-1 1 1 0 0,-1-1-1 0 0,-13 33 1 0 0,-8 12 10 0 0,-4-2 0 0 0,-40 68-1 0 0,-82 167-51 0 0,132-253-45 0 0,3 1-1 0 0,1 0 0 0 0,3 1 0 0 0,-9 65 1 0 0,21-102-19 0 0,0-1 0 0 0,2 1 0 0 0,0 19 0 0 0,0-30 79 0 0,1-1 1 0 0,0 1-1 0 0,0 0 1 0 0,0-1-1 0 0,0 1 0 0 0,1 0 1 0 0,0-1-1 0 0,0 0 0 0 0,0 1 1 0 0,0-1-1 0 0,1 0 1 0 0,0 0-1 0 0,-1 0 0 0 0,7 6 1 0 0,11 8-584 0 0,27 26-607 0 0,-13-17-5002 0 0,-28-23 1177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4:21"/>
    </inkml:context>
    <inkml:brush xml:id="br0">
      <inkml:brushProperty name="width" value="0.05" units="cm"/>
      <inkml:brushProperty name="height" value="0.05" units="cm"/>
    </inkml:brush>
  </inkml:definitions>
  <inkml:trace contextRef="#ctx0" brushRef="#br0">2328 338 3676 0 0,'0'0'5099'0'0,"-5"-19"-3475"0"0,-3-4-1109 0 0,2 3 183 0 0,1 1 0 0 0,1 0 0 0 0,-4-39 0 0 0,8 53-530 0 0,-1 0-1 0 0,0-1 1 0 0,0 1 0 0 0,-1 0 0 0 0,1 0 0 0 0,-1-1-1 0 0,-1 1 1 0 0,1 1 0 0 0,-1-1 0 0 0,1 0 0 0 0,-1 1-1 0 0,-1-1 1 0 0,-4-4 0 0 0,2 3-128 0 0,0 0 1 0 0,0 1-1 0 0,-1 0 1 0 0,0 0-1 0 0,0 0 0 0 0,-1 1 1 0 0,-14-6-1 0 0,-7 0-284 0 0,-1 2 1 0 0,0 1-1 0 0,-54-6 0 0 0,62 10 331 0 0,-100-9-426 0 0,-169 6-1 0 0,206 6 360 0 0,41 2-128 0 0,0 1 0 0 0,-84 19-1 0 0,-85 37 335 0 0,160-42-106 0 0,0 3 1 0 0,1 1-1 0 0,1 3 0 0 0,2 2 1 0 0,0 2-1 0 0,2 3 1 0 0,1 1-1 0 0,1 3 0 0 0,2 1 1 0 0,2 2-1 0 0,2 2 0 0 0,-52 66 1 0 0,27-17 415 0 0,4 2 1 0 0,-71 146-1 0 0,100-171-303 0 0,3 2-1 0 0,4 1 1 0 0,2 1 0 0 0,-21 121-1 0 0,40-168-172 0 0,1 0 0 0 0,1 0-1 0 0,1 0 1 0 0,1 0 0 0 0,1 0-1 0 0,1 0 1 0 0,1-1 0 0 0,2 1 0 0 0,0-1-1 0 0,13 34 1 0 0,-5-27 4 0 0,0 0 0 0 0,2-2 0 0 0,0 0 0 0 0,2 0 0 0 0,1-2 0 0 0,2 0 0 0 0,25 24 0 0 0,-3-8 27 0 0,2-1 0 0 0,2-2 0 0 0,1-3 0 0 0,2-1-1 0 0,1-3 1 0 0,2-2 0 0 0,1-3 0 0 0,1-1 0 0 0,0-3 0 0 0,97 23 0 0 0,-90-34 233 0 0,0-2-1 0 0,0-4 1 0 0,0-2-1 0 0,0-3 1 0 0,91-11 0 0 0,-13-9 397 0 0,177-50 1 0 0,-74-2 73 0 0,-203 57-665 0 0,0-1 0 0 0,-1-3 0 0 0,69-43 0 0 0,-84 44-188 0 0,-2-1 0 0 0,0-1 0 0 0,0-2 0 0 0,-2 1 0 0 0,-1-2-1 0 0,-1-1 1 0 0,-1 0 0 0 0,-1-2 0 0 0,20-42 0 0 0,-15 23-378 0 0,-3-1 1 0 0,-1-1 0 0 0,-3 0-1 0 0,16-98 1 0 0,-21 57-970 0 0,-6-169-1 0 0,-6 220 1090 0 0,-1-1 0 0 0,-2 1 0 0 0,-1 1 0 0 0,-2-1-1 0 0,-27-67 1 0 0,10 41-521 0 0,-4 1 0 0 0,-51-78 0 0 0,52 98 386 0 0,-2 2 1 0 0,-2 2 0 0 0,-1 1-1 0 0,-1 1 1 0 0,-3 2 0 0 0,0 2-1 0 0,-3 1 1 0 0,-46-27 0 0 0,62 43 395 0 0,0 1 1 0 0,0 2-1 0 0,-2 0 1 0 0,1 2-1 0 0,-1 1 1 0 0,-1 1-1 0 0,1 1 1 0 0,-1 2-1 0 0,-1 0 1 0 0,1 2-1 0 0,-30 1 1 0 0,8 4 220 0 0,-1 2 0 0 0,0 2 0 0 0,1 3 1 0 0,1 2-1 0 0,-1 2 0 0 0,-52 21 0 0 0,14 2 286 0 0,2 4-1 0 0,-110 68 1 0 0,152-80-208 0 0,1 2 0 0 0,2 2 1 0 0,1 2-1 0 0,2 1 0 0 0,1 2 1 0 0,2 1-1 0 0,-44 63 0 0 0,44-49 99 0 0,3 2 0 0 0,1 2 0 0 0,4 0 0 0 0,2 2 0 0 0,-32 110 0 0 0,24-48 444 0 0,7 2-1 0 0,4 1 0 0 0,6 0 0 0 0,0 166 0 0 0,16-253-674 0 0,2 1 0 0 0,1-1-1 0 0,2 0 1 0 0,1 0 0 0 0,2 0 0 0 0,2-1-1 0 0,1 0 1 0 0,2-1 0 0 0,1-1-1 0 0,1 0 1 0 0,2 0 0 0 0,2-2 0 0 0,0 0-1 0 0,2-1 1 0 0,2-1 0 0 0,0-2-1 0 0,2 0 1 0 0,1-1 0 0 0,56 42 0 0 0,-37-37-39 0 0,1-2 1 0 0,2-2-1 0 0,1-2 1 0 0,1-2 0 0 0,1-2-1 0 0,1-3 1 0 0,0-2 0 0 0,58 10-1 0 0,-80-22 45 0 0,-1-1-1 0 0,1-2 0 0 0,-1-1 1 0 0,1-1-1 0 0,-1-1 1 0 0,1-2-1 0 0,-1 0 1 0 0,0-3-1 0 0,46-15 0 0 0,146-47-86 0 0,-218 67-249 0 0,0 1-1 0 0,0-1 1 0 0,-1 0-1 0 0,1 0 1 0 0,0 0-1 0 0,-1 0 1 0 0,0 0-1 0 0,1 0 1 0 0,2-5-1 0 0,8-7-824 0 0,-13 14 1035 0 0,50-49-5338 0 0,-17 2-2439 0 0,4-21-1657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4:41.417"/>
    </inkml:context>
    <inkml:brush xml:id="br0">
      <inkml:brushProperty name="width" value="0.05" units="cm"/>
      <inkml:brushProperty name="height" value="0.05" units="cm"/>
    </inkml:brush>
  </inkml:definitions>
  <inkml:trace contextRef="#ctx0" brushRef="#br0">0 265 5440 0 0,'0'0'17892'0'0,"1"-7"-17368"0"0,2-24-156 0 0,-3 30-356 0 0,0 1 0 0 0,1-1 0 0 0,-1 1-1 0 0,0-1 1 0 0,0 0 0 0 0,1 1 0 0 0,-1-1 0 0 0,0 1 0 0 0,1-1 0 0 0,-1 1 0 0 0,0-1 0 0 0,1 1 0 0 0,-1-1 0 0 0,1 1 0 0 0,-1 0 0 0 0,1-1 0 0 0,-1 1 0 0 0,1-1 0 0 0,-1 1 0 0 0,1 0 0 0 0,0 0 0 0 0,-1-1 0 0 0,1 1 0 0 0,-1 0 0 0 0,1 0 0 0 0,0 0 0 0 0,-1-1 0 0 0,1 1 0 0 0,-1 0 0 0 0,1 0 0 0 0,0 0 0 0 0,0 0 0 0 0,1 0 35 0 0,80-22-2 0 0,139-20-1 0 0,-50 13-49 0 0,262-79 9 0 0,-394 96 8 0 0,-38 11-12 0 0,-1 0-4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4:42.744"/>
    </inkml:context>
    <inkml:brush xml:id="br0">
      <inkml:brushProperty name="width" value="0.05" units="cm"/>
      <inkml:brushProperty name="height" value="0.05" units="cm"/>
    </inkml:brush>
  </inkml:definitions>
  <inkml:trace contextRef="#ctx0" brushRef="#br0">2287 267 8081 0 0,'0'0'11606'0'0,"-8"-12"-10946"0"0,-25-40-37 0 0,26 43-450 0 0,-1 0-1 0 0,0 0 1 0 0,-1 1-1 0 0,1 0 1 0 0,-1 1 0 0 0,-1 0-1 0 0,1 1 1 0 0,-1 0-1 0 0,-1 0 1 0 0,1 1 0 0 0,-1 0-1 0 0,-13-4 1 0 0,6 2-2 0 0,-34-13-106 0 0,-2 2 0 0 0,0 2 0 0 0,-1 3 0 0 0,-89-10 0 0 0,34 14-59 0 0,-153 6 0 0 0,198 9-1 0 0,-1 3 0 0 0,2 2 0 0 0,-1 4-1 0 0,2 2 1 0 0,-121 49 0 0 0,132-42 44 0 0,2 1 1 0 0,0 3-1 0 0,-52 39 0 0 0,28-11 53 0 0,-76 75 0 0 0,114-95-76 0 0,2 2 1 0 0,1 1 0 0 0,2 1 0 0 0,2 2 0 0 0,2 1 0 0 0,1 1 0 0 0,3 1-1 0 0,-22 58 1 0 0,24-44 47 0 0,3 0-1 0 0,2 1 1 0 0,3 1 0 0 0,3 0-1 0 0,2 0 1 0 0,1 88-1 0 0,7-111-18 0 0,2 1 0 0 0,2-1 0 0 0,1 1 0 0 0,2-1 0 0 0,2-1 0 0 0,1 1 0 0 0,2-2-1 0 0,19 43 1 0 0,-1-16 100 0 0,3-2 0 0 0,2-2 0 0 0,75 96-1 0 0,-82-121-89 0 0,2-1 0 0 0,1-2-1 0 0,1-2 1 0 0,1 0 0 0 0,2-2-1 0 0,0-2 1 0 0,44 23-1 0 0,-51-35 37 0 0,1-1 0 0 0,0-2 0 0 0,0 0 0 0 0,1-3 0 0 0,0 0 0 0 0,1-2 0 0 0,35 2 0 0 0,9-3 238 0 0,134-12 1 0 0,-107-2-79 0 0,0-4 0 0 0,-1-5 0 0 0,-1-5 0 0 0,-1-3 0 0 0,169-73 0 0 0,-230 81-154 0 0,-2-1 1 0 0,0-2 0 0 0,-1-2-1 0 0,-1-1 1 0 0,-1-2 0 0 0,-1-1-1 0 0,-2-1 1 0 0,-1-2 0 0 0,-1 0-1 0 0,-2-2 1 0 0,-1-2 0 0 0,-2 0-1 0 0,-1-1 1 0 0,-2-1 0 0 0,-1-1-1 0 0,20-63 1 0 0,-20 44-145 0 0,-3-1 1 0 0,-3 0-1 0 0,-3-1 1 0 0,-1 0-1 0 0,-4 0 1 0 0,-2-1-1 0 0,-3 0 1 0 0,-2 1-1 0 0,-3-1 1 0 0,-2 1-1 0 0,-21-78 1 0 0,14 84-374 0 0,-2 1 0 0 0,-2 1 0 0 0,-3 0 1 0 0,-2 1-1 0 0,-2 2 0 0 0,-2 0 0 0 0,-2 2 0 0 0,-2 1 0 0 0,-2 2 1 0 0,-2 1-1 0 0,-1 1 0 0 0,-62-51 0 0 0,73 72-1969 0 0,-40-24 1 0 0,-65-30-7107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4:48.163"/>
    </inkml:context>
    <inkml:brush xml:id="br0">
      <inkml:brushProperty name="width" value="0.05" units="cm"/>
      <inkml:brushProperty name="height" value="0.05" units="cm"/>
    </inkml:brush>
  </inkml:definitions>
  <inkml:trace contextRef="#ctx0" brushRef="#br0">994 65 5396 0 0,'0'0'5661'0'0,"-3"-5"-5562"0"0,0 1-103 0 0,2 1 29 0 0,0 0 0 0 0,-1 0 0 0 0,0 0 0 0 0,0 1 0 0 0,0-1 0 0 0,0 0-1 0 0,0 1 1 0 0,-1-1 0 0 0,1 1 0 0 0,-1 0 0 0 0,0 0 0 0 0,1 0 0 0 0,-1 0 0 0 0,0 0 0 0 0,0 0 0 0 0,0 1 0 0 0,-1 0 0 0 0,-4-2 0 0 0,-19-2-17 0 0,-1 2 0 0 0,1 1 0 0 0,-1 0 0 0 0,0 3 0 0 0,1 0 0 0 0,-1 2 0 0 0,1 0 0 0 0,-50 15 1 0 0,40-7 283 0 0,1 1 0 0 0,0 3 1 0 0,1 1-1 0 0,0 1 0 0 0,-57 39 1 0 0,71-39-119 0 0,1 0 1 0 0,0 1-1 0 0,1 1 1 0 0,1 1-1 0 0,1 0 1 0 0,1 2-1 0 0,0 0 1 0 0,2 0-1 0 0,1 2 1 0 0,-11 25 0 0 0,-10 32 791 0 0,-38 144 1 0 0,57-160-217 0 0,3 0 0 0 0,-5 100 0 0 0,4-24-163 0 0,9-115-425 0 0,2 0 0 0 0,0 1 0 0 0,2-1 0 0 0,4 30 0 0 0,-3-48-115 0 0,0 1-1 0 0,1-1 0 0 0,0 1 1 0 0,1-1-1 0 0,0 0 0 0 0,0 0 1 0 0,1 0-1 0 0,0 0 0 0 0,0-1 1 0 0,1 1-1 0 0,0-1 1 0 0,0 0-1 0 0,1-1 0 0 0,0 1 1 0 0,0-1-1 0 0,8 6 0 0 0,9 4 174 0 0,1-1-1 0 0,1-2 0 0 0,0 0 1 0 0,0-2-1 0 0,1 0 0 0 0,1-2 1 0 0,0-1-1 0 0,0-1 1 0 0,54 6-1 0 0,-36-9 99 0 0,1-2 0 0 0,73-5 1 0 0,-98 0-251 0 0,0-1 0 0 0,0-1 0 0 0,0-1 0 0 0,-1 0 1 0 0,0-2-1 0 0,0 0 0 0 0,-1-2 0 0 0,0 0 1 0 0,0-1-1 0 0,-2-1 0 0 0,1 0 0 0 0,-1-2 0 0 0,-1 0 1 0 0,0 0-1 0 0,20-26 0 0 0,-5 0-363 0 0,-2 0 1 0 0,-2-3-1 0 0,-1 0 0 0 0,-3-1 1 0 0,-1-1-1 0 0,-3-2 0 0 0,-1 1 0 0 0,-2-2 1 0 0,-3-1-1 0 0,-2 1 0 0 0,-2-2 1 0 0,-2 1-1 0 0,1-63 0 0 0,-8 95 75 0 0,0 0 0 0 0,-2 0 0 0 0,0 1 0 0 0,0-1 0 0 0,-2 1 0 0 0,0 0 0 0 0,-1 0 0 0 0,-1 0 0 0 0,0 0 0 0 0,-1 1 0 0 0,-10-17 0 0 0,6 16-98 0 0,0 1 1 0 0,-1 0-1 0 0,0 1 1 0 0,-1 0-1 0 0,-1 1 1 0 0,0 1-1 0 0,-1 0 1 0 0,0 1 0 0 0,-31-17-1 0 0,3 5-1934 0 0,-73-26 0 0 0,11 11-6700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4:44.702"/>
    </inkml:context>
    <inkml:brush xml:id="br0">
      <inkml:brushProperty name="width" value="0.05" units="cm"/>
      <inkml:brushProperty name="height" value="0.05" units="cm"/>
    </inkml:brush>
  </inkml:definitions>
  <inkml:trace contextRef="#ctx0" brushRef="#br0">3113 556 9429 0 0,'0'0'6195'0'0,"-1"-19"-4893"0"0,0-6-944 0 0,-6-61 763 0 0,4 75-856 0 0,0-1 0 0 0,-1 1 0 0 0,0 0 0 0 0,0 0-1 0 0,-1 0 1 0 0,-1 0 0 0 0,0 1 0 0 0,0 0 0 0 0,-1 0 0 0 0,-1 1 0 0 0,1 0 0 0 0,-1 0 0 0 0,-1 1-1 0 0,0 0 1 0 0,0 0 0 0 0,-10-6 0 0 0,-20-13-310 0 0,-1 2 0 0 0,-69-31 0 0 0,47 29 42 0 0,-1 3 0 0 0,-2 2 0 0 0,0 3 0 0 0,-1 3 0 0 0,-1 3 0 0 0,0 2 0 0 0,-1 4 0 0 0,-96 2 0 0 0,24 10 314 0 0,1 7 1 0 0,0 6-1 0 0,-146 38 1 0 0,199-35-236 0 0,0 3 0 0 0,2 5 0 0 0,1 3 1 0 0,-82 45-1 0 0,106-45 29 0 0,3 3 0 0 0,1 1 0 0 0,1 4 0 0 0,2 1 0 0 0,3 3 0 0 0,-49 55 0 0 0,46-38 105 0 0,2 3 0 0 0,4 2-1 0 0,2 2 1 0 0,3 2 0 0 0,4 2 0 0 0,-51 133-1 0 0,60-120-26 0 0,3 1-1 0 0,4 1 0 0 0,3 1 0 0 0,5 0 0 0 0,-4 172 0 0 0,17-229-82 0 0,-1 41-4 0 0,2 1-1 0 0,4-1 0 0 0,21 105 1 0 0,-6-97-31 0 0,3-1 1 0 0,3-2 0 0 0,4 0 0 0 0,4-2 0 0 0,2-2-1 0 0,4-1 1 0 0,3-2 0 0 0,3-2 0 0 0,96 110 0 0 0,-92-125 29 0 0,2-2 1 0 0,2-3 0 0 0,2-2 0 0 0,2-2-1 0 0,2-4 1 0 0,74 39 0 0 0,-83-54-23 0 0,1-2 1 0 0,1-2-1 0 0,1-2 0 0 0,1-3 0 0 0,0-2 1 0 0,1-3-1 0 0,0-2 0 0 0,78 2 1 0 0,-46-11 36 0 0,1-4 1 0 0,-1-3-1 0 0,-1-4 1 0 0,88-24 0 0 0,-72 8 6 0 0,-2-5 0 0 0,-1-4 1 0 0,97-51-1 0 0,-104 41 74 0 0,171-113 0 0 0,-231 136-95 0 0,-2-2-1 0 0,-1-1 0 0 0,-1-2 0 0 0,-1-1 1 0 0,-1-1-1 0 0,-2-1 0 0 0,-1-1 1 0 0,25-46-1 0 0,-23 27-41 0 0,-3-2 0 0 0,-2-1 0 0 0,-2 0 0 0 0,-2-1 0 0 0,16-100 0 0 0,-22 67-43 0 0,-3-1-1 0 0,-4 0 1 0 0,-8-91-1 0 0,-3 105-10 0 0,-3 0 0 0 0,-25-90 0 0 0,-54-143 0 0 0,61 218 0 0 0,-66-167 15 0 0,-15-56-252 0 0,95 254 9 0 0,8 29-218 0 0,-1 1 0 0 0,-13-36 0 0 0,17 58 131 0 0,0 1 0 0 0,0-1 0 0 0,0 1 0 0 0,-1 0-1 0 0,1 0 1 0 0,-2 0 0 0 0,1 0 0 0 0,-1 1 0 0 0,0-1 0 0 0,0 1-1 0 0,0 0 1 0 0,-1 1 0 0 0,1 0 0 0 0,-11-7 0 0 0,11 9-572 0 0,0 0 0 0 0,0 0 0 0 0,0 1 0 0 0,0-1 0 0 0,0 1 0 0 0,0 0 1 0 0,-11-1-1 0 0,-20 3-7096 0 0,28-1 6174 0 0,-26 2-4556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4:45.189"/>
    </inkml:context>
    <inkml:brush xml:id="br0">
      <inkml:brushProperty name="width" value="0.05" units="cm"/>
      <inkml:brushProperty name="height" value="0.05" units="cm"/>
    </inkml:brush>
  </inkml:definitions>
  <inkml:trace contextRef="#ctx0" brushRef="#br0">2670 473 9733 0 0,'0'0'4940'0'0,"-16"-17"-3623"0"0,-111-119 1613 0 0,88 91-1875 0 0,-2 3 0 0 0,-65-53 0 0 0,86 80-882 0 0,-2 0 0 0 0,0 1 0 0 0,0 1 0 0 0,-2 1 0 0 0,1 1 0 0 0,-2 1 0 0 0,-48-13 0 0 0,24 14-142 0 0,-1 2 0 0 0,0 2 0 0 0,-1 2 0 0 0,1 2 0 0 0,0 3-1 0 0,-1 1 1 0 0,1 3 0 0 0,0 2 0 0 0,1 3 0 0 0,-73 24-1 0 0,30-1 28 0 0,1 3 0 0 0,3 5-1 0 0,1 4 1 0 0,-117 81-1 0 0,113-62 93 0 0,3 4-1 0 0,3 4 1 0 0,3 4-1 0 0,3 3 1 0 0,5 4 0 0 0,2 2-1 0 0,5 4 1 0 0,-70 123-1 0 0,113-170-79 0 0,2 2 0 0 0,2 0 0 0 0,2 1 0 0 0,2 1 0 0 0,2 1 0 0 0,-14 87 0 0 0,23-102-36 0 0,3 0 0 0 0,1-1 0 0 0,1 1 0 0 0,2 0 0 0 0,1 0-1 0 0,1 0 1 0 0,2-1 0 0 0,2 0 0 0 0,1 0 0 0 0,1-1 0 0 0,16 34-1 0 0,-8-30-36 0 0,1-2-1 0 0,2 0 0 0 0,1-1 1 0 0,1-1-1 0 0,2-2 1 0 0,1 0-1 0 0,1-1 0 0 0,2-2 1 0 0,0-1-1 0 0,2-2 0 0 0,1 0 1 0 0,64 33-1 0 0,-67-42-187 0 0,1-1 1 0 0,1-1-1 0 0,0-1 1 0 0,0-2-1 0 0,1-2 1 0 0,57 7-1 0 0,-63-12-173 0 0,0-1 0 0 0,0-2 0 0 0,0-1 0 0 0,-1 0 0 0 0,1-2 0 0 0,-1-1 0 0 0,0-1 0 0 0,0-1 0 0 0,27-12 0 0 0,-26 8-1278 0 0,0 0-1 0 0,-1-2 0 0 0,0-1 0 0 0,-1-1 1 0 0,39-32-1 0 0,41-56-7378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7T09:34:45.641"/>
    </inkml:context>
    <inkml:brush xml:id="br0">
      <inkml:brushProperty name="width" value="0.05" units="cm"/>
      <inkml:brushProperty name="height" value="0.05" units="cm"/>
    </inkml:brush>
  </inkml:definitions>
  <inkml:trace contextRef="#ctx0" brushRef="#br0">202 585 8869 0 0,'0'0'1402'0'0,"-21"-15"-622"0"0,2 2-541 0 0,-18-11 1398 0 0,-64-56-1 0 0,101 80-1633 0 0,-3-2 322 0 0,0-1 0 0 0,1 1 0 0 0,-1-1 0 0 0,1 1 0 0 0,0-1 0 0 0,0 0-1 0 0,0 0 1 0 0,-2-4 0 0 0,4 6-240 0 0,-1-1-1 0 0,1 1 1 0 0,0 0-1 0 0,0-1 0 0 0,0 1 1 0 0,1 0-1 0 0,-1 0 1 0 0,0-1-1 0 0,0 1 1 0 0,1 0-1 0 0,-1 0 0 0 0,1 0 1 0 0,-1-1-1 0 0,1 1 1 0 0,-1 0-1 0 0,1 0 1 0 0,0 0-1 0 0,-1 0 0 0 0,1 0 1 0 0,0 0-1 0 0,0 0 1 0 0,0 0-1 0 0,0 0 1 0 0,0 1-1 0 0,0-1 0 0 0,1-1 1 0 0,18-14-52 0 0,2 0 0 0 0,0 0 1 0 0,0 2-1 0 0,1 1 0 0 0,36-15 0 0 0,131-38-90 0 0,-188 65 58 0 0,133-37-212 0 0,238-35-1 0 0,151 20-136 0 0,362 22 372 0 0,-190 12-262 0 0,-662 15 161 0 0,-27 3 44 0 0,0 0-1 0 0,0 0 1 0 0,0 0 0 0 0,0 1 0 0 0,0 0 0 0 0,1 1-1 0 0,7 1 1 0 0,-19-3-371 0 0,-1 0 0 0 0,1 0 0 0 0,-1 0 0 0 0,0 1 1 0 0,1-1-1 0 0,-1 1 0 0 0,0 1 0 0 0,0-1 0 0 0,1 1 0 0 0,-1-1 0 0 0,-8 4 0 0 0,9-2-541 0 0,-1-1 0 0 0,1 2 0 0 0,0-1-1 0 0,0 0 1 0 0,1 1 0 0 0,-1 0 0 0 0,0 0-1 0 0,-3 3 1 0 0,6-3-366 0 0,15-6-23 0 0,76-25-1252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6E4F3-E6BD-4231-8B07-8A27752A98C6}"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E1B1F-401D-4D46-B143-DA6C51A96AC5}" type="slidenum">
              <a:rPr lang="en-US" smtClean="0"/>
              <a:t>‹#›</a:t>
            </a:fld>
            <a:endParaRPr lang="en-US"/>
          </a:p>
        </p:txBody>
      </p:sp>
    </p:spTree>
    <p:extLst>
      <p:ext uri="{BB962C8B-B14F-4D97-AF65-F5344CB8AC3E}">
        <p14:creationId xmlns:p14="http://schemas.microsoft.com/office/powerpoint/2010/main" val="3757883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8E1B1F-401D-4D46-B143-DA6C51A96AC5}" type="slidenum">
              <a:rPr lang="en-US" smtClean="0"/>
              <a:t>1</a:t>
            </a:fld>
            <a:endParaRPr lang="en-US"/>
          </a:p>
        </p:txBody>
      </p:sp>
    </p:spTree>
    <p:extLst>
      <p:ext uri="{BB962C8B-B14F-4D97-AF65-F5344CB8AC3E}">
        <p14:creationId xmlns:p14="http://schemas.microsoft.com/office/powerpoint/2010/main" val="959334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6E168D6A-5815-4207-8B09-86BD409EE5F4}"/>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1B5695ED-82A4-4503-A961-7FA5AB8F3F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A0C2FD5-6C7B-4365-80D3-9025266EF6A6}"/>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7905F5C5-659B-480E-AAF5-56949E7E30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DC7684F-828B-428A-96AB-1C7B3078DF60}"/>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07C94AD7-81EA-4812-9085-573296549C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50DF4C8-EDCC-440E-BF06-2DF57C78D55C}"/>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C3E55758-C2EF-4D9A-B52A-3DA24E4C83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AE55201C-3B0E-4725-A8E2-BC0FCEEE2D46}"/>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D381F6AE-D2E1-4B07-8F5E-0216B601FC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6D44F81-16FC-4CFA-B07F-E34797B45608}"/>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56539423-0884-464A-A778-1786860541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53A890E-52CC-4B5E-93C6-4F832D12911F}"/>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89EC0865-538E-450E-A2E6-AF876EB9F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731614E-65BA-4A84-815C-C8B8A70CC86B}"/>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BE3764D8-D60D-4A71-A41D-5AD1FFEAFF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C8C2FF6-56C8-4D92-9025-9B6B0867C4A7}"/>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E84205F8-F291-4112-87E1-48E896208F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B4B995F8-914C-4EB3-8F61-31C13D454AA8}"/>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A5DEAD61-E537-41D0-BBCA-76E8029163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67FE6D1-08B5-470E-B374-90F8C5A8D1D4}"/>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F326E676-BA1D-4386-B5B5-76B53789CC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CCD924C4-F12E-4847-865B-A62E4E37299B}"/>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648AFC2E-806C-4E07-B96D-70249D096D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C49D1D5E-F658-499D-A892-D0D62C2E4A40}"/>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1BD96D80-4D6D-46CD-8E6D-0B93D65A7E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82B0B8D-D36F-4B81-94B6-D21B0C9CDFE2}"/>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6DE63ED2-ACD9-453A-8C27-9BAFC1B3F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ECF2D11-A524-4059-A318-5C7977410084}"/>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D56E45F8-6A34-4909-AB7C-8151E7751E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6AD88A23-6998-455D-A36B-DC35BA6E9725}"/>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35C42EBA-1117-4CC5-98BC-CD6103EF23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B76A2186-4D3C-4E61-ADED-0C2B4DA4B92B}"/>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B1FCEBF-F30C-44E1-BADC-217B9E259E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FA14E46-FD65-4640-8740-73CA064BE242}"/>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B4865A95-434D-4E2B-85D8-5C8684D152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67D2826-E31C-496F-9EAD-2D6340E2B4A0}"/>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0AAADCC2-1D40-4F5D-897A-E88BF4821B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BDA0AC3-B63C-467C-936A-D5EABF6D4512}"/>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480DB455-4CAC-48FD-8810-35388EA4E1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231D3A6E-0929-4EE4-8780-9868EBCCA595}"/>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3AC8B2E9-87EC-4E58-94E5-6268460A85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C633D0C-221B-4A2C-8260-0579F846AB2B}"/>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1E71B581-8C6E-4DF2-9A00-943F412947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C7BA56F-9BF9-43D3-B188-CD2410EF6D1B}"/>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FBF8A423-0E48-41B8-8221-FC6C504F95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A97FD6C-EE2E-4205-9E22-59E449190E7B}"/>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D887C72E-CB4F-462A-BCF0-F1507D9C2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69DF3779-319F-43DF-BC62-B245C496675B}"/>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A340DECE-53CF-4664-8835-184A3D6B77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4788721-54D8-4A97-A1CE-9DA01EECE573}"/>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D4BF766A-719D-49F9-9304-D5F6B0A74C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F3294B2-F551-4536-BCE0-5F0DEC7D02F7}"/>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0801ADBB-D011-4A5F-B474-D0A8F241F6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4765A3A8-E7DF-447C-8782-80CF19D2D6C8}"/>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0B88A1A3-24B6-43B2-8743-AD36DAA0C9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9EC6756-B751-42B3-B25F-72C38B94925D}"/>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F0749E55-9F42-45F6-AD6E-D4FE09CC0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F20783C-ED6C-4285-83B2-13D164A9E9F0}"/>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E0C2BA45-0743-4390-9F1D-2051BBEEB7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F00E7A9-C42A-473C-AC1D-A4AF9B973F3D}"/>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5471E60D-C1E0-4D72-9F75-04C37746CA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3018F46F-65C1-428F-BB00-1D4FAA34E68A}"/>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AAEC2FFC-1F08-4F9A-BF32-D75F76F758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D71E9A5-587B-48DC-A080-355A9DD4C82F}"/>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AA87651B-BBA5-44A2-9BAD-8DDBDEF082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6B87BD05-8CE9-44E0-B26F-455D213D5FA6}"/>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6BAD43AF-B674-4146-85A0-D4191BA248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F0F6-82F1-4DCF-AAFF-15454A1B8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8A4C12-8694-4C07-8F31-13F8F566F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E55A9C-99FB-4D9F-88EF-CF684E900000}"/>
              </a:ext>
            </a:extLst>
          </p:cNvPr>
          <p:cNvSpPr>
            <a:spLocks noGrp="1"/>
          </p:cNvSpPr>
          <p:nvPr>
            <p:ph type="dt" sz="half" idx="10"/>
          </p:nvPr>
        </p:nvSpPr>
        <p:spPr/>
        <p:txBody>
          <a:bodyPr/>
          <a:lstStyle/>
          <a:p>
            <a:fld id="{FF6734BA-453E-4C94-894F-F0A2409DEC46}" type="datetime1">
              <a:rPr lang="en-US" smtClean="0"/>
              <a:t>2/18/2022</a:t>
            </a:fld>
            <a:endParaRPr lang="en-US"/>
          </a:p>
        </p:txBody>
      </p:sp>
      <p:sp>
        <p:nvSpPr>
          <p:cNvPr id="5" name="Footer Placeholder 4">
            <a:extLst>
              <a:ext uri="{FF2B5EF4-FFF2-40B4-BE49-F238E27FC236}">
                <a16:creationId xmlns:a16="http://schemas.microsoft.com/office/drawing/2014/main" id="{A0BD5C6E-B75F-41ED-9D09-2905B7EBC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A23DC-BBBE-456E-8D7C-D937FF3C4091}"/>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365903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9F2A-D44A-40A8-9355-DBB967D83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54AAE-53D6-4A2D-818F-8B85CE554E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54D03-83D2-4BCA-9C4B-C00E1EED780A}"/>
              </a:ext>
            </a:extLst>
          </p:cNvPr>
          <p:cNvSpPr>
            <a:spLocks noGrp="1"/>
          </p:cNvSpPr>
          <p:nvPr>
            <p:ph type="dt" sz="half" idx="10"/>
          </p:nvPr>
        </p:nvSpPr>
        <p:spPr/>
        <p:txBody>
          <a:bodyPr/>
          <a:lstStyle/>
          <a:p>
            <a:fld id="{D3C7F73F-2B29-46D1-A2AC-4D9F760ED934}" type="datetime1">
              <a:rPr lang="en-US" smtClean="0"/>
              <a:t>2/18/2022</a:t>
            </a:fld>
            <a:endParaRPr lang="en-US"/>
          </a:p>
        </p:txBody>
      </p:sp>
      <p:sp>
        <p:nvSpPr>
          <p:cNvPr id="5" name="Footer Placeholder 4">
            <a:extLst>
              <a:ext uri="{FF2B5EF4-FFF2-40B4-BE49-F238E27FC236}">
                <a16:creationId xmlns:a16="http://schemas.microsoft.com/office/drawing/2014/main" id="{2FF4EEE0-C89F-4A86-8F95-98A4C8090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CF0F7-3660-49D4-9686-B3D132E05A7B}"/>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363590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1D388-ADD7-4C98-8194-CAC0A290CB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99BCA6-37D0-40A1-AA03-60F1C2EDB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7B953-1817-49EF-9A1B-129A935932BE}"/>
              </a:ext>
            </a:extLst>
          </p:cNvPr>
          <p:cNvSpPr>
            <a:spLocks noGrp="1"/>
          </p:cNvSpPr>
          <p:nvPr>
            <p:ph type="dt" sz="half" idx="10"/>
          </p:nvPr>
        </p:nvSpPr>
        <p:spPr/>
        <p:txBody>
          <a:bodyPr/>
          <a:lstStyle/>
          <a:p>
            <a:fld id="{F3307F36-36B4-4F9F-BD44-B91B0A0D4A77}" type="datetime1">
              <a:rPr lang="en-US" smtClean="0"/>
              <a:t>2/18/2022</a:t>
            </a:fld>
            <a:endParaRPr lang="en-US"/>
          </a:p>
        </p:txBody>
      </p:sp>
      <p:sp>
        <p:nvSpPr>
          <p:cNvPr id="5" name="Footer Placeholder 4">
            <a:extLst>
              <a:ext uri="{FF2B5EF4-FFF2-40B4-BE49-F238E27FC236}">
                <a16:creationId xmlns:a16="http://schemas.microsoft.com/office/drawing/2014/main" id="{010388FE-2FFC-4623-906A-12451FA5B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06FF7-CEE6-41D3-B155-D1269C162E90}"/>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175550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23A5-B94E-43BA-A3AE-438C4B61A8FA}"/>
              </a:ext>
            </a:extLst>
          </p:cNvPr>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B82982A-C1A5-42E5-B7A9-54716DF7D18D}"/>
              </a:ext>
            </a:extLst>
          </p:cNvPr>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49C215-C3EE-40A9-A0D2-D32DB3BBADF4}"/>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66B7EF68-3141-4461-88F6-30D1816C54B1}"/>
              </a:ext>
            </a:extLst>
          </p:cNvPr>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1360DA41-26B7-4980-B78D-0CAEC19B6BE2}"/>
              </a:ext>
            </a:extLst>
          </p:cNvPr>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2D5098-98CA-417E-BCCF-2B83FF14B76A}"/>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D62C436C-66B0-44AA-8BAD-024C1A2C0344}"/>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45F49DE4-EEE3-4B24-8EDF-1BCCA8D3B14D}"/>
              </a:ext>
            </a:extLst>
          </p:cNvPr>
          <p:cNvSpPr>
            <a:spLocks noGrp="1"/>
          </p:cNvSpPr>
          <p:nvPr>
            <p:ph type="sldNum" sz="quarter" idx="12"/>
          </p:nvPr>
        </p:nvSpPr>
        <p:spPr>
          <a:xfrm>
            <a:off x="8737600" y="6245225"/>
            <a:ext cx="2844800" cy="476250"/>
          </a:xfrm>
        </p:spPr>
        <p:txBody>
          <a:bodyPr/>
          <a:lstStyle>
            <a:lvl1pPr>
              <a:defRPr/>
            </a:lvl1pPr>
          </a:lstStyle>
          <a:p>
            <a:fld id="{55847998-4592-4DAA-B250-786D138990F0}" type="slidenum">
              <a:rPr lang="en-US" altLang="en-US"/>
              <a:pPr/>
              <a:t>‹#›</a:t>
            </a:fld>
            <a:endParaRPr lang="en-US" altLang="en-US"/>
          </a:p>
        </p:txBody>
      </p:sp>
    </p:spTree>
    <p:extLst>
      <p:ext uri="{BB962C8B-B14F-4D97-AF65-F5344CB8AC3E}">
        <p14:creationId xmlns:p14="http://schemas.microsoft.com/office/powerpoint/2010/main" val="247385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2FEF-CEF5-4EB6-A247-4846695FAE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E044A-1D14-4496-AF06-03D5243CF3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62964-2446-4704-B876-3E77FC344DDA}"/>
              </a:ext>
            </a:extLst>
          </p:cNvPr>
          <p:cNvSpPr>
            <a:spLocks noGrp="1"/>
          </p:cNvSpPr>
          <p:nvPr>
            <p:ph type="dt" sz="half" idx="10"/>
          </p:nvPr>
        </p:nvSpPr>
        <p:spPr/>
        <p:txBody>
          <a:bodyPr/>
          <a:lstStyle/>
          <a:p>
            <a:fld id="{369373EA-27C8-416E-BB1C-15E260C474E8}" type="datetime1">
              <a:rPr lang="en-US" smtClean="0"/>
              <a:t>2/18/2022</a:t>
            </a:fld>
            <a:endParaRPr lang="en-US"/>
          </a:p>
        </p:txBody>
      </p:sp>
      <p:sp>
        <p:nvSpPr>
          <p:cNvPr id="5" name="Footer Placeholder 4">
            <a:extLst>
              <a:ext uri="{FF2B5EF4-FFF2-40B4-BE49-F238E27FC236}">
                <a16:creationId xmlns:a16="http://schemas.microsoft.com/office/drawing/2014/main" id="{0BE4CC13-6399-4320-B3B2-C8AAA224A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708FF-E621-44FE-9BE2-ED6CFD8CFDF3}"/>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102165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1241-A7E9-4876-8604-A082AFF1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88334C-46B8-4162-9A5A-70245CFEC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C5657-B755-46AD-83C2-B05BBFA7844F}"/>
              </a:ext>
            </a:extLst>
          </p:cNvPr>
          <p:cNvSpPr>
            <a:spLocks noGrp="1"/>
          </p:cNvSpPr>
          <p:nvPr>
            <p:ph type="dt" sz="half" idx="10"/>
          </p:nvPr>
        </p:nvSpPr>
        <p:spPr/>
        <p:txBody>
          <a:bodyPr/>
          <a:lstStyle/>
          <a:p>
            <a:fld id="{892328D8-A0E0-4C41-A61B-204445D0DFBA}" type="datetime1">
              <a:rPr lang="en-US" smtClean="0"/>
              <a:t>2/18/2022</a:t>
            </a:fld>
            <a:endParaRPr lang="en-US"/>
          </a:p>
        </p:txBody>
      </p:sp>
      <p:sp>
        <p:nvSpPr>
          <p:cNvPr id="5" name="Footer Placeholder 4">
            <a:extLst>
              <a:ext uri="{FF2B5EF4-FFF2-40B4-BE49-F238E27FC236}">
                <a16:creationId xmlns:a16="http://schemas.microsoft.com/office/drawing/2014/main" id="{193FA837-9C66-4561-B0D8-4581CC328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A11B6-D550-41B4-8907-FDE985061D65}"/>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132229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41D3-D5A4-4C3A-80DF-473C87C54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B37AD-7B8B-45EC-8E94-B33627B40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BDD312-12E2-4983-87D5-38DEA40C7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A8DC4D-145D-479F-AB0D-FCA8F0DBA4CE}"/>
              </a:ext>
            </a:extLst>
          </p:cNvPr>
          <p:cNvSpPr>
            <a:spLocks noGrp="1"/>
          </p:cNvSpPr>
          <p:nvPr>
            <p:ph type="dt" sz="half" idx="10"/>
          </p:nvPr>
        </p:nvSpPr>
        <p:spPr/>
        <p:txBody>
          <a:bodyPr/>
          <a:lstStyle/>
          <a:p>
            <a:fld id="{DE581465-17A4-4856-8CA5-52D3E2732972}" type="datetime1">
              <a:rPr lang="en-US" smtClean="0"/>
              <a:t>2/18/2022</a:t>
            </a:fld>
            <a:endParaRPr lang="en-US"/>
          </a:p>
        </p:txBody>
      </p:sp>
      <p:sp>
        <p:nvSpPr>
          <p:cNvPr id="6" name="Footer Placeholder 5">
            <a:extLst>
              <a:ext uri="{FF2B5EF4-FFF2-40B4-BE49-F238E27FC236}">
                <a16:creationId xmlns:a16="http://schemas.microsoft.com/office/drawing/2014/main" id="{8A761F2E-988D-4F56-A1BA-B2BAF76E3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27927-3051-46C2-ACD9-EF5C84A109F6}"/>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10997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2244-E379-4828-841F-AFFEF16DD7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66AF96-FB53-4B2F-B8CD-D11206C2C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F7593-095C-47EA-AE9E-D81ED8D665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66746-3454-4FB6-A779-6D0745CDC6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0C1EC-973F-4F51-89E4-F6EDBACFB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0E2C8C-C3A5-40EC-A14E-7A554F0D103E}"/>
              </a:ext>
            </a:extLst>
          </p:cNvPr>
          <p:cNvSpPr>
            <a:spLocks noGrp="1"/>
          </p:cNvSpPr>
          <p:nvPr>
            <p:ph type="dt" sz="half" idx="10"/>
          </p:nvPr>
        </p:nvSpPr>
        <p:spPr/>
        <p:txBody>
          <a:bodyPr/>
          <a:lstStyle/>
          <a:p>
            <a:fld id="{2D94D15B-6712-413A-B1A4-A12F21A6501E}" type="datetime1">
              <a:rPr lang="en-US" smtClean="0"/>
              <a:t>2/18/2022</a:t>
            </a:fld>
            <a:endParaRPr lang="en-US"/>
          </a:p>
        </p:txBody>
      </p:sp>
      <p:sp>
        <p:nvSpPr>
          <p:cNvPr id="8" name="Footer Placeholder 7">
            <a:extLst>
              <a:ext uri="{FF2B5EF4-FFF2-40B4-BE49-F238E27FC236}">
                <a16:creationId xmlns:a16="http://schemas.microsoft.com/office/drawing/2014/main" id="{AD0EF6C2-927C-4C22-A059-F52DF48A03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1F9115-74F5-4F48-8FA0-D2DEFFE0A3A4}"/>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99790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368F-A7C1-4A53-BBB8-056885FA8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0D794C-B436-48D6-8A07-22024781327D}"/>
              </a:ext>
            </a:extLst>
          </p:cNvPr>
          <p:cNvSpPr>
            <a:spLocks noGrp="1"/>
          </p:cNvSpPr>
          <p:nvPr>
            <p:ph type="dt" sz="half" idx="10"/>
          </p:nvPr>
        </p:nvSpPr>
        <p:spPr/>
        <p:txBody>
          <a:bodyPr/>
          <a:lstStyle/>
          <a:p>
            <a:fld id="{76D740D5-629A-4687-91C7-546683A9AC87}" type="datetime1">
              <a:rPr lang="en-US" smtClean="0"/>
              <a:t>2/18/2022</a:t>
            </a:fld>
            <a:endParaRPr lang="en-US"/>
          </a:p>
        </p:txBody>
      </p:sp>
      <p:sp>
        <p:nvSpPr>
          <p:cNvPr id="4" name="Footer Placeholder 3">
            <a:extLst>
              <a:ext uri="{FF2B5EF4-FFF2-40B4-BE49-F238E27FC236}">
                <a16:creationId xmlns:a16="http://schemas.microsoft.com/office/drawing/2014/main" id="{9AF01C97-E1A6-4F2A-8053-3661181A61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60CBE0-16B5-4F3C-9D34-5F924B5EEA20}"/>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388702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378F5-6DEA-4B97-AAFF-B312C0C9837A}"/>
              </a:ext>
            </a:extLst>
          </p:cNvPr>
          <p:cNvSpPr>
            <a:spLocks noGrp="1"/>
          </p:cNvSpPr>
          <p:nvPr>
            <p:ph type="dt" sz="half" idx="10"/>
          </p:nvPr>
        </p:nvSpPr>
        <p:spPr/>
        <p:txBody>
          <a:bodyPr/>
          <a:lstStyle/>
          <a:p>
            <a:fld id="{171AE117-A352-43AD-984F-97F70796F02F}" type="datetime1">
              <a:rPr lang="en-US" smtClean="0"/>
              <a:t>2/18/2022</a:t>
            </a:fld>
            <a:endParaRPr lang="en-US"/>
          </a:p>
        </p:txBody>
      </p:sp>
      <p:sp>
        <p:nvSpPr>
          <p:cNvPr id="3" name="Footer Placeholder 2">
            <a:extLst>
              <a:ext uri="{FF2B5EF4-FFF2-40B4-BE49-F238E27FC236}">
                <a16:creationId xmlns:a16="http://schemas.microsoft.com/office/drawing/2014/main" id="{93BAB106-B9CC-4EA4-B002-13D2D5EFA0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AABB3-6860-4E48-9152-B1BE5EB2103E}"/>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77887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F251-1A41-4FFD-8AF3-749A058C4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4D1719-97BE-4183-996E-7D7DB1F4D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3F9BEE-59ED-4F7A-A7F8-5316C4F63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21DD4-EEBC-44DA-96C4-57703651D24A}"/>
              </a:ext>
            </a:extLst>
          </p:cNvPr>
          <p:cNvSpPr>
            <a:spLocks noGrp="1"/>
          </p:cNvSpPr>
          <p:nvPr>
            <p:ph type="dt" sz="half" idx="10"/>
          </p:nvPr>
        </p:nvSpPr>
        <p:spPr/>
        <p:txBody>
          <a:bodyPr/>
          <a:lstStyle/>
          <a:p>
            <a:fld id="{9E533441-3206-4B4D-A963-C4A7CD422A06}" type="datetime1">
              <a:rPr lang="en-US" smtClean="0"/>
              <a:t>2/18/2022</a:t>
            </a:fld>
            <a:endParaRPr lang="en-US"/>
          </a:p>
        </p:txBody>
      </p:sp>
      <p:sp>
        <p:nvSpPr>
          <p:cNvPr id="6" name="Footer Placeholder 5">
            <a:extLst>
              <a:ext uri="{FF2B5EF4-FFF2-40B4-BE49-F238E27FC236}">
                <a16:creationId xmlns:a16="http://schemas.microsoft.com/office/drawing/2014/main" id="{BE933305-0321-48F4-97CE-CA79C9BB2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0049C-5436-48D5-BDF0-04583B38FC40}"/>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221811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6D77-E6E5-4738-8BF8-61A82E9A1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5FE381-B6FD-4A4D-B459-D07F0C546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4274D2-EEE7-48F4-AC82-FFA42B977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3AC78-BBE5-4B6D-B593-4D8BD80D894D}"/>
              </a:ext>
            </a:extLst>
          </p:cNvPr>
          <p:cNvSpPr>
            <a:spLocks noGrp="1"/>
          </p:cNvSpPr>
          <p:nvPr>
            <p:ph type="dt" sz="half" idx="10"/>
          </p:nvPr>
        </p:nvSpPr>
        <p:spPr/>
        <p:txBody>
          <a:bodyPr/>
          <a:lstStyle/>
          <a:p>
            <a:fld id="{7B3CE04D-D39A-4F28-89A2-9AD47E70CE90}" type="datetime1">
              <a:rPr lang="en-US" smtClean="0"/>
              <a:t>2/18/2022</a:t>
            </a:fld>
            <a:endParaRPr lang="en-US"/>
          </a:p>
        </p:txBody>
      </p:sp>
      <p:sp>
        <p:nvSpPr>
          <p:cNvPr id="6" name="Footer Placeholder 5">
            <a:extLst>
              <a:ext uri="{FF2B5EF4-FFF2-40B4-BE49-F238E27FC236}">
                <a16:creationId xmlns:a16="http://schemas.microsoft.com/office/drawing/2014/main" id="{DEC70632-EED2-4034-8A7E-C20276652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836C9-B25F-47BA-AB2F-D69BFECD239A}"/>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201535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7F2DF-8915-4D33-9055-A69163123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A115F-2746-41A6-A700-CC962B60F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BA68B-58E4-46D9-8116-53B14CB2FF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DCDB6-6067-49E1-909F-D40D1D3833C1}" type="datetime1">
              <a:rPr lang="en-US" smtClean="0"/>
              <a:t>2/18/2022</a:t>
            </a:fld>
            <a:endParaRPr lang="en-US"/>
          </a:p>
        </p:txBody>
      </p:sp>
      <p:sp>
        <p:nvSpPr>
          <p:cNvPr id="5" name="Footer Placeholder 4">
            <a:extLst>
              <a:ext uri="{FF2B5EF4-FFF2-40B4-BE49-F238E27FC236}">
                <a16:creationId xmlns:a16="http://schemas.microsoft.com/office/drawing/2014/main" id="{E73BBDE9-DF53-47E5-BCA1-73CC1BE8C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0E56F8-D8D0-413F-AC5C-DB597B28E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512AE-85BB-41AC-B3A0-114532E20792}" type="slidenum">
              <a:rPr lang="en-US" smtClean="0"/>
              <a:t>‹#›</a:t>
            </a:fld>
            <a:endParaRPr lang="en-US"/>
          </a:p>
        </p:txBody>
      </p:sp>
    </p:spTree>
    <p:extLst>
      <p:ext uri="{BB962C8B-B14F-4D97-AF65-F5344CB8AC3E}">
        <p14:creationId xmlns:p14="http://schemas.microsoft.com/office/powerpoint/2010/main" val="53664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5.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6.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37.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8.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5.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39.wmf"/><Relationship Id="rId4" Type="http://schemas.openxmlformats.org/officeDocument/2006/relationships/oleObject" Target="../embeddings/oleObject7.bin"/><Relationship Id="rId9" Type="http://schemas.openxmlformats.org/officeDocument/2006/relationships/image" Target="../media/image41.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6.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44.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6.wmf"/><Relationship Id="rId4" Type="http://schemas.openxmlformats.org/officeDocument/2006/relationships/oleObject" Target="../embeddings/oleObject1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8.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47.wmf"/><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3.xml"/><Relationship Id="rId7" Type="http://schemas.openxmlformats.org/officeDocument/2006/relationships/image" Target="../media/image52.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18.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53.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4.xml"/><Relationship Id="rId7" Type="http://schemas.openxmlformats.org/officeDocument/2006/relationships/image" Target="../media/image52.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2.bin"/><Relationship Id="rId11" Type="http://schemas.openxmlformats.org/officeDocument/2006/relationships/image" Target="../media/image54.wmf"/><Relationship Id="rId5" Type="http://schemas.openxmlformats.org/officeDocument/2006/relationships/image" Target="../media/image55.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53.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customXml" Target="../ink/ink8.xml"/><Relationship Id="rId3" Type="http://schemas.openxmlformats.org/officeDocument/2006/relationships/image" Target="../media/image5.jpeg"/><Relationship Id="rId21"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12.png"/><Relationship Id="rId2" Type="http://schemas.openxmlformats.org/officeDocument/2006/relationships/image" Target="../media/image4.jpe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3.png"/><Relationship Id="rId4" Type="http://schemas.openxmlformats.org/officeDocument/2006/relationships/customXml" Target="../ink/ink1.xml"/><Relationship Id="rId9" Type="http://schemas.openxmlformats.org/officeDocument/2006/relationships/image" Target="../media/image8.png"/><Relationship Id="rId14" Type="http://schemas.openxmlformats.org/officeDocument/2006/relationships/customXml" Target="../ink/ink6.xml"/><Relationship Id="rId22"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EE9E-E40F-4C11-8ADB-340EBB316E69}"/>
              </a:ext>
            </a:extLst>
          </p:cNvPr>
          <p:cNvSpPr>
            <a:spLocks noGrp="1"/>
          </p:cNvSpPr>
          <p:nvPr>
            <p:ph type="ctrTitle"/>
          </p:nvPr>
        </p:nvSpPr>
        <p:spPr>
          <a:xfrm>
            <a:off x="1524000" y="1250302"/>
            <a:ext cx="9144000" cy="1231641"/>
          </a:xfrm>
        </p:spPr>
        <p:txBody>
          <a:bodyPr>
            <a:normAutofit/>
          </a:bodyPr>
          <a:lstStyle/>
          <a:p>
            <a:r>
              <a:rPr lang="en-US" sz="8000" b="1" dirty="0"/>
              <a:t>Image Segmentation</a:t>
            </a:r>
          </a:p>
        </p:txBody>
      </p:sp>
    </p:spTree>
    <p:extLst>
      <p:ext uri="{BB962C8B-B14F-4D97-AF65-F5344CB8AC3E}">
        <p14:creationId xmlns:p14="http://schemas.microsoft.com/office/powerpoint/2010/main" val="203265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08C6295A-E2A9-440E-9AB8-1013E399D2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F288E9-FEF6-41F3-BFA6-9A83E7189C70}"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9634" name="Rectangle 2">
            <a:extLst>
              <a:ext uri="{FF2B5EF4-FFF2-40B4-BE49-F238E27FC236}">
                <a16:creationId xmlns:a16="http://schemas.microsoft.com/office/drawing/2014/main" id="{BD85440F-1758-45B0-9DDA-7135DE02D810}"/>
              </a:ext>
            </a:extLst>
          </p:cNvPr>
          <p:cNvSpPr>
            <a:spLocks noGrp="1" noChangeArrowheads="1"/>
          </p:cNvSpPr>
          <p:nvPr>
            <p:ph type="title"/>
          </p:nvPr>
        </p:nvSpPr>
        <p:spPr/>
        <p:txBody>
          <a:bodyPr/>
          <a:lstStyle/>
          <a:p>
            <a:r>
              <a:rPr lang="en-US" altLang="en-US" dirty="0">
                <a:solidFill>
                  <a:srgbClr val="FFCC00"/>
                </a:solidFill>
              </a:rPr>
              <a:t>Region Segmentation:</a:t>
            </a:r>
            <a:br>
              <a:rPr lang="en-US" altLang="en-US" dirty="0">
                <a:solidFill>
                  <a:srgbClr val="FFCC00"/>
                </a:solidFill>
              </a:rPr>
            </a:br>
            <a:r>
              <a:rPr lang="en-US" altLang="en-US" dirty="0">
                <a:solidFill>
                  <a:srgbClr val="FFCC00"/>
                </a:solidFill>
              </a:rPr>
              <a:t>Segmentation Criteria</a:t>
            </a:r>
          </a:p>
        </p:txBody>
      </p:sp>
      <p:sp>
        <p:nvSpPr>
          <p:cNvPr id="69636" name="Text Box 4">
            <a:extLst>
              <a:ext uri="{FF2B5EF4-FFF2-40B4-BE49-F238E27FC236}">
                <a16:creationId xmlns:a16="http://schemas.microsoft.com/office/drawing/2014/main" id="{341A155F-25CC-4766-B9E8-4DFEA347DA85}"/>
              </a:ext>
            </a:extLst>
          </p:cNvPr>
          <p:cNvSpPr txBox="1">
            <a:spLocks noChangeArrowheads="1"/>
          </p:cNvSpPr>
          <p:nvPr/>
        </p:nvSpPr>
        <p:spPr bwMode="auto">
          <a:xfrm>
            <a:off x="2346325" y="2174875"/>
            <a:ext cx="14209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rPr>
              <a:t>From Pavlidis</a:t>
            </a:r>
          </a:p>
        </p:txBody>
      </p:sp>
      <p:sp>
        <p:nvSpPr>
          <p:cNvPr id="69637" name="Text Box 5">
            <a:extLst>
              <a:ext uri="{FF2B5EF4-FFF2-40B4-BE49-F238E27FC236}">
                <a16:creationId xmlns:a16="http://schemas.microsoft.com/office/drawing/2014/main" id="{F8A29454-658E-4F7B-B012-F74F82448C41}"/>
              </a:ext>
            </a:extLst>
          </p:cNvPr>
          <p:cNvSpPr txBox="1">
            <a:spLocks noChangeArrowheads="1"/>
          </p:cNvSpPr>
          <p:nvPr/>
        </p:nvSpPr>
        <p:spPr bwMode="auto">
          <a:xfrm>
            <a:off x="2651126" y="2860676"/>
            <a:ext cx="5537093" cy="25853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rPr>
              <a:t>A segmentation is a partition of an image I into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rPr>
              <a:t>a set of regions S satisfying: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rPr>
              <a:t>1.  </a:t>
            </a: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 Si = S                       Partition covers the whole image.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2.  Si  </a:t>
            </a:r>
            <a:r>
              <a:rPr kumimoji="0" lang="en-US" altLang="en-US" sz="1800" b="0" i="0" u="none" strike="noStrike" kern="1200" cap="none" spc="0" normalizeH="0" baseline="0" noProof="0" dirty="0" err="1">
                <a:ln>
                  <a:noFill/>
                </a:ln>
                <a:effectLst/>
                <a:uLnTx/>
                <a:uFillTx/>
                <a:latin typeface="Calibri" panose="020F0502020204030204"/>
                <a:ea typeface="+mn-ea"/>
                <a:cs typeface="+mn-cs"/>
                <a:sym typeface="Symbol" panose="05050102010706020507" pitchFamily="18" charset="2"/>
              </a:rPr>
              <a:t>Sj</a:t>
            </a: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 = , </a:t>
            </a:r>
            <a:r>
              <a:rPr kumimoji="0" lang="en-US" altLang="en-US" sz="1800" b="0" i="0" u="none" strike="noStrike" kern="1200" cap="none" spc="0" normalizeH="0" baseline="0" noProof="0" dirty="0" err="1">
                <a:ln>
                  <a:noFill/>
                </a:ln>
                <a:effectLst/>
                <a:uLnTx/>
                <a:uFillTx/>
                <a:latin typeface="Calibri" panose="020F0502020204030204"/>
                <a:ea typeface="+mn-ea"/>
                <a:cs typeface="+mn-cs"/>
                <a:sym typeface="Symbol" panose="05050102010706020507" pitchFamily="18" charset="2"/>
              </a:rPr>
              <a:t>i</a:t>
            </a: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  j          No regions intersect.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3.   Si, P(Si) = true         Homogeneity predicate 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                                               satisfied by each region.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4.  P(Si  </a:t>
            </a:r>
            <a:r>
              <a:rPr kumimoji="0" lang="en-US" altLang="en-US" sz="1800" b="0" i="0" u="none" strike="noStrike" kern="1200" cap="none" spc="0" normalizeH="0" baseline="0" noProof="0" dirty="0" err="1">
                <a:ln>
                  <a:noFill/>
                </a:ln>
                <a:effectLst/>
                <a:uLnTx/>
                <a:uFillTx/>
                <a:latin typeface="Calibri" panose="020F0502020204030204"/>
                <a:ea typeface="+mn-ea"/>
                <a:cs typeface="+mn-cs"/>
                <a:sym typeface="Symbol" panose="05050102010706020507" pitchFamily="18" charset="2"/>
              </a:rPr>
              <a:t>Sj</a:t>
            </a: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 = false,        Union of adjacent regions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    </a:t>
            </a:r>
            <a:r>
              <a:rPr kumimoji="0" lang="en-US" altLang="en-US" sz="1800" b="0" i="0" u="none" strike="noStrike" kern="1200" cap="none" spc="0" normalizeH="0" baseline="0" noProof="0" dirty="0" err="1">
                <a:ln>
                  <a:noFill/>
                </a:ln>
                <a:effectLst/>
                <a:uLnTx/>
                <a:uFillTx/>
                <a:latin typeface="Calibri" panose="020F0502020204030204"/>
                <a:ea typeface="+mn-ea"/>
                <a:cs typeface="+mn-cs"/>
                <a:sym typeface="Symbol" panose="05050102010706020507" pitchFamily="18" charset="2"/>
              </a:rPr>
              <a:t>i</a:t>
            </a: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  j, Si adjacent </a:t>
            </a:r>
            <a:r>
              <a:rPr kumimoji="0" lang="en-US" altLang="en-US" sz="1800" b="0" i="0" u="none" strike="noStrike" kern="1200" cap="none" spc="0" normalizeH="0" baseline="0" noProof="0" dirty="0" err="1">
                <a:ln>
                  <a:noFill/>
                </a:ln>
                <a:effectLst/>
                <a:uLnTx/>
                <a:uFillTx/>
                <a:latin typeface="Calibri" panose="020F0502020204030204"/>
                <a:ea typeface="+mn-ea"/>
                <a:cs typeface="+mn-cs"/>
                <a:sym typeface="Symbol" panose="05050102010706020507" pitchFamily="18" charset="2"/>
              </a:rPr>
              <a:t>Sj</a:t>
            </a:r>
            <a:r>
              <a:rPr kumimoji="0" lang="en-US" altLang="en-US" sz="1800" b="0" i="0" u="none" strike="noStrike" kern="1200" cap="none" spc="0" normalizeH="0" baseline="0" noProof="0" dirty="0">
                <a:ln>
                  <a:noFill/>
                </a:ln>
                <a:effectLst/>
                <a:uLnTx/>
                <a:uFillTx/>
                <a:latin typeface="Calibri" panose="020F0502020204030204"/>
                <a:ea typeface="+mn-ea"/>
                <a:cs typeface="+mn-cs"/>
                <a:sym typeface="Symbol" panose="05050102010706020507" pitchFamily="18" charset="2"/>
              </a:rPr>
              <a:t>          does not satisfy it.</a:t>
            </a:r>
          </a:p>
        </p:txBody>
      </p:sp>
    </p:spTree>
    <p:extLst>
      <p:ext uri="{BB962C8B-B14F-4D97-AF65-F5344CB8AC3E}">
        <p14:creationId xmlns:p14="http://schemas.microsoft.com/office/powerpoint/2010/main" val="90170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30C804AE-0E8A-495D-AEDF-33A4815458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38C5D1-4CAF-4D1A-B76D-0A99F2F93A13}"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2706" name="Rectangle 2">
            <a:extLst>
              <a:ext uri="{FF2B5EF4-FFF2-40B4-BE49-F238E27FC236}">
                <a16:creationId xmlns:a16="http://schemas.microsoft.com/office/drawing/2014/main" id="{0BF4488A-A73A-420A-A32A-CB57E73C36D7}"/>
              </a:ext>
            </a:extLst>
          </p:cNvPr>
          <p:cNvSpPr>
            <a:spLocks noGrp="1" noChangeArrowheads="1"/>
          </p:cNvSpPr>
          <p:nvPr>
            <p:ph type="title"/>
          </p:nvPr>
        </p:nvSpPr>
        <p:spPr/>
        <p:txBody>
          <a:bodyPr/>
          <a:lstStyle/>
          <a:p>
            <a:r>
              <a:rPr lang="en-US" altLang="en-US" dirty="0"/>
              <a:t>Main Methods of Region Segmentation</a:t>
            </a:r>
          </a:p>
        </p:txBody>
      </p:sp>
      <p:sp>
        <p:nvSpPr>
          <p:cNvPr id="72707" name="Text Box 3">
            <a:extLst>
              <a:ext uri="{FF2B5EF4-FFF2-40B4-BE49-F238E27FC236}">
                <a16:creationId xmlns:a16="http://schemas.microsoft.com/office/drawing/2014/main" id="{AC6F8886-1DDD-4892-910A-F33AAFCE1521}"/>
              </a:ext>
            </a:extLst>
          </p:cNvPr>
          <p:cNvSpPr txBox="1">
            <a:spLocks noChangeArrowheads="1"/>
          </p:cNvSpPr>
          <p:nvPr/>
        </p:nvSpPr>
        <p:spPr bwMode="auto">
          <a:xfrm>
            <a:off x="3200401" y="2362201"/>
            <a:ext cx="3008313"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563C1"/>
                </a:solidFill>
                <a:effectLst/>
                <a:uLnTx/>
                <a:uFillTx/>
                <a:latin typeface="Calibri" panose="020F0502020204030204"/>
                <a:ea typeface="+mn-ea"/>
                <a:cs typeface="+mn-cs"/>
              </a:rPr>
              <a:t>1.  Region Growing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563C1"/>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563C1"/>
                </a:solidFill>
                <a:effectLst/>
                <a:uLnTx/>
                <a:uFillTx/>
                <a:latin typeface="Calibri" panose="020F0502020204030204"/>
                <a:ea typeface="+mn-ea"/>
                <a:cs typeface="+mn-cs"/>
              </a:rPr>
              <a:t>2.  Clustering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563C1"/>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563C1"/>
                </a:solidFill>
                <a:effectLst/>
                <a:uLnTx/>
                <a:uFillTx/>
                <a:latin typeface="Calibri" panose="020F0502020204030204"/>
                <a:ea typeface="+mn-ea"/>
                <a:cs typeface="+mn-cs"/>
              </a:rPr>
              <a:t>3.  Split and Merge</a:t>
            </a:r>
          </a:p>
        </p:txBody>
      </p:sp>
    </p:spTree>
    <p:extLst>
      <p:ext uri="{BB962C8B-B14F-4D97-AF65-F5344CB8AC3E}">
        <p14:creationId xmlns:p14="http://schemas.microsoft.com/office/powerpoint/2010/main" val="283314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C4C53A0-A54F-43D1-A454-6CBEDFF56EDF}"/>
              </a:ext>
            </a:extLst>
          </p:cNvPr>
          <p:cNvSpPr>
            <a:spLocks noGrp="1" noChangeArrowheads="1"/>
          </p:cNvSpPr>
          <p:nvPr>
            <p:ph type="title"/>
          </p:nvPr>
        </p:nvSpPr>
        <p:spPr/>
        <p:txBody>
          <a:bodyPr/>
          <a:lstStyle/>
          <a:p>
            <a:r>
              <a:rPr lang="en-US" altLang="en-US" dirty="0"/>
              <a:t>What it is useful for</a:t>
            </a:r>
          </a:p>
        </p:txBody>
      </p:sp>
      <p:sp>
        <p:nvSpPr>
          <p:cNvPr id="121859" name="Rectangle 3">
            <a:extLst>
              <a:ext uri="{FF2B5EF4-FFF2-40B4-BE49-F238E27FC236}">
                <a16:creationId xmlns:a16="http://schemas.microsoft.com/office/drawing/2014/main" id="{33AD36A9-D17D-4F8E-B6D9-978A626E4B92}"/>
              </a:ext>
            </a:extLst>
          </p:cNvPr>
          <p:cNvSpPr>
            <a:spLocks noGrp="1" noChangeArrowheads="1"/>
          </p:cNvSpPr>
          <p:nvPr>
            <p:ph type="body" idx="1"/>
          </p:nvPr>
        </p:nvSpPr>
        <p:spPr>
          <a:xfrm>
            <a:off x="1981200" y="1600200"/>
            <a:ext cx="8229600" cy="4533900"/>
          </a:xfrm>
        </p:spPr>
        <p:txBody>
          <a:bodyPr/>
          <a:lstStyle/>
          <a:p>
            <a:pPr algn="just"/>
            <a:r>
              <a:rPr lang="en-US" altLang="en-US" sz="2400" dirty="0"/>
              <a:t>After a </a:t>
            </a:r>
            <a:r>
              <a:rPr lang="en-US" altLang="en-US" sz="2400" i="1" dirty="0"/>
              <a:t>successful</a:t>
            </a:r>
            <a:r>
              <a:rPr lang="en-US" altLang="en-US" sz="2400" dirty="0"/>
              <a:t> segmenting the image, the contours of objects can be extracted using edge detection and/or border following techniques.</a:t>
            </a:r>
          </a:p>
          <a:p>
            <a:pPr algn="just"/>
            <a:r>
              <a:rPr lang="en-US" altLang="en-US" sz="2400" dirty="0"/>
              <a:t>Shape of objects can be described.</a:t>
            </a:r>
          </a:p>
          <a:p>
            <a:pPr algn="just"/>
            <a:r>
              <a:rPr lang="en-US" altLang="en-US" sz="2400" dirty="0"/>
              <a:t>Based on shape, texture, and color objects can be identified.</a:t>
            </a:r>
          </a:p>
          <a:p>
            <a:pPr algn="just"/>
            <a:r>
              <a:rPr lang="en-US" altLang="en-US" sz="2400" dirty="0"/>
              <a:t>Image segmentation techniques are extensively used in similarity searches.</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941B6A4-9541-447E-BD20-1825D169DA33}"/>
              </a:ext>
            </a:extLst>
          </p:cNvPr>
          <p:cNvSpPr>
            <a:spLocks noGrp="1" noChangeArrowheads="1"/>
          </p:cNvSpPr>
          <p:nvPr>
            <p:ph type="title"/>
          </p:nvPr>
        </p:nvSpPr>
        <p:spPr/>
        <p:txBody>
          <a:bodyPr/>
          <a:lstStyle/>
          <a:p>
            <a:r>
              <a:rPr lang="en-US" altLang="en-US"/>
              <a:t>Segmentation Algorithms</a:t>
            </a:r>
          </a:p>
        </p:txBody>
      </p:sp>
      <p:sp>
        <p:nvSpPr>
          <p:cNvPr id="87043" name="Rectangle 3">
            <a:extLst>
              <a:ext uri="{FF2B5EF4-FFF2-40B4-BE49-F238E27FC236}">
                <a16:creationId xmlns:a16="http://schemas.microsoft.com/office/drawing/2014/main" id="{4F32A840-852C-4A2C-ADA1-E8278416C474}"/>
              </a:ext>
            </a:extLst>
          </p:cNvPr>
          <p:cNvSpPr>
            <a:spLocks noGrp="1" noChangeArrowheads="1"/>
          </p:cNvSpPr>
          <p:nvPr>
            <p:ph type="body" idx="1"/>
          </p:nvPr>
        </p:nvSpPr>
        <p:spPr/>
        <p:txBody>
          <a:bodyPr/>
          <a:lstStyle/>
          <a:p>
            <a:pPr algn="just">
              <a:lnSpc>
                <a:spcPct val="90000"/>
              </a:lnSpc>
            </a:pPr>
            <a:r>
              <a:rPr lang="en-US" altLang="en-US" dirty="0"/>
              <a:t>Segmentation algorithms are based on one of two basic properties of color, gray values, or texture: discontinuity and similarity.</a:t>
            </a:r>
          </a:p>
          <a:p>
            <a:pPr algn="just">
              <a:lnSpc>
                <a:spcPct val="90000"/>
              </a:lnSpc>
            </a:pPr>
            <a:r>
              <a:rPr lang="en-US" altLang="en-US" dirty="0"/>
              <a:t>First category is to partition an image based on abrupt changes in intensity, such as edges in an image.</a:t>
            </a:r>
          </a:p>
          <a:p>
            <a:pPr algn="just">
              <a:lnSpc>
                <a:spcPct val="90000"/>
              </a:lnSpc>
            </a:pPr>
            <a:r>
              <a:rPr lang="en-US" altLang="en-US" dirty="0"/>
              <a:t>Second category are based on partitioning an image into regions that are similar according to a predefined criteria. Histogram thresholding approach falls under this category.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648D625-8768-484D-9416-582A88FCB221}"/>
              </a:ext>
            </a:extLst>
          </p:cNvPr>
          <p:cNvSpPr>
            <a:spLocks noChangeArrowheads="1"/>
          </p:cNvSpPr>
          <p:nvPr/>
        </p:nvSpPr>
        <p:spPr bwMode="auto">
          <a:xfrm>
            <a:off x="2438400" y="685801"/>
            <a:ext cx="77724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hlink"/>
              </a:buClr>
              <a:buSzPct val="70000"/>
              <a:buFont typeface="Wingdings" panose="05000000000000000000" pitchFamily="2" charset="2"/>
              <a:buChar char="v"/>
            </a:pPr>
            <a:r>
              <a:rPr lang="en-US" altLang="zh-CN" sz="2800" dirty="0">
                <a:ea typeface="SimSun" panose="02010600030101010101" pitchFamily="2" charset="-122"/>
              </a:rPr>
              <a:t>Domain spaces</a:t>
            </a:r>
          </a:p>
          <a:p>
            <a:pPr lvl="1" fontAlgn="ctr">
              <a:spcBef>
                <a:spcPct val="50000"/>
              </a:spcBef>
              <a:buClr>
                <a:schemeClr val="accent2"/>
              </a:buClr>
              <a:buSzPct val="85000"/>
              <a:buFont typeface="Wingdings" panose="05000000000000000000" pitchFamily="2" charset="2"/>
              <a:buChar char=""/>
            </a:pPr>
            <a:r>
              <a:rPr lang="en-US" altLang="zh-CN" sz="2400" dirty="0">
                <a:ea typeface="SimSun" panose="02010600030101010101" pitchFamily="2" charset="-122"/>
              </a:rPr>
              <a:t>spatial domain (row-column (</a:t>
            </a:r>
            <a:r>
              <a:rPr lang="en-US" altLang="zh-CN" sz="2400" dirty="0" err="1">
                <a:ea typeface="SimSun" panose="02010600030101010101" pitchFamily="2" charset="-122"/>
              </a:rPr>
              <a:t>rc</a:t>
            </a:r>
            <a:r>
              <a:rPr lang="en-US" altLang="zh-CN" sz="2400" dirty="0">
                <a:ea typeface="SimSun" panose="02010600030101010101" pitchFamily="2" charset="-122"/>
              </a:rPr>
              <a:t>) space)</a:t>
            </a:r>
          </a:p>
          <a:p>
            <a:pPr lvl="1" fontAlgn="ctr">
              <a:spcBef>
                <a:spcPct val="50000"/>
              </a:spcBef>
              <a:buClr>
                <a:schemeClr val="accent2"/>
              </a:buClr>
              <a:buSzPct val="85000"/>
              <a:buFont typeface="Wingdings" panose="05000000000000000000" pitchFamily="2" charset="2"/>
              <a:buChar char=""/>
            </a:pPr>
            <a:r>
              <a:rPr lang="en-US" altLang="zh-CN" sz="2400" dirty="0">
                <a:ea typeface="SimSun" panose="02010600030101010101" pitchFamily="2" charset="-122"/>
              </a:rPr>
              <a:t>histogram spaces </a:t>
            </a:r>
          </a:p>
          <a:p>
            <a:pPr lvl="1" fontAlgn="ctr">
              <a:spcBef>
                <a:spcPct val="50000"/>
              </a:spcBef>
              <a:buClr>
                <a:schemeClr val="accent2"/>
              </a:buClr>
              <a:buSzPct val="85000"/>
              <a:buFont typeface="Wingdings" panose="05000000000000000000" pitchFamily="2" charset="2"/>
              <a:buChar char=""/>
            </a:pPr>
            <a:r>
              <a:rPr lang="en-US" altLang="zh-CN" sz="2400" dirty="0">
                <a:ea typeface="SimSun" panose="02010600030101010101" pitchFamily="2" charset="-122"/>
              </a:rPr>
              <a:t>color space</a:t>
            </a:r>
          </a:p>
          <a:p>
            <a:pPr lvl="1" fontAlgn="ctr">
              <a:spcBef>
                <a:spcPct val="50000"/>
              </a:spcBef>
              <a:buClr>
                <a:schemeClr val="accent2"/>
              </a:buClr>
              <a:buSzPct val="85000"/>
              <a:buFont typeface="Wingdings" panose="05000000000000000000" pitchFamily="2" charset="2"/>
              <a:buChar char=""/>
            </a:pPr>
            <a:r>
              <a:rPr lang="en-US" altLang="zh-CN" sz="2400" dirty="0">
                <a:ea typeface="SimSun" panose="02010600030101010101" pitchFamily="2" charset="-122"/>
              </a:rPr>
              <a:t>texture space</a:t>
            </a:r>
          </a:p>
          <a:p>
            <a:pPr lvl="1" fontAlgn="ctr">
              <a:spcBef>
                <a:spcPct val="50000"/>
              </a:spcBef>
              <a:buClr>
                <a:schemeClr val="accent2"/>
              </a:buClr>
              <a:buSzPct val="85000"/>
              <a:buFont typeface="Wingdings" panose="05000000000000000000" pitchFamily="2" charset="2"/>
              <a:buChar char=""/>
            </a:pPr>
            <a:r>
              <a:rPr lang="en-US" altLang="zh-CN" sz="2400" dirty="0">
                <a:ea typeface="SimSun" panose="02010600030101010101" pitchFamily="2" charset="-122"/>
              </a:rPr>
              <a:t>other complex feature space</a:t>
            </a:r>
            <a:endParaRPr lang="en-US" altLang="en-US" sz="2400" dirty="0">
              <a:ea typeface="SimSu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D4CB7924-F022-4213-AA24-EA86680AC7A1}"/>
              </a:ext>
            </a:extLst>
          </p:cNvPr>
          <p:cNvSpPr>
            <a:spLocks noGrp="1" noChangeArrowheads="1"/>
          </p:cNvSpPr>
          <p:nvPr>
            <p:ph type="title"/>
          </p:nvPr>
        </p:nvSpPr>
        <p:spPr/>
        <p:txBody>
          <a:bodyPr/>
          <a:lstStyle/>
          <a:p>
            <a:r>
              <a:rPr lang="en-US" altLang="en-US" dirty="0"/>
              <a:t>Clustering in Color Space</a:t>
            </a:r>
          </a:p>
        </p:txBody>
      </p:sp>
      <p:sp>
        <p:nvSpPr>
          <p:cNvPr id="118787" name="Text Box 3">
            <a:extLst>
              <a:ext uri="{FF2B5EF4-FFF2-40B4-BE49-F238E27FC236}">
                <a16:creationId xmlns:a16="http://schemas.microsoft.com/office/drawing/2014/main" id="{1C0E072F-08D9-49C9-B751-BE8B4C4BEC9B}"/>
              </a:ext>
            </a:extLst>
          </p:cNvPr>
          <p:cNvSpPr txBox="1">
            <a:spLocks noChangeArrowheads="1"/>
          </p:cNvSpPr>
          <p:nvPr/>
        </p:nvSpPr>
        <p:spPr bwMode="auto">
          <a:xfrm>
            <a:off x="2879725" y="1865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en-US"/>
          </a:p>
        </p:txBody>
      </p:sp>
      <p:sp>
        <p:nvSpPr>
          <p:cNvPr id="118788" name="Text Box 4">
            <a:extLst>
              <a:ext uri="{FF2B5EF4-FFF2-40B4-BE49-F238E27FC236}">
                <a16:creationId xmlns:a16="http://schemas.microsoft.com/office/drawing/2014/main" id="{E38F4750-EE47-45F3-94D2-54B1DA3EF564}"/>
              </a:ext>
            </a:extLst>
          </p:cNvPr>
          <p:cNvSpPr txBox="1">
            <a:spLocks noChangeArrowheads="1"/>
          </p:cNvSpPr>
          <p:nvPr/>
        </p:nvSpPr>
        <p:spPr bwMode="auto">
          <a:xfrm>
            <a:off x="2133600" y="1636713"/>
            <a:ext cx="7848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dirty="0"/>
              <a:t>1. Each image point is mapped to a point in a color space, e.g.:</a:t>
            </a:r>
          </a:p>
          <a:p>
            <a:pPr eaLnBrk="0" hangingPunct="0"/>
            <a:endParaRPr lang="en-US" altLang="en-US" sz="2400" dirty="0"/>
          </a:p>
          <a:p>
            <a:pPr eaLnBrk="0" hangingPunct="0"/>
            <a:r>
              <a:rPr lang="en-US" altLang="en-US" sz="2400" dirty="0"/>
              <a:t>Color(</a:t>
            </a:r>
            <a:r>
              <a:rPr lang="en-US" altLang="en-US" sz="2400" dirty="0" err="1"/>
              <a:t>i</a:t>
            </a:r>
            <a:r>
              <a:rPr lang="en-US" altLang="en-US" sz="2400" dirty="0"/>
              <a:t>, j) = (R (</a:t>
            </a:r>
            <a:r>
              <a:rPr lang="en-US" altLang="en-US" sz="2400" dirty="0" err="1"/>
              <a:t>i</a:t>
            </a:r>
            <a:r>
              <a:rPr lang="en-US" altLang="en-US" sz="2400" dirty="0"/>
              <a:t>, j), G(</a:t>
            </a:r>
            <a:r>
              <a:rPr lang="en-US" altLang="en-US" sz="2400" dirty="0" err="1"/>
              <a:t>i</a:t>
            </a:r>
            <a:r>
              <a:rPr lang="en-US" altLang="en-US" sz="2400" dirty="0"/>
              <a:t>, j), B(</a:t>
            </a:r>
            <a:r>
              <a:rPr lang="en-US" altLang="en-US" sz="2400" dirty="0" err="1"/>
              <a:t>i</a:t>
            </a:r>
            <a:r>
              <a:rPr lang="en-US" altLang="en-US" sz="2400" dirty="0"/>
              <a:t>, j))</a:t>
            </a:r>
          </a:p>
          <a:p>
            <a:pPr eaLnBrk="0" hangingPunct="0"/>
            <a:endParaRPr lang="en-US" altLang="en-US" sz="2400" dirty="0"/>
          </a:p>
          <a:p>
            <a:pPr eaLnBrk="0" hangingPunct="0"/>
            <a:r>
              <a:rPr lang="en-US" altLang="en-US" sz="2400" dirty="0"/>
              <a:t>It is many to one mapping.</a:t>
            </a:r>
          </a:p>
          <a:p>
            <a:pPr eaLnBrk="0" hangingPunct="0"/>
            <a:endParaRPr lang="en-US" altLang="en-US" sz="2400" dirty="0"/>
          </a:p>
          <a:p>
            <a:pPr eaLnBrk="0" hangingPunct="0"/>
            <a:r>
              <a:rPr lang="en-US" altLang="en-US" sz="2400" dirty="0"/>
              <a:t>2. The points in the color space are grouped to clusters.</a:t>
            </a:r>
          </a:p>
          <a:p>
            <a:pPr eaLnBrk="0" hangingPunct="0"/>
            <a:endParaRPr lang="en-US" altLang="en-US" sz="2400" dirty="0"/>
          </a:p>
          <a:p>
            <a:pPr eaLnBrk="0" hangingPunct="0"/>
            <a:r>
              <a:rPr lang="en-US" altLang="en-US" sz="2400" dirty="0"/>
              <a:t>3. The clusters are then mapped back to regions in the image.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1C790BCD-2E0A-4325-8AE9-005ACCE060CB}"/>
              </a:ext>
            </a:extLst>
          </p:cNvPr>
          <p:cNvSpPr>
            <a:spLocks noGrp="1" noChangeArrowheads="1"/>
          </p:cNvSpPr>
          <p:nvPr>
            <p:ph type="title" sz="quarter"/>
          </p:nvPr>
        </p:nvSpPr>
        <p:spPr>
          <a:xfrm>
            <a:off x="1981200" y="0"/>
            <a:ext cx="8229600" cy="914400"/>
          </a:xfrm>
        </p:spPr>
        <p:txBody>
          <a:bodyPr/>
          <a:lstStyle/>
          <a:p>
            <a:r>
              <a:rPr lang="en-US" altLang="zh-CN">
                <a:ea typeface="SimSun" panose="02010600030101010101" pitchFamily="2" charset="-122"/>
              </a:rPr>
              <a:t>Examples</a:t>
            </a:r>
          </a:p>
        </p:txBody>
      </p:sp>
      <p:graphicFrame>
        <p:nvGraphicFramePr>
          <p:cNvPr id="119811" name="Object 3">
            <a:extLst>
              <a:ext uri="{FF2B5EF4-FFF2-40B4-BE49-F238E27FC236}">
                <a16:creationId xmlns:a16="http://schemas.microsoft.com/office/drawing/2014/main" id="{AF95BAAD-EBA2-47D9-B895-9DCC729C360D}"/>
              </a:ext>
            </a:extLst>
          </p:cNvPr>
          <p:cNvGraphicFramePr>
            <a:graphicFrameLocks noGrp="1" noChangeAspect="1"/>
          </p:cNvGraphicFramePr>
          <p:nvPr>
            <p:ph sz="quarter" idx="1"/>
          </p:nvPr>
        </p:nvGraphicFramePr>
        <p:xfrm>
          <a:off x="3200400" y="1524000"/>
          <a:ext cx="2743200" cy="1911350"/>
        </p:xfrm>
        <a:graphic>
          <a:graphicData uri="http://schemas.openxmlformats.org/presentationml/2006/ole">
            <mc:AlternateContent xmlns:mc="http://schemas.openxmlformats.org/markup-compatibility/2006">
              <mc:Choice xmlns:v="urn:schemas-microsoft-com:vml" Requires="v">
                <p:oleObj spid="_x0000_s1045" name="位图图像" r:id="rId3" imgW="1104762" imgH="769687" progId="Paint.Picture">
                  <p:embed/>
                </p:oleObj>
              </mc:Choice>
              <mc:Fallback>
                <p:oleObj name="位图图像" r:id="rId3" imgW="1104762" imgH="769687" progId="Paint.Picture">
                  <p:embed/>
                  <p:pic>
                    <p:nvPicPr>
                      <p:cNvPr id="119811" name="Object 3">
                        <a:extLst>
                          <a:ext uri="{FF2B5EF4-FFF2-40B4-BE49-F238E27FC236}">
                            <a16:creationId xmlns:a16="http://schemas.microsoft.com/office/drawing/2014/main" id="{AF95BAAD-EBA2-47D9-B895-9DCC729C3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524000"/>
                        <a:ext cx="2743200" cy="191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9812" name="Picture 4">
            <a:extLst>
              <a:ext uri="{FF2B5EF4-FFF2-40B4-BE49-F238E27FC236}">
                <a16:creationId xmlns:a16="http://schemas.microsoft.com/office/drawing/2014/main" id="{D7237359-D7CB-4E08-8E93-036D873EE353}"/>
              </a:ext>
            </a:extLst>
          </p:cNvPr>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6553200" y="1295400"/>
            <a:ext cx="3276600" cy="2667000"/>
          </a:xfrm>
          <a:noFill/>
          <a:ln/>
        </p:spPr>
      </p:pic>
      <p:pic>
        <p:nvPicPr>
          <p:cNvPr id="119813" name="Picture 5">
            <a:extLst>
              <a:ext uri="{FF2B5EF4-FFF2-40B4-BE49-F238E27FC236}">
                <a16:creationId xmlns:a16="http://schemas.microsoft.com/office/drawing/2014/main" id="{33E0414B-7CB9-4E45-88AF-3B84F1BB5FC0}"/>
              </a:ext>
            </a:extLst>
          </p:cNvPr>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3200400" y="4267200"/>
            <a:ext cx="2590800" cy="1955800"/>
          </a:xfrm>
          <a:noFill/>
          <a:ln/>
        </p:spPr>
      </p:pic>
      <p:pic>
        <p:nvPicPr>
          <p:cNvPr id="119814" name="Picture 6">
            <a:extLst>
              <a:ext uri="{FF2B5EF4-FFF2-40B4-BE49-F238E27FC236}">
                <a16:creationId xmlns:a16="http://schemas.microsoft.com/office/drawing/2014/main" id="{D43B3C5F-7A32-410C-AFB9-0C951C333741}"/>
              </a:ext>
            </a:extLst>
          </p:cNvPr>
          <p:cNvPicPr>
            <a:picLocks noGrp="1" noChangeAspect="1" noChangeArrowheads="1"/>
          </p:cNvPicPr>
          <p:nvPr>
            <p:ph sz="quarter" idx="4"/>
          </p:nvPr>
        </p:nvPicPr>
        <p:blipFill>
          <a:blip r:embed="rId7">
            <a:extLst>
              <a:ext uri="{28A0092B-C50C-407E-A947-70E740481C1C}">
                <a14:useLocalDpi xmlns:a14="http://schemas.microsoft.com/office/drawing/2010/main" val="0"/>
              </a:ext>
            </a:extLst>
          </a:blip>
          <a:srcRect/>
          <a:stretch>
            <a:fillRect/>
          </a:stretch>
        </p:blipFill>
        <p:spPr>
          <a:xfrm>
            <a:off x="6477000" y="3962400"/>
            <a:ext cx="3429000" cy="2573338"/>
          </a:xfrm>
          <a:noFill/>
          <a:ln/>
        </p:spPr>
      </p:pic>
      <p:sp>
        <p:nvSpPr>
          <p:cNvPr id="119815" name="Text Box 7">
            <a:extLst>
              <a:ext uri="{FF2B5EF4-FFF2-40B4-BE49-F238E27FC236}">
                <a16:creationId xmlns:a16="http://schemas.microsoft.com/office/drawing/2014/main" id="{FBC8EB95-CF89-4CAF-BF46-51F0A74E42C4}"/>
              </a:ext>
            </a:extLst>
          </p:cNvPr>
          <p:cNvSpPr txBox="1">
            <a:spLocks noChangeArrowheads="1"/>
          </p:cNvSpPr>
          <p:nvPr/>
        </p:nvSpPr>
        <p:spPr bwMode="auto">
          <a:xfrm>
            <a:off x="3200400" y="3581400"/>
            <a:ext cx="358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SimSun" panose="02010600030101010101" pitchFamily="2" charset="-122"/>
              </a:rPr>
              <a:t>Mnp: 30, percent 0.05, cluster number 4</a:t>
            </a:r>
          </a:p>
        </p:txBody>
      </p:sp>
      <p:sp>
        <p:nvSpPr>
          <p:cNvPr id="119816" name="Text Box 8">
            <a:extLst>
              <a:ext uri="{FF2B5EF4-FFF2-40B4-BE49-F238E27FC236}">
                <a16:creationId xmlns:a16="http://schemas.microsoft.com/office/drawing/2014/main" id="{857CC1CE-3ECB-4269-A8FE-C8505B417F4D}"/>
              </a:ext>
            </a:extLst>
          </p:cNvPr>
          <p:cNvSpPr txBox="1">
            <a:spLocks noChangeArrowheads="1"/>
          </p:cNvSpPr>
          <p:nvPr/>
        </p:nvSpPr>
        <p:spPr bwMode="auto">
          <a:xfrm>
            <a:off x="3124200" y="6248400"/>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SimSun" panose="02010600030101010101" pitchFamily="2" charset="-122"/>
              </a:rPr>
              <a:t>Mnp : 20, percent 0.05, cluster number 7</a:t>
            </a:r>
          </a:p>
        </p:txBody>
      </p:sp>
      <p:sp>
        <p:nvSpPr>
          <p:cNvPr id="119817" name="Text Box 9">
            <a:extLst>
              <a:ext uri="{FF2B5EF4-FFF2-40B4-BE49-F238E27FC236}">
                <a16:creationId xmlns:a16="http://schemas.microsoft.com/office/drawing/2014/main" id="{B3E36922-0848-4752-A46B-8E41E119D206}"/>
              </a:ext>
            </a:extLst>
          </p:cNvPr>
          <p:cNvSpPr txBox="1">
            <a:spLocks noChangeArrowheads="1"/>
          </p:cNvSpPr>
          <p:nvPr/>
        </p:nvSpPr>
        <p:spPr bwMode="auto">
          <a:xfrm>
            <a:off x="3124200" y="838201"/>
            <a:ext cx="609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ea typeface="SimSun" panose="02010600030101010101" pitchFamily="2" charset="-122"/>
              </a:rPr>
              <a:t>  Original pictures                                              segmented pictures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4FD525EA-5392-4ACC-9C92-34EF9092EB47}"/>
              </a:ext>
            </a:extLst>
          </p:cNvPr>
          <p:cNvSpPr>
            <a:spLocks noGrp="1" noChangeArrowheads="1"/>
          </p:cNvSpPr>
          <p:nvPr>
            <p:ph type="title"/>
          </p:nvPr>
        </p:nvSpPr>
        <p:spPr/>
        <p:txBody>
          <a:bodyPr/>
          <a:lstStyle/>
          <a:p>
            <a:r>
              <a:rPr lang="en-US" altLang="en-US" sz="4000" dirty="0"/>
              <a:t>Displaying objects in the Segmented Image</a:t>
            </a:r>
          </a:p>
        </p:txBody>
      </p:sp>
      <p:sp>
        <p:nvSpPr>
          <p:cNvPr id="122883" name="Rectangle 3">
            <a:extLst>
              <a:ext uri="{FF2B5EF4-FFF2-40B4-BE49-F238E27FC236}">
                <a16:creationId xmlns:a16="http://schemas.microsoft.com/office/drawing/2014/main" id="{9CCF98D4-9424-4AA8-82E1-97A99919E338}"/>
              </a:ext>
            </a:extLst>
          </p:cNvPr>
          <p:cNvSpPr>
            <a:spLocks noGrp="1" noChangeArrowheads="1"/>
          </p:cNvSpPr>
          <p:nvPr>
            <p:ph type="body" idx="1"/>
          </p:nvPr>
        </p:nvSpPr>
        <p:spPr/>
        <p:txBody>
          <a:bodyPr/>
          <a:lstStyle/>
          <a:p>
            <a:pPr algn="just"/>
            <a:r>
              <a:rPr lang="en-US" altLang="en-US" dirty="0"/>
              <a:t>The objects can be distinguished by assigning an arbitrary pixel value or average pixel value to the pixels belonging to the same clusters.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02D81B1-80EC-4EC8-A3D0-29FAD7DB5515}"/>
              </a:ext>
            </a:extLst>
          </p:cNvPr>
          <p:cNvSpPr>
            <a:spLocks noGrp="1" noChangeArrowheads="1"/>
          </p:cNvSpPr>
          <p:nvPr>
            <p:ph type="title"/>
          </p:nvPr>
        </p:nvSpPr>
        <p:spPr/>
        <p:txBody>
          <a:bodyPr/>
          <a:lstStyle/>
          <a:p>
            <a:r>
              <a:rPr lang="en-US" altLang="en-US" sz="3600"/>
              <a:t>Gray Scale Image Example</a:t>
            </a:r>
          </a:p>
        </p:txBody>
      </p:sp>
      <p:pic>
        <p:nvPicPr>
          <p:cNvPr id="92163" name="Picture 3">
            <a:extLst>
              <a:ext uri="{FF2B5EF4-FFF2-40B4-BE49-F238E27FC236}">
                <a16:creationId xmlns:a16="http://schemas.microsoft.com/office/drawing/2014/main" id="{C6B3B2C7-F784-4CEF-B2A6-996F41C0CE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90800" y="1600201"/>
            <a:ext cx="6934200" cy="448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64" name="Text Box 4">
            <a:extLst>
              <a:ext uri="{FF2B5EF4-FFF2-40B4-BE49-F238E27FC236}">
                <a16:creationId xmlns:a16="http://schemas.microsoft.com/office/drawing/2014/main" id="{58D8F260-ADE2-4D76-A0A3-E9F6468FD4A1}"/>
              </a:ext>
            </a:extLst>
          </p:cNvPr>
          <p:cNvSpPr txBox="1">
            <a:spLocks noChangeArrowheads="1"/>
          </p:cNvSpPr>
          <p:nvPr/>
        </p:nvSpPr>
        <p:spPr bwMode="auto">
          <a:xfrm>
            <a:off x="3886201" y="6172200"/>
            <a:ext cx="4399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Image of a Finger Print with light background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DC3C7FB-FF33-47EE-AD7C-D64CF3B532B4}"/>
              </a:ext>
            </a:extLst>
          </p:cNvPr>
          <p:cNvSpPr>
            <a:spLocks noGrp="1" noChangeArrowheads="1"/>
          </p:cNvSpPr>
          <p:nvPr>
            <p:ph type="title"/>
          </p:nvPr>
        </p:nvSpPr>
        <p:spPr/>
        <p:txBody>
          <a:bodyPr/>
          <a:lstStyle/>
          <a:p>
            <a:r>
              <a:rPr lang="en-US" altLang="en-US"/>
              <a:t>Histogram </a:t>
            </a:r>
          </a:p>
        </p:txBody>
      </p:sp>
      <p:pic>
        <p:nvPicPr>
          <p:cNvPr id="91139" name="Picture 3">
            <a:extLst>
              <a:ext uri="{FF2B5EF4-FFF2-40B4-BE49-F238E27FC236}">
                <a16:creationId xmlns:a16="http://schemas.microsoft.com/office/drawing/2014/main" id="{7F00C398-BA5F-4F3D-A018-7B805A1F2B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1371601"/>
            <a:ext cx="7086600" cy="530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9B5B-CC28-44DE-8D82-3F9D13A92047}"/>
              </a:ext>
            </a:extLst>
          </p:cNvPr>
          <p:cNvSpPr>
            <a:spLocks noGrp="1"/>
          </p:cNvSpPr>
          <p:nvPr>
            <p:ph type="title"/>
          </p:nvPr>
        </p:nvSpPr>
        <p:spPr/>
        <p:txBody>
          <a:bodyPr/>
          <a:lstStyle/>
          <a:p>
            <a:r>
              <a:rPr lang="en-GB" b="1" dirty="0"/>
              <a:t>Introduction to image segmentation</a:t>
            </a:r>
            <a:endParaRPr lang="en-US" dirty="0"/>
          </a:p>
        </p:txBody>
      </p:sp>
      <p:sp>
        <p:nvSpPr>
          <p:cNvPr id="3" name="Content Placeholder 2">
            <a:extLst>
              <a:ext uri="{FF2B5EF4-FFF2-40B4-BE49-F238E27FC236}">
                <a16:creationId xmlns:a16="http://schemas.microsoft.com/office/drawing/2014/main" id="{23324605-CED8-4703-A189-AA16F252B28F}"/>
              </a:ext>
            </a:extLst>
          </p:cNvPr>
          <p:cNvSpPr>
            <a:spLocks noGrp="1"/>
          </p:cNvSpPr>
          <p:nvPr>
            <p:ph idx="1"/>
          </p:nvPr>
        </p:nvSpPr>
        <p:spPr/>
        <p:txBody>
          <a:bodyPr>
            <a:normAutofit lnSpcReduction="10000"/>
          </a:bodyPr>
          <a:lstStyle/>
          <a:p>
            <a:pPr algn="just"/>
            <a:r>
              <a:rPr lang="en-US" dirty="0"/>
              <a:t>In digital image processing and computer vision, image segmentation is the process of partitioning a digital image into multiple segments (sets of pixels, also known as image objects). </a:t>
            </a:r>
          </a:p>
          <a:p>
            <a:pPr algn="just"/>
            <a:r>
              <a:rPr lang="en-US" dirty="0"/>
              <a:t>The goal of segmentation is to simplify and/or change the representation of an image into something that is more meaningful and easier to analyze. </a:t>
            </a:r>
          </a:p>
          <a:p>
            <a:pPr algn="just"/>
            <a:r>
              <a:rPr lang="en-US" dirty="0"/>
              <a:t>Image segmentation is typically used to locate objects and boundaries (lines, curves, etc.) in images. </a:t>
            </a:r>
          </a:p>
          <a:p>
            <a:pPr algn="just"/>
            <a:r>
              <a:rPr lang="en-US" dirty="0"/>
              <a:t>More precisely, image segmentation is the process of assigning a label to every pixel in an image such that pixels with the same label share certain characteristics.</a:t>
            </a:r>
          </a:p>
        </p:txBody>
      </p:sp>
      <p:sp>
        <p:nvSpPr>
          <p:cNvPr id="4" name="Date Placeholder 3">
            <a:extLst>
              <a:ext uri="{FF2B5EF4-FFF2-40B4-BE49-F238E27FC236}">
                <a16:creationId xmlns:a16="http://schemas.microsoft.com/office/drawing/2014/main" id="{D854CA80-884D-4DB3-95C5-E24A2380A37D}"/>
              </a:ext>
            </a:extLst>
          </p:cNvPr>
          <p:cNvSpPr>
            <a:spLocks noGrp="1"/>
          </p:cNvSpPr>
          <p:nvPr>
            <p:ph type="dt" sz="half" idx="10"/>
          </p:nvPr>
        </p:nvSpPr>
        <p:spPr/>
        <p:txBody>
          <a:bodyPr/>
          <a:lstStyle/>
          <a:p>
            <a:fld id="{369373EA-27C8-416E-BB1C-15E260C474E8}" type="datetime1">
              <a:rPr lang="en-US" smtClean="0"/>
              <a:t>2/18/2022</a:t>
            </a:fld>
            <a:endParaRPr lang="en-US"/>
          </a:p>
        </p:txBody>
      </p:sp>
      <p:sp>
        <p:nvSpPr>
          <p:cNvPr id="5" name="Slide Number Placeholder 4">
            <a:extLst>
              <a:ext uri="{FF2B5EF4-FFF2-40B4-BE49-F238E27FC236}">
                <a16:creationId xmlns:a16="http://schemas.microsoft.com/office/drawing/2014/main" id="{4E4A2008-9A06-4AF6-A950-2FEC73A71812}"/>
              </a:ext>
            </a:extLst>
          </p:cNvPr>
          <p:cNvSpPr>
            <a:spLocks noGrp="1"/>
          </p:cNvSpPr>
          <p:nvPr>
            <p:ph type="sldNum" sz="quarter" idx="12"/>
          </p:nvPr>
        </p:nvSpPr>
        <p:spPr/>
        <p:txBody>
          <a:bodyPr/>
          <a:lstStyle/>
          <a:p>
            <a:fld id="{EAF512AE-85BB-41AC-B3A0-114532E20792}" type="slidenum">
              <a:rPr lang="en-US" smtClean="0"/>
              <a:t>2</a:t>
            </a:fld>
            <a:endParaRPr lang="en-US"/>
          </a:p>
        </p:txBody>
      </p:sp>
    </p:spTree>
    <p:extLst>
      <p:ext uri="{BB962C8B-B14F-4D97-AF65-F5344CB8AC3E}">
        <p14:creationId xmlns:p14="http://schemas.microsoft.com/office/powerpoint/2010/main" val="3643141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5F63F89-B818-43D3-9F34-E5635AF5F2A5}"/>
              </a:ext>
            </a:extLst>
          </p:cNvPr>
          <p:cNvSpPr>
            <a:spLocks noGrp="1" noChangeArrowheads="1"/>
          </p:cNvSpPr>
          <p:nvPr>
            <p:ph type="title"/>
          </p:nvPr>
        </p:nvSpPr>
        <p:spPr/>
        <p:txBody>
          <a:bodyPr/>
          <a:lstStyle/>
          <a:p>
            <a:r>
              <a:rPr lang="en-US" altLang="en-US"/>
              <a:t>Segmented Image</a:t>
            </a:r>
          </a:p>
        </p:txBody>
      </p:sp>
      <p:pic>
        <p:nvPicPr>
          <p:cNvPr id="93187" name="Picture 3">
            <a:extLst>
              <a:ext uri="{FF2B5EF4-FFF2-40B4-BE49-F238E27FC236}">
                <a16:creationId xmlns:a16="http://schemas.microsoft.com/office/drawing/2014/main" id="{9B0D4FEC-4A1A-427B-9BF9-BC48B27755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38400" y="1600201"/>
            <a:ext cx="7315200" cy="448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3188" name="Text Box 4">
            <a:extLst>
              <a:ext uri="{FF2B5EF4-FFF2-40B4-BE49-F238E27FC236}">
                <a16:creationId xmlns:a16="http://schemas.microsoft.com/office/drawing/2014/main" id="{BCA9396E-F0D2-4518-8708-10353FDA233E}"/>
              </a:ext>
            </a:extLst>
          </p:cNvPr>
          <p:cNvSpPr txBox="1">
            <a:spLocks noChangeArrowheads="1"/>
          </p:cNvSpPr>
          <p:nvPr/>
        </p:nvSpPr>
        <p:spPr bwMode="auto">
          <a:xfrm>
            <a:off x="4724400" y="6172200"/>
            <a:ext cx="26212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Image after Segmentation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2BFB9EC-7EC4-442A-80E5-F487CF485595}"/>
              </a:ext>
            </a:extLst>
          </p:cNvPr>
          <p:cNvSpPr>
            <a:spLocks noGrp="1" noChangeArrowheads="1"/>
          </p:cNvSpPr>
          <p:nvPr>
            <p:ph type="title"/>
          </p:nvPr>
        </p:nvSpPr>
        <p:spPr>
          <a:xfrm>
            <a:off x="838200" y="319088"/>
            <a:ext cx="10515600" cy="1325563"/>
          </a:xfrm>
        </p:spPr>
        <p:txBody>
          <a:bodyPr>
            <a:normAutofit/>
          </a:bodyPr>
          <a:lstStyle/>
          <a:p>
            <a:pPr>
              <a:defRPr/>
            </a:pPr>
            <a:r>
              <a:rPr lang="en-GB" dirty="0"/>
              <a:t>Image segmentation (Examples)</a:t>
            </a:r>
          </a:p>
        </p:txBody>
      </p:sp>
      <p:sp>
        <p:nvSpPr>
          <p:cNvPr id="8195" name="Rectangle 3">
            <a:extLst>
              <a:ext uri="{FF2B5EF4-FFF2-40B4-BE49-F238E27FC236}">
                <a16:creationId xmlns:a16="http://schemas.microsoft.com/office/drawing/2014/main" id="{9C81D71E-5406-48E1-9575-DF058A8398F0}"/>
              </a:ext>
            </a:extLst>
          </p:cNvPr>
          <p:cNvSpPr>
            <a:spLocks noGrp="1" noChangeArrowheads="1"/>
          </p:cNvSpPr>
          <p:nvPr>
            <p:ph idx="1"/>
          </p:nvPr>
        </p:nvSpPr>
        <p:spPr>
          <a:xfrm>
            <a:off x="838200" y="1730472"/>
            <a:ext cx="10515600" cy="4808440"/>
          </a:xfrm>
        </p:spPr>
        <p:txBody>
          <a:bodyPr/>
          <a:lstStyle/>
          <a:p>
            <a:pPr eaLnBrk="1" hangingPunct="1"/>
            <a:r>
              <a:rPr lang="en-GB" altLang="en-US" dirty="0"/>
              <a:t>Example 1</a:t>
            </a:r>
          </a:p>
          <a:p>
            <a:pPr lvl="1" eaLnBrk="1" hangingPunct="1"/>
            <a:r>
              <a:rPr lang="en-GB" altLang="en-US" dirty="0"/>
              <a:t>Segmentation based on greyscale</a:t>
            </a:r>
          </a:p>
          <a:p>
            <a:pPr lvl="1" eaLnBrk="1" hangingPunct="1"/>
            <a:r>
              <a:rPr lang="en-GB" altLang="en-US" dirty="0"/>
              <a:t>Very simple ‘model’ of greyscale leads to inaccuracies in object labelling</a:t>
            </a:r>
          </a:p>
        </p:txBody>
      </p:sp>
      <p:sp>
        <p:nvSpPr>
          <p:cNvPr id="10" name="Slide Number Placeholder 5">
            <a:extLst>
              <a:ext uri="{FF2B5EF4-FFF2-40B4-BE49-F238E27FC236}">
                <a16:creationId xmlns:a16="http://schemas.microsoft.com/office/drawing/2014/main" id="{F2FF76AD-0274-43A4-9CAD-2210B5FFB1D0}"/>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CAB16D2-071E-473E-814F-570663CEC214}" type="slidenum">
              <a:rPr lang="en-GB" altLang="en-US" sz="1200">
                <a:solidFill>
                  <a:srgbClr val="045C75"/>
                </a:solidFill>
              </a:rPr>
              <a:pPr eaLnBrk="1" hangingPunct="1"/>
              <a:t>21</a:t>
            </a:fld>
            <a:endParaRPr lang="en-GB" altLang="en-US" sz="1200">
              <a:solidFill>
                <a:srgbClr val="045C75"/>
              </a:solidFill>
            </a:endParaRPr>
          </a:p>
        </p:txBody>
      </p:sp>
      <p:pic>
        <p:nvPicPr>
          <p:cNvPr id="8198" name="Picture 4">
            <a:extLst>
              <a:ext uri="{FF2B5EF4-FFF2-40B4-BE49-F238E27FC236}">
                <a16:creationId xmlns:a16="http://schemas.microsoft.com/office/drawing/2014/main" id="{D85306B1-16C3-4D5D-A484-AF2F0B247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5720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6">
            <a:extLst>
              <a:ext uri="{FF2B5EF4-FFF2-40B4-BE49-F238E27FC236}">
                <a16:creationId xmlns:a16="http://schemas.microsoft.com/office/drawing/2014/main" id="{6C8E7E0D-8E68-4350-BBC9-3E0C4BDAF9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5720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269D817-6A01-4699-9EFD-71F5B671EBDE}"/>
              </a:ext>
            </a:extLst>
          </p:cNvPr>
          <p:cNvSpPr>
            <a:spLocks noGrp="1" noChangeArrowheads="1"/>
          </p:cNvSpPr>
          <p:nvPr>
            <p:ph type="title"/>
          </p:nvPr>
        </p:nvSpPr>
        <p:spPr/>
        <p:txBody>
          <a:bodyPr>
            <a:normAutofit/>
          </a:bodyPr>
          <a:lstStyle/>
          <a:p>
            <a:pPr>
              <a:defRPr/>
            </a:pPr>
            <a:r>
              <a:rPr lang="en-GB" dirty="0"/>
              <a:t>Image segmentation (Examples)</a:t>
            </a:r>
          </a:p>
        </p:txBody>
      </p:sp>
      <p:sp>
        <p:nvSpPr>
          <p:cNvPr id="9219" name="Rectangle 3">
            <a:extLst>
              <a:ext uri="{FF2B5EF4-FFF2-40B4-BE49-F238E27FC236}">
                <a16:creationId xmlns:a16="http://schemas.microsoft.com/office/drawing/2014/main" id="{C19DBB8B-862B-4438-9114-6B92BE815CA6}"/>
              </a:ext>
            </a:extLst>
          </p:cNvPr>
          <p:cNvSpPr>
            <a:spLocks noGrp="1" noChangeArrowheads="1"/>
          </p:cNvSpPr>
          <p:nvPr>
            <p:ph idx="1"/>
          </p:nvPr>
        </p:nvSpPr>
        <p:spPr>
          <a:xfrm>
            <a:off x="2706688" y="2017714"/>
            <a:ext cx="7772400" cy="4065845"/>
          </a:xfrm>
        </p:spPr>
        <p:txBody>
          <a:bodyPr/>
          <a:lstStyle/>
          <a:p>
            <a:pPr eaLnBrk="1" hangingPunct="1"/>
            <a:r>
              <a:rPr lang="en-GB" altLang="en-US" dirty="0"/>
              <a:t>Example 2</a:t>
            </a:r>
          </a:p>
          <a:p>
            <a:pPr lvl="1" eaLnBrk="1" hangingPunct="1"/>
            <a:r>
              <a:rPr lang="en-GB" altLang="en-US" dirty="0"/>
              <a:t>Segmentation based on texture</a:t>
            </a:r>
          </a:p>
          <a:p>
            <a:pPr lvl="1" eaLnBrk="1" hangingPunct="1"/>
            <a:r>
              <a:rPr lang="en-GB" altLang="en-US" dirty="0">
                <a:cs typeface="Times New Roman" panose="02020603050405020304" pitchFamily="18" charset="0"/>
              </a:rPr>
              <a:t>Enables object surfaces with varying patterns of grey to be segmented</a:t>
            </a:r>
          </a:p>
          <a:p>
            <a:pPr lvl="1" eaLnBrk="1" hangingPunct="1"/>
            <a:endParaRPr lang="en-GB" altLang="en-US" dirty="0"/>
          </a:p>
        </p:txBody>
      </p:sp>
      <p:sp>
        <p:nvSpPr>
          <p:cNvPr id="6" name="Slide Number Placeholder 5">
            <a:extLst>
              <a:ext uri="{FF2B5EF4-FFF2-40B4-BE49-F238E27FC236}">
                <a16:creationId xmlns:a16="http://schemas.microsoft.com/office/drawing/2014/main" id="{3655FADF-1B5D-4AD1-9A08-3102E6A87DDF}"/>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949F46B-9E31-4CDA-8A3D-EC235D46C9F8}" type="slidenum">
              <a:rPr lang="en-GB" altLang="en-US" sz="1200">
                <a:solidFill>
                  <a:srgbClr val="045C75"/>
                </a:solidFill>
              </a:rPr>
              <a:pPr eaLnBrk="1" hangingPunct="1"/>
              <a:t>22</a:t>
            </a:fld>
            <a:endParaRPr lang="en-GB" altLang="en-US" sz="1200">
              <a:solidFill>
                <a:srgbClr val="045C7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D8D1F50-8D28-4E2B-BDA8-93BAAFBC395E}"/>
              </a:ext>
            </a:extLst>
          </p:cNvPr>
          <p:cNvSpPr>
            <a:spLocks noGrp="1" noChangeArrowheads="1"/>
          </p:cNvSpPr>
          <p:nvPr>
            <p:ph type="title"/>
          </p:nvPr>
        </p:nvSpPr>
        <p:spPr>
          <a:ln>
            <a:miter lim="800000"/>
            <a:headEnd/>
            <a:tailEnd/>
          </a:ln>
        </p:spPr>
        <p:txBody>
          <a:bodyPr>
            <a:normAutofit/>
          </a:bodyPr>
          <a:lstStyle/>
          <a:p>
            <a:pPr>
              <a:defRPr/>
            </a:pPr>
            <a:r>
              <a:rPr lang="en-GB" dirty="0"/>
              <a:t>Image segmentation (Examples)</a:t>
            </a:r>
          </a:p>
        </p:txBody>
      </p:sp>
      <p:sp>
        <p:nvSpPr>
          <p:cNvPr id="6" name="Slide Number Placeholder 4">
            <a:extLst>
              <a:ext uri="{FF2B5EF4-FFF2-40B4-BE49-F238E27FC236}">
                <a16:creationId xmlns:a16="http://schemas.microsoft.com/office/drawing/2014/main" id="{D60BF7CE-AFA6-4EE2-B69E-CB483470EA67}"/>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49E833F-D4EC-41BE-9009-8708ED6B3D0F}" type="slidenum">
              <a:rPr lang="en-GB" altLang="en-US" sz="1200">
                <a:solidFill>
                  <a:srgbClr val="045C75"/>
                </a:solidFill>
              </a:rPr>
              <a:pPr eaLnBrk="1" hangingPunct="1"/>
              <a:t>23</a:t>
            </a:fld>
            <a:endParaRPr lang="en-GB" altLang="en-US" sz="1200">
              <a:solidFill>
                <a:srgbClr val="045C75"/>
              </a:solidFill>
            </a:endParaRPr>
          </a:p>
        </p:txBody>
      </p:sp>
      <p:pic>
        <p:nvPicPr>
          <p:cNvPr id="10244" name="Picture 3" descr="C:\Documents and Settings\spannm\Desktop\General Photos\sofa.gif">
            <a:extLst>
              <a:ext uri="{FF2B5EF4-FFF2-40B4-BE49-F238E27FC236}">
                <a16:creationId xmlns:a16="http://schemas.microsoft.com/office/drawing/2014/main" id="{08C18A7A-243F-4CCB-894F-D9F4E8BF4307}"/>
              </a:ext>
            </a:extLst>
          </p:cNvPr>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3314700" y="1638139"/>
            <a:ext cx="5562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E84726-4DF6-4EA9-BE0C-BA6C89935385}"/>
              </a:ext>
            </a:extLst>
          </p:cNvPr>
          <p:cNvSpPr>
            <a:spLocks noGrp="1" noChangeArrowheads="1"/>
          </p:cNvSpPr>
          <p:nvPr>
            <p:ph type="title"/>
          </p:nvPr>
        </p:nvSpPr>
        <p:spPr/>
        <p:txBody>
          <a:bodyPr>
            <a:normAutofit/>
          </a:bodyPr>
          <a:lstStyle/>
          <a:p>
            <a:pPr>
              <a:defRPr/>
            </a:pPr>
            <a:r>
              <a:rPr lang="en-GB" dirty="0"/>
              <a:t>Image segmentation (Examples)</a:t>
            </a:r>
          </a:p>
        </p:txBody>
      </p:sp>
      <p:sp>
        <p:nvSpPr>
          <p:cNvPr id="11267" name="Rectangle 3">
            <a:extLst>
              <a:ext uri="{FF2B5EF4-FFF2-40B4-BE49-F238E27FC236}">
                <a16:creationId xmlns:a16="http://schemas.microsoft.com/office/drawing/2014/main" id="{47C4B78B-CD65-47E2-898D-0F49BFDF8DFE}"/>
              </a:ext>
            </a:extLst>
          </p:cNvPr>
          <p:cNvSpPr>
            <a:spLocks noGrp="1" noChangeArrowheads="1"/>
          </p:cNvSpPr>
          <p:nvPr>
            <p:ph idx="1"/>
          </p:nvPr>
        </p:nvSpPr>
        <p:spPr/>
        <p:txBody>
          <a:bodyPr/>
          <a:lstStyle/>
          <a:p>
            <a:pPr eaLnBrk="1" hangingPunct="1"/>
            <a:r>
              <a:rPr lang="en-GB" altLang="en-US" dirty="0"/>
              <a:t>Example 3 </a:t>
            </a:r>
          </a:p>
          <a:p>
            <a:pPr lvl="1" eaLnBrk="1" hangingPunct="1"/>
            <a:r>
              <a:rPr lang="en-GB" altLang="en-US" dirty="0"/>
              <a:t>Segmentation based on motion</a:t>
            </a:r>
          </a:p>
          <a:p>
            <a:pPr lvl="1" eaLnBrk="1" hangingPunct="1"/>
            <a:r>
              <a:rPr lang="en-GB" altLang="en-US" dirty="0">
                <a:cs typeface="Times New Roman" panose="02020603050405020304" pitchFamily="18" charset="0"/>
              </a:rPr>
              <a:t>The main difficulty of motion segmentation is that an intermediate step is required to (either implicitly or explicitly) estimate an </a:t>
            </a:r>
            <a:r>
              <a:rPr lang="en-GB" altLang="en-US" i="1" dirty="0">
                <a:cs typeface="Times New Roman" panose="02020603050405020304" pitchFamily="18" charset="0"/>
              </a:rPr>
              <a:t>optical flow field</a:t>
            </a:r>
            <a:r>
              <a:rPr lang="en-GB" altLang="en-US" dirty="0"/>
              <a:t> </a:t>
            </a:r>
          </a:p>
          <a:p>
            <a:pPr lvl="1" eaLnBrk="1" hangingPunct="1"/>
            <a:r>
              <a:rPr lang="en-GB" altLang="en-US" dirty="0">
                <a:cs typeface="Times New Roman" panose="02020603050405020304" pitchFamily="18" charset="0"/>
              </a:rPr>
              <a:t>The segmentation must be based on this estimate and not, in general, the true flow</a:t>
            </a:r>
            <a:r>
              <a:rPr lang="en-GB" altLang="en-US" dirty="0"/>
              <a:t> </a:t>
            </a:r>
          </a:p>
        </p:txBody>
      </p:sp>
      <p:sp>
        <p:nvSpPr>
          <p:cNvPr id="6" name="Slide Number Placeholder 5">
            <a:extLst>
              <a:ext uri="{FF2B5EF4-FFF2-40B4-BE49-F238E27FC236}">
                <a16:creationId xmlns:a16="http://schemas.microsoft.com/office/drawing/2014/main" id="{8CA22F16-4AC5-4B62-8689-BB1C783C0EA4}"/>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9E43E4D-8392-480D-8711-354BF736537A}" type="slidenum">
              <a:rPr lang="en-GB" altLang="en-US" sz="1200">
                <a:solidFill>
                  <a:srgbClr val="045C75"/>
                </a:solidFill>
              </a:rPr>
              <a:pPr eaLnBrk="1" hangingPunct="1"/>
              <a:t>24</a:t>
            </a:fld>
            <a:endParaRPr lang="en-GB" altLang="en-US" sz="1200">
              <a:solidFill>
                <a:srgbClr val="045C7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F7CBB82-3AA1-45DD-9A23-FC84C35B950A}"/>
              </a:ext>
            </a:extLst>
          </p:cNvPr>
          <p:cNvSpPr>
            <a:spLocks noGrp="1" noChangeArrowheads="1"/>
          </p:cNvSpPr>
          <p:nvPr>
            <p:ph type="title"/>
          </p:nvPr>
        </p:nvSpPr>
        <p:spPr>
          <a:ln>
            <a:miter lim="800000"/>
            <a:headEnd/>
            <a:tailEnd/>
          </a:ln>
        </p:spPr>
        <p:txBody>
          <a:bodyPr>
            <a:normAutofit/>
          </a:bodyPr>
          <a:lstStyle/>
          <a:p>
            <a:pPr>
              <a:defRPr/>
            </a:pPr>
            <a:r>
              <a:rPr lang="en-GB" dirty="0"/>
              <a:t>Image segmentation (Examples)</a:t>
            </a:r>
          </a:p>
        </p:txBody>
      </p:sp>
      <p:sp>
        <p:nvSpPr>
          <p:cNvPr id="13" name="Slide Number Placeholder 4">
            <a:extLst>
              <a:ext uri="{FF2B5EF4-FFF2-40B4-BE49-F238E27FC236}">
                <a16:creationId xmlns:a16="http://schemas.microsoft.com/office/drawing/2014/main" id="{71B964DA-095B-4E46-B629-83E70222274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045701B-16EA-4F4F-8C53-62B0E8551D16}" type="slidenum">
              <a:rPr lang="en-GB" altLang="en-US" sz="1200">
                <a:solidFill>
                  <a:srgbClr val="045C75"/>
                </a:solidFill>
              </a:rPr>
              <a:pPr eaLnBrk="1" hangingPunct="1"/>
              <a:t>25</a:t>
            </a:fld>
            <a:endParaRPr lang="en-GB" altLang="en-US" sz="1200">
              <a:solidFill>
                <a:srgbClr val="045C75"/>
              </a:solidFill>
            </a:endParaRPr>
          </a:p>
        </p:txBody>
      </p:sp>
      <p:sp>
        <p:nvSpPr>
          <p:cNvPr id="12292" name="Rectangle 5">
            <a:extLst>
              <a:ext uri="{FF2B5EF4-FFF2-40B4-BE49-F238E27FC236}">
                <a16:creationId xmlns:a16="http://schemas.microsoft.com/office/drawing/2014/main" id="{EF979014-292A-44DD-9D31-8C8CFC64C152}"/>
              </a:ext>
            </a:extLst>
          </p:cNvPr>
          <p:cNvSpPr>
            <a:spLocks noChangeArrowheads="1"/>
          </p:cNvSpPr>
          <p:nvPr/>
        </p:nvSpPr>
        <p:spPr bwMode="auto">
          <a:xfrm>
            <a:off x="5181600" y="2514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12293" name="Picture 4">
            <a:extLst>
              <a:ext uri="{FF2B5EF4-FFF2-40B4-BE49-F238E27FC236}">
                <a16:creationId xmlns:a16="http://schemas.microsoft.com/office/drawing/2014/main" id="{F32AF2CE-61D2-464B-AC55-0C1BD8803D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3622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7">
            <a:extLst>
              <a:ext uri="{FF2B5EF4-FFF2-40B4-BE49-F238E27FC236}">
                <a16:creationId xmlns:a16="http://schemas.microsoft.com/office/drawing/2014/main" id="{B39DBDE1-7873-4489-90CA-3140A30365FA}"/>
              </a:ext>
            </a:extLst>
          </p:cNvPr>
          <p:cNvSpPr>
            <a:spLocks noChangeArrowheads="1"/>
          </p:cNvSpPr>
          <p:nvPr/>
        </p:nvSpPr>
        <p:spPr bwMode="auto">
          <a:xfrm>
            <a:off x="5181600" y="2514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12295" name="Picture 6">
            <a:extLst>
              <a:ext uri="{FF2B5EF4-FFF2-40B4-BE49-F238E27FC236}">
                <a16:creationId xmlns:a16="http://schemas.microsoft.com/office/drawing/2014/main" id="{1291A65A-6AF9-4154-98E0-9DBED9110E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3622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Rectangle 9">
            <a:extLst>
              <a:ext uri="{FF2B5EF4-FFF2-40B4-BE49-F238E27FC236}">
                <a16:creationId xmlns:a16="http://schemas.microsoft.com/office/drawing/2014/main" id="{F8B556C0-E05C-4090-BA16-C7675A5DD790}"/>
              </a:ext>
            </a:extLst>
          </p:cNvPr>
          <p:cNvSpPr>
            <a:spLocks noChangeArrowheads="1"/>
          </p:cNvSpPr>
          <p:nvPr/>
        </p:nvSpPr>
        <p:spPr bwMode="auto">
          <a:xfrm>
            <a:off x="5186363" y="25193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12297" name="Object 1024">
            <a:extLst>
              <a:ext uri="{FF2B5EF4-FFF2-40B4-BE49-F238E27FC236}">
                <a16:creationId xmlns:a16="http://schemas.microsoft.com/office/drawing/2014/main" id="{63108695-97D1-470A-BA52-090D1831CB0D}"/>
              </a:ext>
            </a:extLst>
          </p:cNvPr>
          <p:cNvGraphicFramePr>
            <a:graphicFrameLocks noChangeAspect="1"/>
          </p:cNvGraphicFramePr>
          <p:nvPr/>
        </p:nvGraphicFramePr>
        <p:xfrm>
          <a:off x="4267201" y="4419601"/>
          <a:ext cx="1819275" cy="1819275"/>
        </p:xfrm>
        <a:graphic>
          <a:graphicData uri="http://schemas.openxmlformats.org/presentationml/2006/ole">
            <mc:AlternateContent xmlns:mc="http://schemas.openxmlformats.org/markup-compatibility/2006">
              <mc:Choice xmlns:v="urn:schemas-microsoft-com:vml" Requires="v">
                <p:oleObj spid="_x0000_s2069" r:id="rId6" imgW="1822704" imgH="1822704" progId="Word.Picture.8">
                  <p:embed/>
                </p:oleObj>
              </mc:Choice>
              <mc:Fallback>
                <p:oleObj r:id="rId6" imgW="1822704" imgH="1822704" progId="Word.Picture.8">
                  <p:embed/>
                  <p:pic>
                    <p:nvPicPr>
                      <p:cNvPr id="12297" name="Object 1024">
                        <a:extLst>
                          <a:ext uri="{FF2B5EF4-FFF2-40B4-BE49-F238E27FC236}">
                            <a16:creationId xmlns:a16="http://schemas.microsoft.com/office/drawing/2014/main" id="{63108695-97D1-470A-BA52-090D1831CB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1" y="4419601"/>
                        <a:ext cx="18192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8" name="AutoShape 10">
            <a:extLst>
              <a:ext uri="{FF2B5EF4-FFF2-40B4-BE49-F238E27FC236}">
                <a16:creationId xmlns:a16="http://schemas.microsoft.com/office/drawing/2014/main" id="{F0353D8B-13A5-4468-91BB-EB51B324B6BA}"/>
              </a:ext>
            </a:extLst>
          </p:cNvPr>
          <p:cNvSpPr>
            <a:spLocks noChangeArrowheads="1"/>
          </p:cNvSpPr>
          <p:nvPr/>
        </p:nvSpPr>
        <p:spPr bwMode="auto">
          <a:xfrm>
            <a:off x="5257800" y="2895600"/>
            <a:ext cx="685800" cy="533400"/>
          </a:xfrm>
          <a:prstGeom prst="rightArrow">
            <a:avLst>
              <a:gd name="adj1" fmla="val 50000"/>
              <a:gd name="adj2" fmla="val 3214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sp>
        <p:nvSpPr>
          <p:cNvPr id="12299" name="AutoShape 11">
            <a:extLst>
              <a:ext uri="{FF2B5EF4-FFF2-40B4-BE49-F238E27FC236}">
                <a16:creationId xmlns:a16="http://schemas.microsoft.com/office/drawing/2014/main" id="{E2956098-40EC-409F-8A65-6B0DF82A6CEA}"/>
              </a:ext>
            </a:extLst>
          </p:cNvPr>
          <p:cNvSpPr>
            <a:spLocks noChangeArrowheads="1"/>
          </p:cNvSpPr>
          <p:nvPr/>
        </p:nvSpPr>
        <p:spPr bwMode="auto">
          <a:xfrm flipH="1" flipV="1">
            <a:off x="6248400" y="4343400"/>
            <a:ext cx="990600" cy="914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26C656C-0094-4940-8591-2A485D69C449}"/>
              </a:ext>
            </a:extLst>
          </p:cNvPr>
          <p:cNvSpPr>
            <a:spLocks noGrp="1" noChangeArrowheads="1"/>
          </p:cNvSpPr>
          <p:nvPr>
            <p:ph type="title"/>
          </p:nvPr>
        </p:nvSpPr>
        <p:spPr/>
        <p:txBody>
          <a:bodyPr>
            <a:normAutofit/>
          </a:bodyPr>
          <a:lstStyle/>
          <a:p>
            <a:pPr>
              <a:defRPr/>
            </a:pPr>
            <a:r>
              <a:rPr lang="en-GB" dirty="0"/>
              <a:t>Image segmentation (Examples)</a:t>
            </a:r>
          </a:p>
        </p:txBody>
      </p:sp>
      <p:sp>
        <p:nvSpPr>
          <p:cNvPr id="13315" name="Rectangle 3">
            <a:extLst>
              <a:ext uri="{FF2B5EF4-FFF2-40B4-BE49-F238E27FC236}">
                <a16:creationId xmlns:a16="http://schemas.microsoft.com/office/drawing/2014/main" id="{0B4B1AE7-6AD6-4A75-A502-4219573160D8}"/>
              </a:ext>
            </a:extLst>
          </p:cNvPr>
          <p:cNvSpPr>
            <a:spLocks noGrp="1" noChangeArrowheads="1"/>
          </p:cNvSpPr>
          <p:nvPr>
            <p:ph idx="1"/>
          </p:nvPr>
        </p:nvSpPr>
        <p:spPr/>
        <p:txBody>
          <a:bodyPr>
            <a:normAutofit fontScale="92500" lnSpcReduction="10000"/>
          </a:bodyPr>
          <a:lstStyle/>
          <a:p>
            <a:pPr eaLnBrk="1" hangingPunct="1"/>
            <a:r>
              <a:rPr lang="en-GB" altLang="en-US" dirty="0"/>
              <a:t>Example 4</a:t>
            </a:r>
          </a:p>
          <a:p>
            <a:pPr lvl="1" eaLnBrk="1" hangingPunct="1"/>
            <a:r>
              <a:rPr lang="en-GB" altLang="en-US" dirty="0">
                <a:cs typeface="Times New Roman" panose="02020603050405020304" pitchFamily="18" charset="0"/>
              </a:rPr>
              <a:t>Segmentation based on depth</a:t>
            </a:r>
          </a:p>
          <a:p>
            <a:pPr lvl="1" eaLnBrk="1" hangingPunct="1"/>
            <a:r>
              <a:rPr lang="en-GB" altLang="en-US" dirty="0">
                <a:cs typeface="Times New Roman" panose="02020603050405020304" pitchFamily="18" charset="0"/>
              </a:rPr>
              <a:t>This example shows a range image, obtained with a laser range finder</a:t>
            </a:r>
            <a:r>
              <a:rPr lang="en-GB" altLang="en-US" b="1" dirty="0">
                <a:cs typeface="Times New Roman" panose="02020603050405020304" pitchFamily="18" charset="0"/>
              </a:rPr>
              <a:t> </a:t>
            </a:r>
          </a:p>
          <a:p>
            <a:pPr lvl="1" eaLnBrk="1" hangingPunct="1"/>
            <a:r>
              <a:rPr lang="en-GB" altLang="en-US" dirty="0">
                <a:cs typeface="Times New Roman" panose="02020603050405020304" pitchFamily="18" charset="0"/>
              </a:rPr>
              <a:t>A  segmentation based on the range (the object distance from the sensor) is useful in guiding mobile robots </a:t>
            </a:r>
            <a:endParaRPr lang="en-US" dirty="0">
              <a:cs typeface="Times New Roman" panose="02020603050405020304" pitchFamily="18" charset="0"/>
            </a:endParaRPr>
          </a:p>
          <a:p>
            <a:pPr lvl="1" algn="just" eaLnBrk="1" hangingPunct="1"/>
            <a:r>
              <a:rPr lang="en-US" b="1" dirty="0">
                <a:cs typeface="Times New Roman" panose="02020603050405020304" pitchFamily="18" charset="0"/>
              </a:rPr>
              <a:t>Range imaging is the name for a collection of techniques that are used to produce a 2D image showing the distance to points in a scene from a specific point, normally associated with some type of sensor device.</a:t>
            </a:r>
          </a:p>
          <a:p>
            <a:pPr lvl="1" algn="just" eaLnBrk="1" hangingPunct="1"/>
            <a:r>
              <a:rPr lang="en-US" b="1" dirty="0">
                <a:cs typeface="Times New Roman" panose="02020603050405020304" pitchFamily="18" charset="0"/>
              </a:rPr>
              <a:t>The resulting image, the range image, has pixel values that correspond to the distance. </a:t>
            </a:r>
          </a:p>
          <a:p>
            <a:pPr lvl="1" algn="just" eaLnBrk="1" hangingPunct="1"/>
            <a:r>
              <a:rPr lang="en-US" dirty="0">
                <a:cs typeface="Times New Roman" panose="02020603050405020304" pitchFamily="18" charset="0"/>
              </a:rPr>
              <a:t>Range segmentation is the task of segmenting (dividing) a range image, an image containing depth information for each pixel, into segments (regions), so that all the points of the same surface belong to the same region, there is no overlap between different regions</a:t>
            </a:r>
            <a:endParaRPr lang="en-GB" alt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82E2BD0-1E0F-45E7-95C3-0FBE4A14A279}"/>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0277483-BF02-4F80-8A2A-780C4CD14C9D}" type="slidenum">
              <a:rPr lang="en-GB" altLang="en-US" sz="1200">
                <a:solidFill>
                  <a:srgbClr val="045C75"/>
                </a:solidFill>
              </a:rPr>
              <a:pPr eaLnBrk="1" hangingPunct="1"/>
              <a:t>26</a:t>
            </a:fld>
            <a:endParaRPr lang="en-GB" altLang="en-US" sz="1200">
              <a:solidFill>
                <a:srgbClr val="045C7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47F109F-B8A0-49BF-8D54-EF52E3616C5F}"/>
              </a:ext>
            </a:extLst>
          </p:cNvPr>
          <p:cNvSpPr>
            <a:spLocks noGrp="1" noChangeArrowheads="1"/>
          </p:cNvSpPr>
          <p:nvPr>
            <p:ph type="title"/>
          </p:nvPr>
        </p:nvSpPr>
        <p:spPr>
          <a:ln>
            <a:miter lim="800000"/>
            <a:headEnd/>
            <a:tailEnd/>
          </a:ln>
        </p:spPr>
        <p:txBody>
          <a:bodyPr>
            <a:normAutofit/>
          </a:bodyPr>
          <a:lstStyle/>
          <a:p>
            <a:pPr>
              <a:defRPr/>
            </a:pPr>
            <a:r>
              <a:rPr lang="en-GB" dirty="0"/>
              <a:t>Image segmentation (Examples)</a:t>
            </a:r>
          </a:p>
        </p:txBody>
      </p:sp>
      <p:sp>
        <p:nvSpPr>
          <p:cNvPr id="16" name="Slide Number Placeholder 4">
            <a:extLst>
              <a:ext uri="{FF2B5EF4-FFF2-40B4-BE49-F238E27FC236}">
                <a16:creationId xmlns:a16="http://schemas.microsoft.com/office/drawing/2014/main" id="{9399E2E4-C610-49EF-9DD7-658D25AA6CF1}"/>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8958F2D-EB2B-4406-929F-561EB7F0CDC8}" type="slidenum">
              <a:rPr lang="en-GB" altLang="en-US" sz="1200">
                <a:solidFill>
                  <a:srgbClr val="045C75"/>
                </a:solidFill>
              </a:rPr>
              <a:pPr eaLnBrk="1" hangingPunct="1"/>
              <a:t>27</a:t>
            </a:fld>
            <a:endParaRPr lang="en-GB" altLang="en-US" sz="1200">
              <a:solidFill>
                <a:srgbClr val="045C75"/>
              </a:solidFill>
            </a:endParaRPr>
          </a:p>
        </p:txBody>
      </p:sp>
      <p:sp>
        <p:nvSpPr>
          <p:cNvPr id="14340" name="Rectangle 4">
            <a:extLst>
              <a:ext uri="{FF2B5EF4-FFF2-40B4-BE49-F238E27FC236}">
                <a16:creationId xmlns:a16="http://schemas.microsoft.com/office/drawing/2014/main" id="{CBD7489C-F533-4535-A0C9-CBE5FB623C57}"/>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14341" name="Picture 3">
            <a:extLst>
              <a:ext uri="{FF2B5EF4-FFF2-40B4-BE49-F238E27FC236}">
                <a16:creationId xmlns:a16="http://schemas.microsoft.com/office/drawing/2014/main" id="{1A6DB418-0321-457A-9E18-FBD3FE726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22860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6">
            <a:extLst>
              <a:ext uri="{FF2B5EF4-FFF2-40B4-BE49-F238E27FC236}">
                <a16:creationId xmlns:a16="http://schemas.microsoft.com/office/drawing/2014/main" id="{83F13B89-9143-4133-B0C4-3364F9518CFF}"/>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14343" name="Picture 5">
            <a:extLst>
              <a:ext uri="{FF2B5EF4-FFF2-40B4-BE49-F238E27FC236}">
                <a16:creationId xmlns:a16="http://schemas.microsoft.com/office/drawing/2014/main" id="{EAFC0E37-664B-49CF-8A6B-BA7A2E74A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1" y="22860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8">
            <a:extLst>
              <a:ext uri="{FF2B5EF4-FFF2-40B4-BE49-F238E27FC236}">
                <a16:creationId xmlns:a16="http://schemas.microsoft.com/office/drawing/2014/main" id="{8F0ECBF7-4EF8-43A9-8D16-BF0D8619CC05}"/>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14345" name="Picture 7">
            <a:extLst>
              <a:ext uri="{FF2B5EF4-FFF2-40B4-BE49-F238E27FC236}">
                <a16:creationId xmlns:a16="http://schemas.microsoft.com/office/drawing/2014/main" id="{FFCFF686-D502-496B-8703-C7BF1996E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1" y="44196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AutoShape 9">
            <a:extLst>
              <a:ext uri="{FF2B5EF4-FFF2-40B4-BE49-F238E27FC236}">
                <a16:creationId xmlns:a16="http://schemas.microsoft.com/office/drawing/2014/main" id="{3ECD8CC0-663F-41CF-99DA-7A000536832A}"/>
              </a:ext>
            </a:extLst>
          </p:cNvPr>
          <p:cNvSpPr>
            <a:spLocks noChangeArrowheads="1"/>
          </p:cNvSpPr>
          <p:nvPr/>
        </p:nvSpPr>
        <p:spPr bwMode="auto">
          <a:xfrm>
            <a:off x="5486400" y="2819400"/>
            <a:ext cx="685800" cy="533400"/>
          </a:xfrm>
          <a:prstGeom prst="rightArrow">
            <a:avLst>
              <a:gd name="adj1" fmla="val 50000"/>
              <a:gd name="adj2" fmla="val 3214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sp>
        <p:nvSpPr>
          <p:cNvPr id="14347" name="AutoShape 10">
            <a:extLst>
              <a:ext uri="{FF2B5EF4-FFF2-40B4-BE49-F238E27FC236}">
                <a16:creationId xmlns:a16="http://schemas.microsoft.com/office/drawing/2014/main" id="{69407D8E-EA19-4862-BF75-C40443A886FA}"/>
              </a:ext>
            </a:extLst>
          </p:cNvPr>
          <p:cNvSpPr>
            <a:spLocks noChangeArrowheads="1"/>
          </p:cNvSpPr>
          <p:nvPr/>
        </p:nvSpPr>
        <p:spPr bwMode="auto">
          <a:xfrm flipH="1" flipV="1">
            <a:off x="6248400" y="4343400"/>
            <a:ext cx="1066800" cy="914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8" name="Text Box 11">
            <a:extLst>
              <a:ext uri="{FF2B5EF4-FFF2-40B4-BE49-F238E27FC236}">
                <a16:creationId xmlns:a16="http://schemas.microsoft.com/office/drawing/2014/main" id="{208AA591-EB8C-4806-A571-0C537CD28733}"/>
              </a:ext>
            </a:extLst>
          </p:cNvPr>
          <p:cNvSpPr txBox="1">
            <a:spLocks noChangeArrowheads="1"/>
          </p:cNvSpPr>
          <p:nvPr/>
        </p:nvSpPr>
        <p:spPr bwMode="auto">
          <a:xfrm>
            <a:off x="1828800" y="2819401"/>
            <a:ext cx="1600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Original image</a:t>
            </a:r>
          </a:p>
        </p:txBody>
      </p:sp>
      <p:sp>
        <p:nvSpPr>
          <p:cNvPr id="14349" name="Text Box 12">
            <a:extLst>
              <a:ext uri="{FF2B5EF4-FFF2-40B4-BE49-F238E27FC236}">
                <a16:creationId xmlns:a16="http://schemas.microsoft.com/office/drawing/2014/main" id="{ED9D9B62-01C8-41C1-910C-473B6EE14CA5}"/>
              </a:ext>
            </a:extLst>
          </p:cNvPr>
          <p:cNvSpPr txBox="1">
            <a:spLocks noChangeArrowheads="1"/>
          </p:cNvSpPr>
          <p:nvPr/>
        </p:nvSpPr>
        <p:spPr bwMode="auto">
          <a:xfrm>
            <a:off x="8305800" y="2667001"/>
            <a:ext cx="1600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Range image</a:t>
            </a:r>
          </a:p>
        </p:txBody>
      </p:sp>
      <p:sp>
        <p:nvSpPr>
          <p:cNvPr id="14350" name="Text Box 13">
            <a:extLst>
              <a:ext uri="{FF2B5EF4-FFF2-40B4-BE49-F238E27FC236}">
                <a16:creationId xmlns:a16="http://schemas.microsoft.com/office/drawing/2014/main" id="{5671FA94-AD62-402C-9946-51EE3BF16566}"/>
              </a:ext>
            </a:extLst>
          </p:cNvPr>
          <p:cNvSpPr txBox="1">
            <a:spLocks noChangeArrowheads="1"/>
          </p:cNvSpPr>
          <p:nvPr/>
        </p:nvSpPr>
        <p:spPr bwMode="auto">
          <a:xfrm>
            <a:off x="2286000" y="4876801"/>
            <a:ext cx="1828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Segmented image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E4BD281-8D42-41F6-8C4C-59BE52D1084B}"/>
              </a:ext>
            </a:extLst>
          </p:cNvPr>
          <p:cNvSpPr>
            <a:spLocks noGrp="1" noChangeArrowheads="1"/>
          </p:cNvSpPr>
          <p:nvPr>
            <p:ph type="title"/>
          </p:nvPr>
        </p:nvSpPr>
        <p:spPr/>
        <p:txBody>
          <a:bodyPr>
            <a:normAutofit/>
          </a:bodyPr>
          <a:lstStyle/>
          <a:p>
            <a:pPr>
              <a:defRPr/>
            </a:pPr>
            <a:r>
              <a:rPr lang="en-GB" dirty="0"/>
              <a:t>Greylevel histogram-based segmentation</a:t>
            </a:r>
          </a:p>
        </p:txBody>
      </p:sp>
      <p:sp>
        <p:nvSpPr>
          <p:cNvPr id="15363" name="Rectangle 3">
            <a:extLst>
              <a:ext uri="{FF2B5EF4-FFF2-40B4-BE49-F238E27FC236}">
                <a16:creationId xmlns:a16="http://schemas.microsoft.com/office/drawing/2014/main" id="{874DF09A-F631-40E8-83E9-1FAD18A5F39E}"/>
              </a:ext>
            </a:extLst>
          </p:cNvPr>
          <p:cNvSpPr>
            <a:spLocks noGrp="1" noChangeArrowheads="1"/>
          </p:cNvSpPr>
          <p:nvPr>
            <p:ph idx="1"/>
          </p:nvPr>
        </p:nvSpPr>
        <p:spPr/>
        <p:txBody>
          <a:bodyPr/>
          <a:lstStyle/>
          <a:p>
            <a:pPr eaLnBrk="1" hangingPunct="1"/>
            <a:r>
              <a:rPr lang="en-GB" altLang="en-US" dirty="0"/>
              <a:t>We will look at two very simple image segmentation techniques that are based on the greylevel histogram of an image</a:t>
            </a:r>
          </a:p>
          <a:p>
            <a:pPr lvl="1" eaLnBrk="1" hangingPunct="1"/>
            <a:r>
              <a:rPr lang="en-GB" altLang="en-US" dirty="0"/>
              <a:t>Thresholding</a:t>
            </a:r>
          </a:p>
          <a:p>
            <a:pPr lvl="1" eaLnBrk="1" hangingPunct="1"/>
            <a:r>
              <a:rPr lang="en-GB" altLang="en-US" dirty="0"/>
              <a:t>Clustering</a:t>
            </a:r>
          </a:p>
          <a:p>
            <a:pPr eaLnBrk="1" hangingPunct="1"/>
            <a:r>
              <a:rPr lang="en-GB" altLang="en-US" dirty="0"/>
              <a:t>We will use a very simple object-background test image </a:t>
            </a:r>
          </a:p>
          <a:p>
            <a:pPr lvl="1" eaLnBrk="1" hangingPunct="1"/>
            <a:r>
              <a:rPr lang="en-GB" altLang="en-US" dirty="0"/>
              <a:t>We will consider a zero, low and high noise image</a:t>
            </a:r>
          </a:p>
        </p:txBody>
      </p:sp>
      <p:sp>
        <p:nvSpPr>
          <p:cNvPr id="6" name="Slide Number Placeholder 5">
            <a:extLst>
              <a:ext uri="{FF2B5EF4-FFF2-40B4-BE49-F238E27FC236}">
                <a16:creationId xmlns:a16="http://schemas.microsoft.com/office/drawing/2014/main" id="{082AF3D2-889F-4D39-949D-8975467A8A95}"/>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7AE0229-7E96-4577-ACAF-D77934776021}" type="slidenum">
              <a:rPr lang="en-GB" altLang="en-US" sz="1200">
                <a:solidFill>
                  <a:srgbClr val="045C75"/>
                </a:solidFill>
              </a:rPr>
              <a:pPr eaLnBrk="1" hangingPunct="1"/>
              <a:t>28</a:t>
            </a:fld>
            <a:endParaRPr lang="en-GB" altLang="en-US" sz="1200">
              <a:solidFill>
                <a:srgbClr val="045C7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ABCDE35-55C6-4F3F-A6F9-340E21E26637}"/>
              </a:ext>
            </a:extLst>
          </p:cNvPr>
          <p:cNvSpPr>
            <a:spLocks noGrp="1" noChangeArrowheads="1"/>
          </p:cNvSpPr>
          <p:nvPr>
            <p:ph type="title"/>
          </p:nvPr>
        </p:nvSpPr>
        <p:spPr>
          <a:ln>
            <a:miter lim="800000"/>
            <a:headEnd/>
            <a:tailEnd/>
          </a:ln>
        </p:spPr>
        <p:txBody>
          <a:bodyPr>
            <a:normAutofit/>
          </a:bodyPr>
          <a:lstStyle/>
          <a:p>
            <a:pPr>
              <a:defRPr/>
            </a:pPr>
            <a:r>
              <a:rPr lang="en-GB" dirty="0"/>
              <a:t>Greylevel histogram-based segmentation</a:t>
            </a:r>
          </a:p>
        </p:txBody>
      </p:sp>
      <p:sp>
        <p:nvSpPr>
          <p:cNvPr id="14" name="Slide Number Placeholder 4">
            <a:extLst>
              <a:ext uri="{FF2B5EF4-FFF2-40B4-BE49-F238E27FC236}">
                <a16:creationId xmlns:a16="http://schemas.microsoft.com/office/drawing/2014/main" id="{86A3BEC9-DD96-46CC-B07A-7E73A217D47C}"/>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581FF94-626E-4195-A5F4-169DE1DA9943}" type="slidenum">
              <a:rPr lang="en-GB" altLang="en-US" sz="1200">
                <a:solidFill>
                  <a:srgbClr val="045C75"/>
                </a:solidFill>
              </a:rPr>
              <a:pPr eaLnBrk="1" hangingPunct="1"/>
              <a:t>29</a:t>
            </a:fld>
            <a:endParaRPr lang="en-GB" altLang="en-US" sz="1200">
              <a:solidFill>
                <a:srgbClr val="045C75"/>
              </a:solidFill>
            </a:endParaRPr>
          </a:p>
        </p:txBody>
      </p:sp>
      <p:sp>
        <p:nvSpPr>
          <p:cNvPr id="16388" name="Rectangle 4">
            <a:extLst>
              <a:ext uri="{FF2B5EF4-FFF2-40B4-BE49-F238E27FC236}">
                <a16:creationId xmlns:a16="http://schemas.microsoft.com/office/drawing/2014/main" id="{A66FB91E-92BA-4645-ABFC-92D5D01FBE07}"/>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16389" name="Picture 3">
            <a:extLst>
              <a:ext uri="{FF2B5EF4-FFF2-40B4-BE49-F238E27FC236}">
                <a16:creationId xmlns:a16="http://schemas.microsoft.com/office/drawing/2014/main" id="{51C5BA5F-856E-4482-B3E0-2F3199E6F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23622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6">
            <a:extLst>
              <a:ext uri="{FF2B5EF4-FFF2-40B4-BE49-F238E27FC236}">
                <a16:creationId xmlns:a16="http://schemas.microsoft.com/office/drawing/2014/main" id="{7D145216-30D6-4291-BB11-AE27547A6474}"/>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16391" name="Picture 5">
            <a:extLst>
              <a:ext uri="{FF2B5EF4-FFF2-40B4-BE49-F238E27FC236}">
                <a16:creationId xmlns:a16="http://schemas.microsoft.com/office/drawing/2014/main" id="{618C9F9D-EC56-4C8C-987D-AA25DBF07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1" y="23622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Rectangle 8">
            <a:extLst>
              <a:ext uri="{FF2B5EF4-FFF2-40B4-BE49-F238E27FC236}">
                <a16:creationId xmlns:a16="http://schemas.microsoft.com/office/drawing/2014/main" id="{F90D0405-D9A1-40EC-8B43-431B89160ACB}"/>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16393" name="Picture 7">
            <a:extLst>
              <a:ext uri="{FF2B5EF4-FFF2-40B4-BE49-F238E27FC236}">
                <a16:creationId xmlns:a16="http://schemas.microsoft.com/office/drawing/2014/main" id="{2678E9E2-9067-4C0A-BCF4-A7998FA1A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1" y="23622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Text Box 10">
            <a:extLst>
              <a:ext uri="{FF2B5EF4-FFF2-40B4-BE49-F238E27FC236}">
                <a16:creationId xmlns:a16="http://schemas.microsoft.com/office/drawing/2014/main" id="{798B1E07-96F6-4D3F-AE9C-C48E5C6B9A1B}"/>
              </a:ext>
            </a:extLst>
          </p:cNvPr>
          <p:cNvSpPr txBox="1">
            <a:spLocks noChangeArrowheads="1"/>
          </p:cNvSpPr>
          <p:nvPr/>
        </p:nvSpPr>
        <p:spPr bwMode="auto">
          <a:xfrm>
            <a:off x="2895600" y="42672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Noise free</a:t>
            </a:r>
          </a:p>
        </p:txBody>
      </p:sp>
      <p:sp>
        <p:nvSpPr>
          <p:cNvPr id="16395" name="Text Box 11">
            <a:extLst>
              <a:ext uri="{FF2B5EF4-FFF2-40B4-BE49-F238E27FC236}">
                <a16:creationId xmlns:a16="http://schemas.microsoft.com/office/drawing/2014/main" id="{40DE847B-4F2D-4CEB-A3D6-F99879132A7E}"/>
              </a:ext>
            </a:extLst>
          </p:cNvPr>
          <p:cNvSpPr txBox="1">
            <a:spLocks noChangeArrowheads="1"/>
          </p:cNvSpPr>
          <p:nvPr/>
        </p:nvSpPr>
        <p:spPr bwMode="auto">
          <a:xfrm>
            <a:off x="5715000" y="4267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Low noise</a:t>
            </a:r>
          </a:p>
        </p:txBody>
      </p:sp>
      <p:sp>
        <p:nvSpPr>
          <p:cNvPr id="16396" name="Text Box 12">
            <a:extLst>
              <a:ext uri="{FF2B5EF4-FFF2-40B4-BE49-F238E27FC236}">
                <a16:creationId xmlns:a16="http://schemas.microsoft.com/office/drawing/2014/main" id="{F803D3B4-5176-44E2-830B-F95604E4D4C2}"/>
              </a:ext>
            </a:extLst>
          </p:cNvPr>
          <p:cNvSpPr txBox="1">
            <a:spLocks noChangeArrowheads="1"/>
          </p:cNvSpPr>
          <p:nvPr/>
        </p:nvSpPr>
        <p:spPr bwMode="auto">
          <a:xfrm>
            <a:off x="8153400" y="4267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High noise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6C61BF-0169-4766-AE78-6DD821943A70}"/>
              </a:ext>
            </a:extLst>
          </p:cNvPr>
          <p:cNvSpPr>
            <a:spLocks noGrp="1" noChangeArrowheads="1"/>
          </p:cNvSpPr>
          <p:nvPr>
            <p:ph type="title"/>
          </p:nvPr>
        </p:nvSpPr>
        <p:spPr/>
        <p:txBody>
          <a:bodyPr>
            <a:normAutofit/>
          </a:bodyPr>
          <a:lstStyle/>
          <a:p>
            <a:pPr>
              <a:defRPr/>
            </a:pPr>
            <a:r>
              <a:rPr lang="en-GB" b="1" dirty="0"/>
              <a:t>Image segmentation</a:t>
            </a:r>
          </a:p>
        </p:txBody>
      </p:sp>
      <p:sp>
        <p:nvSpPr>
          <p:cNvPr id="6147" name="Rectangle 3">
            <a:extLst>
              <a:ext uri="{FF2B5EF4-FFF2-40B4-BE49-F238E27FC236}">
                <a16:creationId xmlns:a16="http://schemas.microsoft.com/office/drawing/2014/main" id="{7930231D-B3C3-418A-9954-17AC25CAFDC6}"/>
              </a:ext>
            </a:extLst>
          </p:cNvPr>
          <p:cNvSpPr>
            <a:spLocks noGrp="1" noChangeArrowheads="1"/>
          </p:cNvSpPr>
          <p:nvPr>
            <p:ph idx="1"/>
          </p:nvPr>
        </p:nvSpPr>
        <p:spPr/>
        <p:txBody>
          <a:bodyPr/>
          <a:lstStyle/>
          <a:p>
            <a:pPr algn="just" eaLnBrk="1" hangingPunct="1"/>
            <a:r>
              <a:rPr lang="en-GB" altLang="en-US" dirty="0">
                <a:cs typeface="Times New Roman" panose="02020603050405020304" pitchFamily="18" charset="0"/>
              </a:rPr>
              <a:t>The purpose of image segmentation is to partition an image into </a:t>
            </a:r>
            <a:r>
              <a:rPr lang="en-GB" altLang="en-US" i="1" dirty="0">
                <a:cs typeface="Times New Roman" panose="02020603050405020304" pitchFamily="18" charset="0"/>
              </a:rPr>
              <a:t>meaningful</a:t>
            </a:r>
            <a:r>
              <a:rPr lang="en-GB" altLang="en-US" dirty="0">
                <a:cs typeface="Times New Roman" panose="02020603050405020304" pitchFamily="18" charset="0"/>
              </a:rPr>
              <a:t> regions with respect to a particular application</a:t>
            </a:r>
            <a:r>
              <a:rPr lang="en-GB" altLang="en-US" dirty="0"/>
              <a:t> </a:t>
            </a:r>
          </a:p>
          <a:p>
            <a:pPr algn="just" eaLnBrk="1" hangingPunct="1"/>
            <a:r>
              <a:rPr lang="en-GB" altLang="en-US" dirty="0">
                <a:cs typeface="Times New Roman" panose="02020603050405020304" pitchFamily="18" charset="0"/>
              </a:rPr>
              <a:t>The segmentation is based on measurements taken from the image and might be </a:t>
            </a:r>
            <a:r>
              <a:rPr lang="en-GB" altLang="en-US" i="1" dirty="0">
                <a:cs typeface="Times New Roman" panose="02020603050405020304" pitchFamily="18" charset="0"/>
              </a:rPr>
              <a:t>greylevel</a:t>
            </a:r>
            <a:r>
              <a:rPr lang="en-GB" altLang="en-US" dirty="0">
                <a:cs typeface="Times New Roman" panose="02020603050405020304" pitchFamily="18" charset="0"/>
              </a:rPr>
              <a:t>, </a:t>
            </a:r>
            <a:r>
              <a:rPr lang="en-GB" altLang="en-US" i="1" dirty="0">
                <a:cs typeface="Times New Roman" panose="02020603050405020304" pitchFamily="18" charset="0"/>
              </a:rPr>
              <a:t>colour</a:t>
            </a:r>
            <a:r>
              <a:rPr lang="en-GB" altLang="en-US" dirty="0">
                <a:cs typeface="Times New Roman" panose="02020603050405020304" pitchFamily="18" charset="0"/>
              </a:rPr>
              <a:t>, </a:t>
            </a:r>
            <a:r>
              <a:rPr lang="en-GB" altLang="en-US" i="1" dirty="0">
                <a:cs typeface="Times New Roman" panose="02020603050405020304" pitchFamily="18" charset="0"/>
              </a:rPr>
              <a:t>texture</a:t>
            </a:r>
            <a:r>
              <a:rPr lang="en-GB" altLang="en-US" dirty="0">
                <a:cs typeface="Times New Roman" panose="02020603050405020304" pitchFamily="18" charset="0"/>
              </a:rPr>
              <a:t>, </a:t>
            </a:r>
            <a:r>
              <a:rPr lang="en-GB" altLang="en-US" i="1" dirty="0">
                <a:cs typeface="Times New Roman" panose="02020603050405020304" pitchFamily="18" charset="0"/>
              </a:rPr>
              <a:t>depth</a:t>
            </a:r>
            <a:r>
              <a:rPr lang="en-GB" altLang="en-US" dirty="0">
                <a:cs typeface="Times New Roman" panose="02020603050405020304" pitchFamily="18" charset="0"/>
              </a:rPr>
              <a:t> or </a:t>
            </a:r>
            <a:r>
              <a:rPr lang="en-GB" altLang="en-US" i="1" dirty="0">
                <a:cs typeface="Times New Roman" panose="02020603050405020304" pitchFamily="18" charset="0"/>
              </a:rPr>
              <a:t>motion</a:t>
            </a:r>
            <a:r>
              <a:rPr lang="en-GB" altLang="en-US" dirty="0"/>
              <a:t> </a:t>
            </a:r>
          </a:p>
        </p:txBody>
      </p:sp>
      <p:sp>
        <p:nvSpPr>
          <p:cNvPr id="6" name="Slide Number Placeholder 5">
            <a:extLst>
              <a:ext uri="{FF2B5EF4-FFF2-40B4-BE49-F238E27FC236}">
                <a16:creationId xmlns:a16="http://schemas.microsoft.com/office/drawing/2014/main" id="{545D4289-BA21-44C4-8B27-FD29F0BA1F0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F8707EF-8966-492B-A678-CB05160760BB}" type="slidenum">
              <a:rPr lang="en-GB" altLang="en-US" sz="1200">
                <a:solidFill>
                  <a:srgbClr val="045C75"/>
                </a:solidFill>
              </a:rPr>
              <a:pPr eaLnBrk="1" hangingPunct="1"/>
              <a:t>3</a:t>
            </a:fld>
            <a:endParaRPr lang="en-GB" altLang="en-US" sz="1200">
              <a:solidFill>
                <a:srgbClr val="045C7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CD042D4-D664-483C-A507-F92D54539F20}"/>
              </a:ext>
            </a:extLst>
          </p:cNvPr>
          <p:cNvSpPr>
            <a:spLocks noGrp="1" noChangeArrowheads="1"/>
          </p:cNvSpPr>
          <p:nvPr>
            <p:ph type="title"/>
          </p:nvPr>
        </p:nvSpPr>
        <p:spPr/>
        <p:txBody>
          <a:bodyPr>
            <a:normAutofit/>
          </a:bodyPr>
          <a:lstStyle/>
          <a:p>
            <a:pPr>
              <a:defRPr/>
            </a:pPr>
            <a:r>
              <a:rPr lang="en-GB" dirty="0"/>
              <a:t>Greylevel histogram-based segmentation</a:t>
            </a:r>
          </a:p>
        </p:txBody>
      </p:sp>
      <p:sp>
        <p:nvSpPr>
          <p:cNvPr id="17411" name="Rectangle 3">
            <a:extLst>
              <a:ext uri="{FF2B5EF4-FFF2-40B4-BE49-F238E27FC236}">
                <a16:creationId xmlns:a16="http://schemas.microsoft.com/office/drawing/2014/main" id="{E346B19F-362C-44C2-B5FC-96A8788F0F6C}"/>
              </a:ext>
            </a:extLst>
          </p:cNvPr>
          <p:cNvSpPr>
            <a:spLocks noGrp="1" noChangeArrowheads="1"/>
          </p:cNvSpPr>
          <p:nvPr>
            <p:ph idx="1"/>
          </p:nvPr>
        </p:nvSpPr>
        <p:spPr>
          <a:xfrm>
            <a:off x="2706688" y="2017714"/>
            <a:ext cx="7772400" cy="4840287"/>
          </a:xfrm>
        </p:spPr>
        <p:txBody>
          <a:bodyPr/>
          <a:lstStyle/>
          <a:p>
            <a:pPr eaLnBrk="1" hangingPunct="1"/>
            <a:r>
              <a:rPr lang="en-GB" altLang="en-US" dirty="0"/>
              <a:t>How do we characterise low noise and high noise?</a:t>
            </a:r>
          </a:p>
          <a:p>
            <a:pPr eaLnBrk="1" hangingPunct="1"/>
            <a:r>
              <a:rPr lang="en-GB" altLang="en-US" dirty="0"/>
              <a:t>We can consider the histograms of our images</a:t>
            </a:r>
          </a:p>
          <a:p>
            <a:pPr lvl="1" eaLnBrk="1" hangingPunct="1"/>
            <a:r>
              <a:rPr lang="en-GB" altLang="en-US" dirty="0"/>
              <a:t>For the noise free image, its simply two spikes at </a:t>
            </a:r>
            <a:r>
              <a:rPr lang="en-GB" altLang="en-US" i="1" dirty="0" err="1"/>
              <a:t>i</a:t>
            </a:r>
            <a:r>
              <a:rPr lang="en-GB" altLang="en-US" dirty="0"/>
              <a:t>=100, </a:t>
            </a:r>
            <a:r>
              <a:rPr lang="en-GB" altLang="en-US" i="1" dirty="0" err="1"/>
              <a:t>i</a:t>
            </a:r>
            <a:r>
              <a:rPr lang="en-GB" altLang="en-US" i="1" dirty="0"/>
              <a:t>=150</a:t>
            </a:r>
          </a:p>
          <a:p>
            <a:pPr lvl="1" eaLnBrk="1" hangingPunct="1"/>
            <a:r>
              <a:rPr lang="en-GB" altLang="en-US" dirty="0"/>
              <a:t>For the low noise image, there are two clear peaks centred on</a:t>
            </a:r>
            <a:r>
              <a:rPr lang="en-GB" altLang="en-US" i="1" dirty="0"/>
              <a:t> </a:t>
            </a:r>
            <a:r>
              <a:rPr lang="en-GB" altLang="en-US" i="1" dirty="0" err="1"/>
              <a:t>i</a:t>
            </a:r>
            <a:r>
              <a:rPr lang="en-GB" altLang="en-US" dirty="0"/>
              <a:t>=100, </a:t>
            </a:r>
            <a:r>
              <a:rPr lang="en-GB" altLang="en-US" i="1" dirty="0" err="1"/>
              <a:t>i</a:t>
            </a:r>
            <a:r>
              <a:rPr lang="en-GB" altLang="en-US" i="1" dirty="0"/>
              <a:t>=150</a:t>
            </a:r>
          </a:p>
          <a:p>
            <a:pPr lvl="1" eaLnBrk="1" hangingPunct="1"/>
            <a:r>
              <a:rPr lang="en-GB" altLang="en-US" dirty="0"/>
              <a:t>For the high noise image, there is a single peak – two greylevel populations corresponding to object and background have merged</a:t>
            </a:r>
          </a:p>
        </p:txBody>
      </p:sp>
      <p:sp>
        <p:nvSpPr>
          <p:cNvPr id="6" name="Slide Number Placeholder 5">
            <a:extLst>
              <a:ext uri="{FF2B5EF4-FFF2-40B4-BE49-F238E27FC236}">
                <a16:creationId xmlns:a16="http://schemas.microsoft.com/office/drawing/2014/main" id="{0481C2B8-CCE1-42D2-87B4-E91AB206F1AF}"/>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0B8C8AE-CDE5-47E0-BCF5-20D70145B1F3}" type="slidenum">
              <a:rPr lang="en-GB" altLang="en-US" sz="1200">
                <a:solidFill>
                  <a:srgbClr val="045C75"/>
                </a:solidFill>
              </a:rPr>
              <a:pPr eaLnBrk="1" hangingPunct="1"/>
              <a:t>30</a:t>
            </a:fld>
            <a:endParaRPr lang="en-GB" altLang="en-US" sz="1200">
              <a:solidFill>
                <a:srgbClr val="045C7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AF2C9BF-C038-41C7-81D3-0D7D6B6DF51B}"/>
              </a:ext>
            </a:extLst>
          </p:cNvPr>
          <p:cNvSpPr>
            <a:spLocks noGrp="1" noChangeArrowheads="1"/>
          </p:cNvSpPr>
          <p:nvPr>
            <p:ph type="title"/>
          </p:nvPr>
        </p:nvSpPr>
        <p:spPr>
          <a:ln>
            <a:miter lim="800000"/>
            <a:headEnd/>
            <a:tailEnd/>
          </a:ln>
        </p:spPr>
        <p:txBody>
          <a:bodyPr>
            <a:normAutofit/>
          </a:bodyPr>
          <a:lstStyle/>
          <a:p>
            <a:pPr>
              <a:defRPr/>
            </a:pPr>
            <a:r>
              <a:rPr lang="en-GB" dirty="0"/>
              <a:t>Greylevel histogram-based segmentation</a:t>
            </a:r>
          </a:p>
        </p:txBody>
      </p:sp>
      <p:sp>
        <p:nvSpPr>
          <p:cNvPr id="7" name="Slide Number Placeholder 4">
            <a:extLst>
              <a:ext uri="{FF2B5EF4-FFF2-40B4-BE49-F238E27FC236}">
                <a16:creationId xmlns:a16="http://schemas.microsoft.com/office/drawing/2014/main" id="{01778FEF-16A8-4AAB-8EDF-A6F5A40DDC8A}"/>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9A44772-D983-4891-92FF-9FBC7F80BAA1}" type="slidenum">
              <a:rPr lang="en-GB" altLang="en-US" sz="1200">
                <a:solidFill>
                  <a:srgbClr val="045C75"/>
                </a:solidFill>
              </a:rPr>
              <a:pPr eaLnBrk="1" hangingPunct="1"/>
              <a:t>31</a:t>
            </a:fld>
            <a:endParaRPr lang="en-GB" altLang="en-US" sz="1200">
              <a:solidFill>
                <a:srgbClr val="045C75"/>
              </a:solidFill>
            </a:endParaRPr>
          </a:p>
        </p:txBody>
      </p:sp>
      <p:sp>
        <p:nvSpPr>
          <p:cNvPr id="18436" name="Rectangle 4">
            <a:extLst>
              <a:ext uri="{FF2B5EF4-FFF2-40B4-BE49-F238E27FC236}">
                <a16:creationId xmlns:a16="http://schemas.microsoft.com/office/drawing/2014/main" id="{2E33F2ED-08C2-44FD-8737-4AFC659CDFAC}"/>
              </a:ext>
            </a:extLst>
          </p:cNvPr>
          <p:cNvSpPr>
            <a:spLocks noChangeArrowheads="1"/>
          </p:cNvSpPr>
          <p:nvPr/>
        </p:nvSpPr>
        <p:spPr bwMode="auto">
          <a:xfrm>
            <a:off x="3571875" y="1481139"/>
            <a:ext cx="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18437" name="Object 1024">
            <a:extLst>
              <a:ext uri="{FF2B5EF4-FFF2-40B4-BE49-F238E27FC236}">
                <a16:creationId xmlns:a16="http://schemas.microsoft.com/office/drawing/2014/main" id="{6A498FF9-9F40-475E-A308-DA0B249D87C4}"/>
              </a:ext>
            </a:extLst>
          </p:cNvPr>
          <p:cNvGraphicFramePr>
            <a:graphicFrameLocks noChangeAspect="1"/>
          </p:cNvGraphicFramePr>
          <p:nvPr/>
        </p:nvGraphicFramePr>
        <p:xfrm>
          <a:off x="3581400" y="2209801"/>
          <a:ext cx="5276850" cy="3895725"/>
        </p:xfrm>
        <a:graphic>
          <a:graphicData uri="http://schemas.openxmlformats.org/presentationml/2006/ole">
            <mc:AlternateContent xmlns:mc="http://schemas.openxmlformats.org/markup-compatibility/2006">
              <mc:Choice xmlns:v="urn:schemas-microsoft-com:vml" Requires="v">
                <p:oleObj spid="_x0000_s3093" r:id="rId4" imgW="5276850" imgH="3895725" progId="MSGraph.Chart.5">
                  <p:embed/>
                </p:oleObj>
              </mc:Choice>
              <mc:Fallback>
                <p:oleObj r:id="rId4" imgW="5276850" imgH="3895725" progId="MSGraph.Chart.5">
                  <p:embed/>
                  <p:pic>
                    <p:nvPicPr>
                      <p:cNvPr id="18437" name="Object 1024">
                        <a:extLst>
                          <a:ext uri="{FF2B5EF4-FFF2-40B4-BE49-F238E27FC236}">
                            <a16:creationId xmlns:a16="http://schemas.microsoft.com/office/drawing/2014/main" id="{6A498FF9-9F40-475E-A308-DA0B249D8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209801"/>
                        <a:ext cx="527685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7F58AD9-CAE7-43C6-A174-4A7703DB709F}"/>
              </a:ext>
            </a:extLst>
          </p:cNvPr>
          <p:cNvSpPr>
            <a:spLocks noGrp="1" noChangeArrowheads="1"/>
          </p:cNvSpPr>
          <p:nvPr>
            <p:ph type="title"/>
          </p:nvPr>
        </p:nvSpPr>
        <p:spPr/>
        <p:txBody>
          <a:bodyPr>
            <a:normAutofit/>
          </a:bodyPr>
          <a:lstStyle/>
          <a:p>
            <a:pPr>
              <a:defRPr/>
            </a:pPr>
            <a:r>
              <a:rPr lang="en-GB" dirty="0"/>
              <a:t>Greylevel histogram-based segmentation</a:t>
            </a:r>
          </a:p>
        </p:txBody>
      </p:sp>
      <p:sp>
        <p:nvSpPr>
          <p:cNvPr id="19459" name="Rectangle 3">
            <a:extLst>
              <a:ext uri="{FF2B5EF4-FFF2-40B4-BE49-F238E27FC236}">
                <a16:creationId xmlns:a16="http://schemas.microsoft.com/office/drawing/2014/main" id="{519BDD04-1901-4A90-8B61-70BE20BD4DF5}"/>
              </a:ext>
            </a:extLst>
          </p:cNvPr>
          <p:cNvSpPr>
            <a:spLocks noGrp="1" noChangeArrowheads="1"/>
          </p:cNvSpPr>
          <p:nvPr>
            <p:ph idx="1"/>
          </p:nvPr>
        </p:nvSpPr>
        <p:spPr/>
        <p:txBody>
          <a:bodyPr/>
          <a:lstStyle/>
          <a:p>
            <a:pPr eaLnBrk="1" hangingPunct="1"/>
            <a:r>
              <a:rPr lang="en-GB" altLang="en-US" dirty="0">
                <a:cs typeface="Times New Roman" panose="02020603050405020304" pitchFamily="18" charset="0"/>
              </a:rPr>
              <a:t>We can define the input image </a:t>
            </a:r>
            <a:r>
              <a:rPr lang="en-GB" altLang="en-US" i="1" dirty="0">
                <a:cs typeface="Times New Roman" panose="02020603050405020304" pitchFamily="18" charset="0"/>
              </a:rPr>
              <a:t>signal-to-noise ratio</a:t>
            </a:r>
            <a:r>
              <a:rPr lang="en-GB" altLang="en-US" b="1" dirty="0">
                <a:cs typeface="Times New Roman" panose="02020603050405020304" pitchFamily="18" charset="0"/>
              </a:rPr>
              <a:t> </a:t>
            </a:r>
            <a:r>
              <a:rPr lang="en-GB" altLang="en-US" dirty="0">
                <a:cs typeface="Times New Roman" panose="02020603050405020304" pitchFamily="18" charset="0"/>
              </a:rPr>
              <a:t>in terms of the mean greylevel value of the object pixels and background pixels and the additive noise standard deviation</a:t>
            </a:r>
          </a:p>
        </p:txBody>
      </p:sp>
      <p:sp>
        <p:nvSpPr>
          <p:cNvPr id="8" name="Slide Number Placeholder 5">
            <a:extLst>
              <a:ext uri="{FF2B5EF4-FFF2-40B4-BE49-F238E27FC236}">
                <a16:creationId xmlns:a16="http://schemas.microsoft.com/office/drawing/2014/main" id="{F65964B5-8D70-43C5-A757-22AE1097853A}"/>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5615E67-DBF3-42F5-9DE0-954F0F9BE32E}" type="slidenum">
              <a:rPr lang="en-GB" altLang="en-US" sz="1200">
                <a:solidFill>
                  <a:srgbClr val="045C75"/>
                </a:solidFill>
              </a:rPr>
              <a:pPr eaLnBrk="1" hangingPunct="1"/>
              <a:t>32</a:t>
            </a:fld>
            <a:endParaRPr lang="en-GB" altLang="en-US" sz="1200">
              <a:solidFill>
                <a:srgbClr val="045C75"/>
              </a:solidFill>
            </a:endParaRPr>
          </a:p>
        </p:txBody>
      </p:sp>
      <p:sp>
        <p:nvSpPr>
          <p:cNvPr id="19461" name="Rectangle 5">
            <a:extLst>
              <a:ext uri="{FF2B5EF4-FFF2-40B4-BE49-F238E27FC236}">
                <a16:creationId xmlns:a16="http://schemas.microsoft.com/office/drawing/2014/main" id="{CE7A71DB-71C9-4252-AC3D-D4B31C1FCD24}"/>
              </a:ext>
            </a:extLst>
          </p:cNvPr>
          <p:cNvSpPr>
            <a:spLocks noChangeArrowheads="1"/>
          </p:cNvSpPr>
          <p:nvPr/>
        </p:nvSpPr>
        <p:spPr bwMode="auto">
          <a:xfrm>
            <a:off x="5143500" y="30670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19462" name="Object 1024">
            <a:extLst>
              <a:ext uri="{FF2B5EF4-FFF2-40B4-BE49-F238E27FC236}">
                <a16:creationId xmlns:a16="http://schemas.microsoft.com/office/drawing/2014/main" id="{32FFF26A-C4F4-461B-A4FF-A7C73316454B}"/>
              </a:ext>
            </a:extLst>
          </p:cNvPr>
          <p:cNvGraphicFramePr>
            <a:graphicFrameLocks noChangeAspect="1"/>
          </p:cNvGraphicFramePr>
          <p:nvPr/>
        </p:nvGraphicFramePr>
        <p:xfrm>
          <a:off x="4181475" y="3836988"/>
          <a:ext cx="3352800" cy="1274762"/>
        </p:xfrm>
        <a:graphic>
          <a:graphicData uri="http://schemas.openxmlformats.org/presentationml/2006/ole">
            <mc:AlternateContent xmlns:mc="http://schemas.openxmlformats.org/markup-compatibility/2006">
              <mc:Choice xmlns:v="urn:schemas-microsoft-com:vml" Requires="v">
                <p:oleObj spid="_x0000_s4117" r:id="rId4" imgW="1091726" imgH="418918" progId="Equation.3">
                  <p:embed/>
                </p:oleObj>
              </mc:Choice>
              <mc:Fallback>
                <p:oleObj r:id="rId4" imgW="1091726" imgH="418918" progId="Equation.3">
                  <p:embed/>
                  <p:pic>
                    <p:nvPicPr>
                      <p:cNvPr id="19462" name="Object 1024">
                        <a:extLst>
                          <a:ext uri="{FF2B5EF4-FFF2-40B4-BE49-F238E27FC236}">
                            <a16:creationId xmlns:a16="http://schemas.microsoft.com/office/drawing/2014/main" id="{32FFF26A-C4F4-461B-A4FF-A7C7331645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1475" y="3836988"/>
                        <a:ext cx="33528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CF6367D-08F1-401F-A286-30762CF2C896}"/>
              </a:ext>
            </a:extLst>
          </p:cNvPr>
          <p:cNvSpPr>
            <a:spLocks noGrp="1" noChangeArrowheads="1"/>
          </p:cNvSpPr>
          <p:nvPr>
            <p:ph type="title"/>
          </p:nvPr>
        </p:nvSpPr>
        <p:spPr/>
        <p:txBody>
          <a:bodyPr>
            <a:normAutofit/>
          </a:bodyPr>
          <a:lstStyle/>
          <a:p>
            <a:pPr>
              <a:defRPr/>
            </a:pPr>
            <a:r>
              <a:rPr lang="en-GB" dirty="0"/>
              <a:t>Greylevel histogram-based segmentation</a:t>
            </a:r>
          </a:p>
        </p:txBody>
      </p:sp>
      <p:sp>
        <p:nvSpPr>
          <p:cNvPr id="20483" name="Rectangle 3">
            <a:extLst>
              <a:ext uri="{FF2B5EF4-FFF2-40B4-BE49-F238E27FC236}">
                <a16:creationId xmlns:a16="http://schemas.microsoft.com/office/drawing/2014/main" id="{55AD8DE9-9DD6-4F9D-BF29-7C0E22087841}"/>
              </a:ext>
            </a:extLst>
          </p:cNvPr>
          <p:cNvSpPr>
            <a:spLocks noGrp="1" noChangeArrowheads="1"/>
          </p:cNvSpPr>
          <p:nvPr>
            <p:ph idx="1"/>
          </p:nvPr>
        </p:nvSpPr>
        <p:spPr/>
        <p:txBody>
          <a:bodyPr/>
          <a:lstStyle/>
          <a:p>
            <a:pPr eaLnBrk="1" hangingPunct="1"/>
            <a:r>
              <a:rPr lang="en-GB" altLang="en-US"/>
              <a:t>For our test images :</a:t>
            </a:r>
          </a:p>
          <a:p>
            <a:pPr lvl="1" eaLnBrk="1" hangingPunct="1"/>
            <a:r>
              <a:rPr lang="en-GB" altLang="en-US" i="1"/>
              <a:t>S/N</a:t>
            </a:r>
            <a:r>
              <a:rPr lang="en-GB" altLang="en-US"/>
              <a:t> (noise free) = </a:t>
            </a:r>
            <a:r>
              <a:rPr lang="en-GB" altLang="en-US">
                <a:sym typeface="Symbol" panose="05050102010706020507" pitchFamily="18" charset="2"/>
              </a:rPr>
              <a:t></a:t>
            </a:r>
          </a:p>
          <a:p>
            <a:pPr lvl="1" eaLnBrk="1" hangingPunct="1"/>
            <a:r>
              <a:rPr lang="en-GB" altLang="en-US" i="1"/>
              <a:t>S/N</a:t>
            </a:r>
            <a:r>
              <a:rPr lang="en-GB" altLang="en-US"/>
              <a:t> (low noise) = 5</a:t>
            </a:r>
          </a:p>
          <a:p>
            <a:pPr lvl="1" eaLnBrk="1" hangingPunct="1"/>
            <a:r>
              <a:rPr lang="en-GB" altLang="en-US" i="1"/>
              <a:t>S/N</a:t>
            </a:r>
            <a:r>
              <a:rPr lang="en-GB" altLang="en-US"/>
              <a:t> (high noise) = 2</a:t>
            </a:r>
          </a:p>
        </p:txBody>
      </p:sp>
      <p:sp>
        <p:nvSpPr>
          <p:cNvPr id="6" name="Slide Number Placeholder 5">
            <a:extLst>
              <a:ext uri="{FF2B5EF4-FFF2-40B4-BE49-F238E27FC236}">
                <a16:creationId xmlns:a16="http://schemas.microsoft.com/office/drawing/2014/main" id="{8962FDB3-CD32-434B-83C0-B811DDD9B6B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F325ABD-30AF-43FB-8017-0B3456E258A1}" type="slidenum">
              <a:rPr lang="en-GB" altLang="en-US" sz="1200">
                <a:solidFill>
                  <a:srgbClr val="045C75"/>
                </a:solidFill>
              </a:rPr>
              <a:pPr eaLnBrk="1" hangingPunct="1"/>
              <a:t>33</a:t>
            </a:fld>
            <a:endParaRPr lang="en-GB" altLang="en-US" sz="1200">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D3E575-8BB0-41BF-B1B1-1892E4B831E2}"/>
              </a:ext>
            </a:extLst>
          </p:cNvPr>
          <p:cNvSpPr>
            <a:spLocks noGrp="1" noChangeArrowheads="1"/>
          </p:cNvSpPr>
          <p:nvPr>
            <p:ph type="title"/>
          </p:nvPr>
        </p:nvSpPr>
        <p:spPr/>
        <p:txBody>
          <a:bodyPr/>
          <a:lstStyle/>
          <a:p>
            <a:pPr eaLnBrk="1" hangingPunct="1"/>
            <a:r>
              <a:rPr lang="en-GB" altLang="en-US" dirty="0"/>
              <a:t>Greylevel thresholding</a:t>
            </a:r>
          </a:p>
        </p:txBody>
      </p:sp>
      <p:sp>
        <p:nvSpPr>
          <p:cNvPr id="21507" name="Rectangle 3">
            <a:extLst>
              <a:ext uri="{FF2B5EF4-FFF2-40B4-BE49-F238E27FC236}">
                <a16:creationId xmlns:a16="http://schemas.microsoft.com/office/drawing/2014/main" id="{ACEB17C7-A476-4CD4-B4E7-C36248F4C7F2}"/>
              </a:ext>
            </a:extLst>
          </p:cNvPr>
          <p:cNvSpPr>
            <a:spLocks noGrp="1" noChangeArrowheads="1"/>
          </p:cNvSpPr>
          <p:nvPr>
            <p:ph idx="1"/>
          </p:nvPr>
        </p:nvSpPr>
        <p:spPr/>
        <p:txBody>
          <a:bodyPr/>
          <a:lstStyle/>
          <a:p>
            <a:pPr eaLnBrk="1" hangingPunct="1"/>
            <a:r>
              <a:rPr lang="en-GB" altLang="en-US"/>
              <a:t>We can easily understand segmentation based on thresholding by looking at the histogram of the low noise object/background image</a:t>
            </a:r>
          </a:p>
          <a:p>
            <a:pPr lvl="1" eaLnBrk="1" hangingPunct="1"/>
            <a:r>
              <a:rPr lang="en-GB" altLang="en-US"/>
              <a:t>There is a clear ‘valley’ between to two peaks</a:t>
            </a:r>
          </a:p>
        </p:txBody>
      </p:sp>
      <p:sp>
        <p:nvSpPr>
          <p:cNvPr id="6" name="Slide Number Placeholder 5">
            <a:extLst>
              <a:ext uri="{FF2B5EF4-FFF2-40B4-BE49-F238E27FC236}">
                <a16:creationId xmlns:a16="http://schemas.microsoft.com/office/drawing/2014/main" id="{BBC6DCC8-3FC9-47CD-B6C1-D3AB164DC550}"/>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FB2337A-D866-4DAA-B950-1011B45B26F6}" type="slidenum">
              <a:rPr lang="en-GB" altLang="en-US" sz="1200">
                <a:solidFill>
                  <a:srgbClr val="045C75"/>
                </a:solidFill>
              </a:rPr>
              <a:pPr eaLnBrk="1" hangingPunct="1"/>
              <a:t>34</a:t>
            </a:fld>
            <a:endParaRPr lang="en-GB" altLang="en-US" sz="1200">
              <a:solidFill>
                <a:srgbClr val="045C7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4FABC1C-0DA6-4A8B-A0EB-F12CF164FBED}"/>
              </a:ext>
            </a:extLst>
          </p:cNvPr>
          <p:cNvSpPr>
            <a:spLocks noGrp="1" noChangeArrowheads="1"/>
          </p:cNvSpPr>
          <p:nvPr>
            <p:ph type="title"/>
          </p:nvPr>
        </p:nvSpPr>
        <p:spPr>
          <a:ln>
            <a:miter lim="800000"/>
            <a:headEnd/>
            <a:tailEnd/>
          </a:ln>
        </p:spPr>
        <p:txBody>
          <a:bodyPr/>
          <a:lstStyle/>
          <a:p>
            <a:pPr>
              <a:defRPr/>
            </a:pPr>
            <a:r>
              <a:rPr lang="en-GB" dirty="0"/>
              <a:t>Greylevel thresholding</a:t>
            </a:r>
          </a:p>
        </p:txBody>
      </p:sp>
      <p:sp>
        <p:nvSpPr>
          <p:cNvPr id="11" name="Slide Number Placeholder 4">
            <a:extLst>
              <a:ext uri="{FF2B5EF4-FFF2-40B4-BE49-F238E27FC236}">
                <a16:creationId xmlns:a16="http://schemas.microsoft.com/office/drawing/2014/main" id="{87BAAA5F-36E1-4BAA-ABED-3ABE2F6280B0}"/>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D558152-492C-4AED-A793-F6FDDFBA6932}" type="slidenum">
              <a:rPr lang="en-GB" altLang="en-US" sz="1200">
                <a:solidFill>
                  <a:srgbClr val="045C75"/>
                </a:solidFill>
              </a:rPr>
              <a:pPr eaLnBrk="1" hangingPunct="1"/>
              <a:t>35</a:t>
            </a:fld>
            <a:endParaRPr lang="en-GB" altLang="en-US" sz="1200">
              <a:solidFill>
                <a:srgbClr val="045C75"/>
              </a:solidFill>
            </a:endParaRPr>
          </a:p>
        </p:txBody>
      </p:sp>
      <p:sp>
        <p:nvSpPr>
          <p:cNvPr id="22532" name="Rectangle 6">
            <a:extLst>
              <a:ext uri="{FF2B5EF4-FFF2-40B4-BE49-F238E27FC236}">
                <a16:creationId xmlns:a16="http://schemas.microsoft.com/office/drawing/2014/main" id="{9A705F56-B7D2-4EE5-8279-F4FB32485D4A}"/>
              </a:ext>
            </a:extLst>
          </p:cNvPr>
          <p:cNvSpPr>
            <a:spLocks noChangeArrowheads="1"/>
          </p:cNvSpPr>
          <p:nvPr/>
        </p:nvSpPr>
        <p:spPr bwMode="auto">
          <a:xfrm>
            <a:off x="3571875" y="1481139"/>
            <a:ext cx="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22533" name="Object 3">
            <a:extLst>
              <a:ext uri="{FF2B5EF4-FFF2-40B4-BE49-F238E27FC236}">
                <a16:creationId xmlns:a16="http://schemas.microsoft.com/office/drawing/2014/main" id="{A0EED09A-3369-40C3-A2EB-D2EFB5C897B2}"/>
              </a:ext>
            </a:extLst>
          </p:cNvPr>
          <p:cNvGraphicFramePr>
            <a:graphicFrameLocks noChangeAspect="1"/>
          </p:cNvGraphicFramePr>
          <p:nvPr/>
        </p:nvGraphicFramePr>
        <p:xfrm>
          <a:off x="3276600" y="2286001"/>
          <a:ext cx="5276850" cy="3895725"/>
        </p:xfrm>
        <a:graphic>
          <a:graphicData uri="http://schemas.openxmlformats.org/presentationml/2006/ole">
            <mc:AlternateContent xmlns:mc="http://schemas.openxmlformats.org/markup-compatibility/2006">
              <mc:Choice xmlns:v="urn:schemas-microsoft-com:vml" Requires="v">
                <p:oleObj spid="_x0000_s5141" r:id="rId4" imgW="5276850" imgH="3895725" progId="MSGraph.Chart.5">
                  <p:embed/>
                </p:oleObj>
              </mc:Choice>
              <mc:Fallback>
                <p:oleObj r:id="rId4" imgW="5276850" imgH="3895725" progId="MSGraph.Chart.5">
                  <p:embed/>
                  <p:pic>
                    <p:nvPicPr>
                      <p:cNvPr id="22533" name="Object 3">
                        <a:extLst>
                          <a:ext uri="{FF2B5EF4-FFF2-40B4-BE49-F238E27FC236}">
                            <a16:creationId xmlns:a16="http://schemas.microsoft.com/office/drawing/2014/main" id="{A0EED09A-3369-40C3-A2EB-D2EFB5C897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286001"/>
                        <a:ext cx="527685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Rectangle 5">
            <a:extLst>
              <a:ext uri="{FF2B5EF4-FFF2-40B4-BE49-F238E27FC236}">
                <a16:creationId xmlns:a16="http://schemas.microsoft.com/office/drawing/2014/main" id="{6BDD5640-E34B-435A-8F82-3BD49E76274E}"/>
              </a:ext>
            </a:extLst>
          </p:cNvPr>
          <p:cNvSpPr>
            <a:spLocks noChangeArrowheads="1"/>
          </p:cNvSpPr>
          <p:nvPr/>
        </p:nvSpPr>
        <p:spPr bwMode="auto">
          <a:xfrm>
            <a:off x="6172201" y="3276600"/>
            <a:ext cx="1173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GB" altLang="en-US" sz="1600">
                <a:latin typeface="Tahoma" panose="020B0604030504040204" pitchFamily="34" charset="0"/>
                <a:cs typeface="Times New Roman" panose="02020603050405020304" pitchFamily="18" charset="0"/>
              </a:rPr>
              <a:t>Background</a:t>
            </a:r>
            <a:endParaRPr lang="en-GB" altLang="en-US" sz="1000">
              <a:latin typeface="Tahoma" panose="020B0604030504040204" pitchFamily="34" charset="0"/>
              <a:cs typeface="Times New Roman" panose="02020603050405020304" pitchFamily="18" charset="0"/>
            </a:endParaRPr>
          </a:p>
          <a:p>
            <a:pPr>
              <a:spcBef>
                <a:spcPct val="0"/>
              </a:spcBef>
              <a:buClrTx/>
              <a:buSzTx/>
              <a:buFontTx/>
              <a:buNone/>
            </a:pPr>
            <a:endParaRPr lang="en-GB" altLang="en-US" sz="2400">
              <a:latin typeface="Times New Roman" panose="02020603050405020304" pitchFamily="18" charset="0"/>
            </a:endParaRPr>
          </a:p>
        </p:txBody>
      </p:sp>
      <p:sp>
        <p:nvSpPr>
          <p:cNvPr id="22535" name="Rectangle 4">
            <a:extLst>
              <a:ext uri="{FF2B5EF4-FFF2-40B4-BE49-F238E27FC236}">
                <a16:creationId xmlns:a16="http://schemas.microsoft.com/office/drawing/2014/main" id="{746C5589-CC7C-4632-A528-21EC880B8D67}"/>
              </a:ext>
            </a:extLst>
          </p:cNvPr>
          <p:cNvSpPr>
            <a:spLocks noChangeArrowheads="1"/>
          </p:cNvSpPr>
          <p:nvPr/>
        </p:nvSpPr>
        <p:spPr bwMode="auto">
          <a:xfrm>
            <a:off x="4648200" y="4343400"/>
            <a:ext cx="914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GB" altLang="en-US" sz="1600">
                <a:latin typeface="Tahoma" panose="020B0604030504040204" pitchFamily="34" charset="0"/>
                <a:cs typeface="Times New Roman" panose="02020603050405020304" pitchFamily="18" charset="0"/>
              </a:rPr>
              <a:t>Object</a:t>
            </a:r>
            <a:endParaRPr lang="en-GB" altLang="en-US" sz="1000">
              <a:latin typeface="Tahoma" panose="020B0604030504040204" pitchFamily="34" charset="0"/>
              <a:cs typeface="Times New Roman" panose="02020603050405020304" pitchFamily="18" charset="0"/>
            </a:endParaRPr>
          </a:p>
          <a:p>
            <a:pPr>
              <a:spcBef>
                <a:spcPct val="0"/>
              </a:spcBef>
              <a:buClrTx/>
              <a:buSzTx/>
              <a:buFontTx/>
              <a:buNone/>
            </a:pPr>
            <a:endParaRPr lang="en-GB" altLang="en-US" sz="2400">
              <a:latin typeface="Times New Roman" panose="02020603050405020304" pitchFamily="18" charset="0"/>
            </a:endParaRPr>
          </a:p>
        </p:txBody>
      </p:sp>
      <p:sp>
        <p:nvSpPr>
          <p:cNvPr id="22536" name="Line 7">
            <a:extLst>
              <a:ext uri="{FF2B5EF4-FFF2-40B4-BE49-F238E27FC236}">
                <a16:creationId xmlns:a16="http://schemas.microsoft.com/office/drawing/2014/main" id="{C1459248-C3FD-4BE0-A95B-5A5035CE873D}"/>
              </a:ext>
            </a:extLst>
          </p:cNvPr>
          <p:cNvSpPr>
            <a:spLocks noChangeShapeType="1"/>
          </p:cNvSpPr>
          <p:nvPr/>
        </p:nvSpPr>
        <p:spPr bwMode="auto">
          <a:xfrm>
            <a:off x="5638800" y="2971800"/>
            <a:ext cx="0" cy="304800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537" name="Text Box 8">
            <a:extLst>
              <a:ext uri="{FF2B5EF4-FFF2-40B4-BE49-F238E27FC236}">
                <a16:creationId xmlns:a16="http://schemas.microsoft.com/office/drawing/2014/main" id="{AF9E6E7B-7D14-4D76-AD70-E49DD276C2A2}"/>
              </a:ext>
            </a:extLst>
          </p:cNvPr>
          <p:cNvSpPr txBox="1">
            <a:spLocks noChangeArrowheads="1"/>
          </p:cNvSpPr>
          <p:nvPr/>
        </p:nvSpPr>
        <p:spPr bwMode="auto">
          <a:xfrm>
            <a:off x="5638800" y="57912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1600" i="1">
                <a:latin typeface="Tahoma" panose="020B0604030504040204" pitchFamily="34" charset="0"/>
              </a:rPr>
              <a:t>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796D6A1-92ED-4334-864A-7B9DDB63AC05}"/>
              </a:ext>
            </a:extLst>
          </p:cNvPr>
          <p:cNvSpPr>
            <a:spLocks noGrp="1" noChangeArrowheads="1"/>
          </p:cNvSpPr>
          <p:nvPr>
            <p:ph type="title"/>
          </p:nvPr>
        </p:nvSpPr>
        <p:spPr/>
        <p:txBody>
          <a:bodyPr/>
          <a:lstStyle/>
          <a:p>
            <a:pPr eaLnBrk="1" hangingPunct="1"/>
            <a:r>
              <a:rPr lang="en-GB" altLang="en-US" dirty="0"/>
              <a:t>Greylevel thresholding</a:t>
            </a:r>
          </a:p>
        </p:txBody>
      </p:sp>
      <p:sp>
        <p:nvSpPr>
          <p:cNvPr id="23555" name="Rectangle 3">
            <a:extLst>
              <a:ext uri="{FF2B5EF4-FFF2-40B4-BE49-F238E27FC236}">
                <a16:creationId xmlns:a16="http://schemas.microsoft.com/office/drawing/2014/main" id="{CC3F2F54-523E-4688-AC8F-7E48F621889B}"/>
              </a:ext>
            </a:extLst>
          </p:cNvPr>
          <p:cNvSpPr>
            <a:spLocks noGrp="1" noChangeArrowheads="1"/>
          </p:cNvSpPr>
          <p:nvPr>
            <p:ph idx="1"/>
          </p:nvPr>
        </p:nvSpPr>
        <p:spPr/>
        <p:txBody>
          <a:bodyPr/>
          <a:lstStyle/>
          <a:p>
            <a:pPr eaLnBrk="1" hangingPunct="1"/>
            <a:r>
              <a:rPr lang="en-GB" altLang="en-US" dirty="0"/>
              <a:t>We can define the greylevel thresholding algorithm as follows:</a:t>
            </a:r>
          </a:p>
          <a:p>
            <a:pPr lvl="1" algn="just" eaLnBrk="1" hangingPunct="1"/>
            <a:r>
              <a:rPr lang="en-GB" altLang="en-US" dirty="0">
                <a:cs typeface="Times New Roman" panose="02020603050405020304" pitchFamily="18" charset="0"/>
              </a:rPr>
              <a:t>If the greylevel of pixel p &lt;=T  then pixel p is an object pixel</a:t>
            </a:r>
          </a:p>
          <a:p>
            <a:pPr algn="just" eaLnBrk="1" hangingPunct="1">
              <a:buFont typeface="Wingdings" panose="05000000000000000000" pitchFamily="2" charset="2"/>
              <a:buNone/>
            </a:pPr>
            <a:r>
              <a:rPr lang="en-GB" altLang="en-US" sz="2400" dirty="0">
                <a:cs typeface="Times New Roman" panose="02020603050405020304" pitchFamily="18" charset="0"/>
              </a:rPr>
              <a:t>else</a:t>
            </a:r>
          </a:p>
          <a:p>
            <a:pPr lvl="1" algn="just" eaLnBrk="1" hangingPunct="1"/>
            <a:r>
              <a:rPr lang="en-GB" altLang="en-US" sz="2200" b="1" dirty="0">
                <a:cs typeface="Times New Roman" panose="02020603050405020304" pitchFamily="18" charset="0"/>
              </a:rPr>
              <a:t> </a:t>
            </a:r>
            <a:r>
              <a:rPr lang="en-GB" altLang="en-US" sz="2200" dirty="0">
                <a:cs typeface="Times New Roman" panose="02020603050405020304" pitchFamily="18" charset="0"/>
              </a:rPr>
              <a:t>Pixel p is a background pixel</a:t>
            </a:r>
            <a:r>
              <a:rPr lang="en-GB" altLang="en-US" sz="2200" dirty="0"/>
              <a:t> </a:t>
            </a:r>
          </a:p>
        </p:txBody>
      </p:sp>
      <p:sp>
        <p:nvSpPr>
          <p:cNvPr id="6" name="Slide Number Placeholder 5">
            <a:extLst>
              <a:ext uri="{FF2B5EF4-FFF2-40B4-BE49-F238E27FC236}">
                <a16:creationId xmlns:a16="http://schemas.microsoft.com/office/drawing/2014/main" id="{264B970B-A3B1-4D97-8C1D-3BE2DB9BD913}"/>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6A7874D-6E60-4868-AE7F-40767A730D35}" type="slidenum">
              <a:rPr lang="en-GB" altLang="en-US" sz="1200">
                <a:solidFill>
                  <a:srgbClr val="045C75"/>
                </a:solidFill>
              </a:rPr>
              <a:pPr eaLnBrk="1" hangingPunct="1"/>
              <a:t>36</a:t>
            </a:fld>
            <a:endParaRPr lang="en-GB" altLang="en-US" sz="1200">
              <a:solidFill>
                <a:srgbClr val="045C75"/>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69014EF-03F8-44DA-A08A-89A432C09F13}"/>
              </a:ext>
            </a:extLst>
          </p:cNvPr>
          <p:cNvSpPr>
            <a:spLocks noGrp="1" noChangeArrowheads="1"/>
          </p:cNvSpPr>
          <p:nvPr>
            <p:ph type="title"/>
          </p:nvPr>
        </p:nvSpPr>
        <p:spPr/>
        <p:txBody>
          <a:bodyPr/>
          <a:lstStyle/>
          <a:p>
            <a:pPr eaLnBrk="1" hangingPunct="1"/>
            <a:r>
              <a:rPr lang="en-GB" altLang="en-US" dirty="0"/>
              <a:t>Greylevel thresholding</a:t>
            </a:r>
          </a:p>
        </p:txBody>
      </p:sp>
      <p:sp>
        <p:nvSpPr>
          <p:cNvPr id="24579" name="Rectangle 3">
            <a:extLst>
              <a:ext uri="{FF2B5EF4-FFF2-40B4-BE49-F238E27FC236}">
                <a16:creationId xmlns:a16="http://schemas.microsoft.com/office/drawing/2014/main" id="{3042B1DD-0290-4394-86C3-0CF67ABEF951}"/>
              </a:ext>
            </a:extLst>
          </p:cNvPr>
          <p:cNvSpPr>
            <a:spLocks noGrp="1" noChangeArrowheads="1"/>
          </p:cNvSpPr>
          <p:nvPr>
            <p:ph idx="1"/>
          </p:nvPr>
        </p:nvSpPr>
        <p:spPr/>
        <p:txBody>
          <a:bodyPr/>
          <a:lstStyle/>
          <a:p>
            <a:pPr eaLnBrk="1" hangingPunct="1"/>
            <a:r>
              <a:rPr lang="en-GB" altLang="en-US">
                <a:cs typeface="Times New Roman" panose="02020603050405020304" pitchFamily="18" charset="0"/>
              </a:rPr>
              <a:t>This simple threshold test begs the obvious question how do we determine the threshold ?</a:t>
            </a:r>
            <a:r>
              <a:rPr lang="en-GB" altLang="en-US"/>
              <a:t> </a:t>
            </a:r>
          </a:p>
          <a:p>
            <a:pPr eaLnBrk="1" hangingPunct="1"/>
            <a:r>
              <a:rPr lang="en-GB" altLang="en-US"/>
              <a:t>Many approaches possible</a:t>
            </a:r>
          </a:p>
          <a:p>
            <a:pPr lvl="1" eaLnBrk="1" hangingPunct="1"/>
            <a:r>
              <a:rPr lang="en-GB" altLang="en-US">
                <a:cs typeface="Times New Roman" panose="02020603050405020304" pitchFamily="18" charset="0"/>
              </a:rPr>
              <a:t>Interactive threshold</a:t>
            </a:r>
            <a:r>
              <a:rPr lang="en-GB" altLang="en-US"/>
              <a:t> </a:t>
            </a:r>
          </a:p>
          <a:p>
            <a:pPr lvl="1" eaLnBrk="1" hangingPunct="1"/>
            <a:r>
              <a:rPr lang="en-GB" altLang="en-US">
                <a:cs typeface="Times New Roman" panose="02020603050405020304" pitchFamily="18" charset="0"/>
              </a:rPr>
              <a:t>Adaptive threshold</a:t>
            </a:r>
            <a:r>
              <a:rPr lang="en-GB" altLang="en-US"/>
              <a:t> </a:t>
            </a:r>
          </a:p>
          <a:p>
            <a:pPr lvl="1" eaLnBrk="1" hangingPunct="1"/>
            <a:r>
              <a:rPr lang="en-GB" altLang="en-US"/>
              <a:t>Minimisation method</a:t>
            </a:r>
          </a:p>
        </p:txBody>
      </p:sp>
      <p:sp>
        <p:nvSpPr>
          <p:cNvPr id="6" name="Slide Number Placeholder 5">
            <a:extLst>
              <a:ext uri="{FF2B5EF4-FFF2-40B4-BE49-F238E27FC236}">
                <a16:creationId xmlns:a16="http://schemas.microsoft.com/office/drawing/2014/main" id="{2C2C8BC0-55CE-4261-B246-34803347F3F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8B51519-973B-406D-8CB0-835AA0400D80}" type="slidenum">
              <a:rPr lang="en-GB" altLang="en-US" sz="1200">
                <a:solidFill>
                  <a:srgbClr val="045C75"/>
                </a:solidFill>
              </a:rPr>
              <a:pPr eaLnBrk="1" hangingPunct="1"/>
              <a:t>37</a:t>
            </a:fld>
            <a:endParaRPr lang="en-GB" altLang="en-US" sz="1200">
              <a:solidFill>
                <a:srgbClr val="045C7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851546-BE0D-470B-B519-481004BCE861}"/>
              </a:ext>
            </a:extLst>
          </p:cNvPr>
          <p:cNvSpPr>
            <a:spLocks noGrp="1" noChangeArrowheads="1"/>
          </p:cNvSpPr>
          <p:nvPr>
            <p:ph type="title"/>
          </p:nvPr>
        </p:nvSpPr>
        <p:spPr/>
        <p:txBody>
          <a:bodyPr/>
          <a:lstStyle/>
          <a:p>
            <a:pPr eaLnBrk="1" hangingPunct="1"/>
            <a:r>
              <a:rPr lang="en-GB" altLang="en-US" dirty="0"/>
              <a:t>Greylevel thresholding</a:t>
            </a:r>
          </a:p>
        </p:txBody>
      </p:sp>
      <p:sp>
        <p:nvSpPr>
          <p:cNvPr id="25603" name="Rectangle 3">
            <a:extLst>
              <a:ext uri="{FF2B5EF4-FFF2-40B4-BE49-F238E27FC236}">
                <a16:creationId xmlns:a16="http://schemas.microsoft.com/office/drawing/2014/main" id="{E1D18CDC-8028-43CF-B9D1-68E5244AEB76}"/>
              </a:ext>
            </a:extLst>
          </p:cNvPr>
          <p:cNvSpPr>
            <a:spLocks noGrp="1" noChangeArrowheads="1"/>
          </p:cNvSpPr>
          <p:nvPr>
            <p:ph idx="1"/>
          </p:nvPr>
        </p:nvSpPr>
        <p:spPr/>
        <p:txBody>
          <a:bodyPr/>
          <a:lstStyle/>
          <a:p>
            <a:pPr eaLnBrk="1" hangingPunct="1"/>
            <a:r>
              <a:rPr lang="en-GB" altLang="en-US"/>
              <a:t>We will consider in detail a minimisation method for determining the threshold</a:t>
            </a:r>
          </a:p>
          <a:p>
            <a:pPr lvl="1" eaLnBrk="1" hangingPunct="1"/>
            <a:r>
              <a:rPr lang="en-GB" altLang="en-US"/>
              <a:t>Minimisation of the </a:t>
            </a:r>
            <a:r>
              <a:rPr lang="en-GB" altLang="en-US" i="1"/>
              <a:t>within group variance</a:t>
            </a:r>
          </a:p>
          <a:p>
            <a:pPr lvl="1" eaLnBrk="1" hangingPunct="1"/>
            <a:r>
              <a:rPr lang="en-GB" altLang="en-US">
                <a:cs typeface="Times New Roman" panose="02020603050405020304" pitchFamily="18" charset="0"/>
              </a:rPr>
              <a:t>Robot Vision, Haralick &amp; Shapiro, volume 1, page 20</a:t>
            </a:r>
            <a:r>
              <a:rPr lang="en-GB" altLang="en-US"/>
              <a:t> </a:t>
            </a:r>
          </a:p>
        </p:txBody>
      </p:sp>
      <p:sp>
        <p:nvSpPr>
          <p:cNvPr id="6" name="Slide Number Placeholder 5">
            <a:extLst>
              <a:ext uri="{FF2B5EF4-FFF2-40B4-BE49-F238E27FC236}">
                <a16:creationId xmlns:a16="http://schemas.microsoft.com/office/drawing/2014/main" id="{3224F808-2352-4094-86C1-7417677DCFB3}"/>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5382C45-66B4-482C-862A-A952538C9E0B}" type="slidenum">
              <a:rPr lang="en-GB" altLang="en-US" sz="1200">
                <a:solidFill>
                  <a:srgbClr val="045C75"/>
                </a:solidFill>
              </a:rPr>
              <a:pPr eaLnBrk="1" hangingPunct="1"/>
              <a:t>38</a:t>
            </a:fld>
            <a:endParaRPr lang="en-GB" altLang="en-US" sz="1200">
              <a:solidFill>
                <a:srgbClr val="045C75"/>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9FD375C-1FD4-4B5F-BE1F-97A108BEB7F6}"/>
              </a:ext>
            </a:extLst>
          </p:cNvPr>
          <p:cNvSpPr>
            <a:spLocks noGrp="1" noChangeArrowheads="1"/>
          </p:cNvSpPr>
          <p:nvPr>
            <p:ph type="title"/>
          </p:nvPr>
        </p:nvSpPr>
        <p:spPr/>
        <p:txBody>
          <a:bodyPr/>
          <a:lstStyle/>
          <a:p>
            <a:pPr eaLnBrk="1" hangingPunct="1"/>
            <a:r>
              <a:rPr lang="en-GB" altLang="en-US" dirty="0"/>
              <a:t>Greylevel thresholding</a:t>
            </a:r>
          </a:p>
        </p:txBody>
      </p:sp>
      <p:sp>
        <p:nvSpPr>
          <p:cNvPr id="26627" name="Rectangle 3">
            <a:extLst>
              <a:ext uri="{FF2B5EF4-FFF2-40B4-BE49-F238E27FC236}">
                <a16:creationId xmlns:a16="http://schemas.microsoft.com/office/drawing/2014/main" id="{69B4E02F-22DB-4C71-82D6-CDC19C18446E}"/>
              </a:ext>
            </a:extLst>
          </p:cNvPr>
          <p:cNvSpPr>
            <a:spLocks noGrp="1" noChangeArrowheads="1"/>
          </p:cNvSpPr>
          <p:nvPr>
            <p:ph idx="1"/>
          </p:nvPr>
        </p:nvSpPr>
        <p:spPr/>
        <p:txBody>
          <a:bodyPr/>
          <a:lstStyle/>
          <a:p>
            <a:pPr eaLnBrk="1" hangingPunct="1"/>
            <a:r>
              <a:rPr lang="en-GB" altLang="en-US"/>
              <a:t>Idealized object/background image histogram</a:t>
            </a:r>
          </a:p>
        </p:txBody>
      </p:sp>
      <p:sp>
        <p:nvSpPr>
          <p:cNvPr id="10" name="Slide Number Placeholder 5">
            <a:extLst>
              <a:ext uri="{FF2B5EF4-FFF2-40B4-BE49-F238E27FC236}">
                <a16:creationId xmlns:a16="http://schemas.microsoft.com/office/drawing/2014/main" id="{1B2BA878-7204-443E-ACC6-2581D3109EFB}"/>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50BA08D-F98A-486E-8A2B-4BA185C2E001}" type="slidenum">
              <a:rPr lang="en-GB" altLang="en-US" sz="1200">
                <a:solidFill>
                  <a:srgbClr val="045C75"/>
                </a:solidFill>
              </a:rPr>
              <a:pPr eaLnBrk="1" hangingPunct="1"/>
              <a:t>39</a:t>
            </a:fld>
            <a:endParaRPr lang="en-GB" altLang="en-US" sz="1200">
              <a:solidFill>
                <a:srgbClr val="045C75"/>
              </a:solidFill>
            </a:endParaRPr>
          </a:p>
        </p:txBody>
      </p:sp>
      <p:sp>
        <p:nvSpPr>
          <p:cNvPr id="26629" name="Rectangle 5">
            <a:extLst>
              <a:ext uri="{FF2B5EF4-FFF2-40B4-BE49-F238E27FC236}">
                <a16:creationId xmlns:a16="http://schemas.microsoft.com/office/drawing/2014/main" id="{A1EF1611-8417-41F6-A717-8D4C3C0676F9}"/>
              </a:ext>
            </a:extLst>
          </p:cNvPr>
          <p:cNvSpPr>
            <a:spLocks noChangeArrowheads="1"/>
          </p:cNvSpPr>
          <p:nvPr/>
        </p:nvSpPr>
        <p:spPr bwMode="auto">
          <a:xfrm>
            <a:off x="3457575" y="14811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26630" name="Object 4">
            <a:extLst>
              <a:ext uri="{FF2B5EF4-FFF2-40B4-BE49-F238E27FC236}">
                <a16:creationId xmlns:a16="http://schemas.microsoft.com/office/drawing/2014/main" id="{84BD57D8-A6B6-4E59-846B-93AA6C3C3719}"/>
              </a:ext>
            </a:extLst>
          </p:cNvPr>
          <p:cNvGraphicFramePr>
            <a:graphicFrameLocks noChangeAspect="1"/>
          </p:cNvGraphicFramePr>
          <p:nvPr/>
        </p:nvGraphicFramePr>
        <p:xfrm>
          <a:off x="3429000" y="3038475"/>
          <a:ext cx="5257800" cy="3881438"/>
        </p:xfrm>
        <a:graphic>
          <a:graphicData uri="http://schemas.openxmlformats.org/presentationml/2006/ole">
            <mc:AlternateContent xmlns:mc="http://schemas.openxmlformats.org/markup-compatibility/2006">
              <mc:Choice xmlns:v="urn:schemas-microsoft-com:vml" Requires="v">
                <p:oleObj spid="_x0000_s6165" r:id="rId4" imgW="5276850" imgH="3895725" progId="MSGraph.Chart.8">
                  <p:embed/>
                </p:oleObj>
              </mc:Choice>
              <mc:Fallback>
                <p:oleObj r:id="rId4" imgW="5276850" imgH="3895725" progId="MSGraph.Chart.8">
                  <p:embed/>
                  <p:pic>
                    <p:nvPicPr>
                      <p:cNvPr id="26630" name="Object 4">
                        <a:extLst>
                          <a:ext uri="{FF2B5EF4-FFF2-40B4-BE49-F238E27FC236}">
                            <a16:creationId xmlns:a16="http://schemas.microsoft.com/office/drawing/2014/main" id="{84BD57D8-A6B6-4E59-846B-93AA6C3C37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038475"/>
                        <a:ext cx="525780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Line 6">
            <a:extLst>
              <a:ext uri="{FF2B5EF4-FFF2-40B4-BE49-F238E27FC236}">
                <a16:creationId xmlns:a16="http://schemas.microsoft.com/office/drawing/2014/main" id="{848C4506-B71D-4AF1-B4C6-4735C5FA7857}"/>
              </a:ext>
            </a:extLst>
          </p:cNvPr>
          <p:cNvSpPr>
            <a:spLocks noChangeShapeType="1"/>
          </p:cNvSpPr>
          <p:nvPr/>
        </p:nvSpPr>
        <p:spPr bwMode="auto">
          <a:xfrm>
            <a:off x="5791200" y="3124200"/>
            <a:ext cx="0" cy="342900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2" name="Text Box 7">
            <a:extLst>
              <a:ext uri="{FF2B5EF4-FFF2-40B4-BE49-F238E27FC236}">
                <a16:creationId xmlns:a16="http://schemas.microsoft.com/office/drawing/2014/main" id="{8AAC2728-3F1E-4839-A2CE-033E49BB0764}"/>
              </a:ext>
            </a:extLst>
          </p:cNvPr>
          <p:cNvSpPr txBox="1">
            <a:spLocks noChangeArrowheads="1"/>
          </p:cNvSpPr>
          <p:nvPr/>
        </p:nvSpPr>
        <p:spPr bwMode="auto">
          <a:xfrm>
            <a:off x="5562600" y="64912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1800" i="1">
                <a:latin typeface="Tahoma" panose="020B0604030504040204" pitchFamily="34" charset="0"/>
              </a:rPr>
              <a: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0BA9541-8429-45DA-8788-2AFDDED1EF17}"/>
              </a:ext>
            </a:extLst>
          </p:cNvPr>
          <p:cNvSpPr>
            <a:spLocks noGrp="1" noChangeArrowheads="1"/>
          </p:cNvSpPr>
          <p:nvPr>
            <p:ph type="title"/>
          </p:nvPr>
        </p:nvSpPr>
        <p:spPr/>
        <p:txBody>
          <a:bodyPr>
            <a:normAutofit/>
          </a:bodyPr>
          <a:lstStyle/>
          <a:p>
            <a:pPr>
              <a:defRPr/>
            </a:pPr>
            <a:r>
              <a:rPr lang="en-GB" dirty="0"/>
              <a:t>Introduction to image segmentation</a:t>
            </a:r>
          </a:p>
        </p:txBody>
      </p:sp>
      <p:sp>
        <p:nvSpPr>
          <p:cNvPr id="7171" name="Rectangle 3">
            <a:extLst>
              <a:ext uri="{FF2B5EF4-FFF2-40B4-BE49-F238E27FC236}">
                <a16:creationId xmlns:a16="http://schemas.microsoft.com/office/drawing/2014/main" id="{43DF2037-9F07-489E-A258-0775AB462EDD}"/>
              </a:ext>
            </a:extLst>
          </p:cNvPr>
          <p:cNvSpPr>
            <a:spLocks noGrp="1" noChangeArrowheads="1"/>
          </p:cNvSpPr>
          <p:nvPr>
            <p:ph idx="1"/>
          </p:nvPr>
        </p:nvSpPr>
        <p:spPr/>
        <p:txBody>
          <a:bodyPr/>
          <a:lstStyle/>
          <a:p>
            <a:pPr algn="just" eaLnBrk="1" hangingPunct="1">
              <a:lnSpc>
                <a:spcPct val="90000"/>
              </a:lnSpc>
            </a:pPr>
            <a:r>
              <a:rPr lang="en-GB" altLang="en-US" dirty="0">
                <a:cs typeface="Times New Roman" panose="02020603050405020304" pitchFamily="18" charset="0"/>
              </a:rPr>
              <a:t>Usually image segmentation is an initial and vital step in a series of processes aimed at overall image understanding</a:t>
            </a:r>
            <a:r>
              <a:rPr lang="en-GB" altLang="en-US" dirty="0"/>
              <a:t> </a:t>
            </a:r>
          </a:p>
          <a:p>
            <a:pPr algn="just" eaLnBrk="1" hangingPunct="1">
              <a:lnSpc>
                <a:spcPct val="90000"/>
              </a:lnSpc>
            </a:pPr>
            <a:r>
              <a:rPr lang="en-GB" altLang="en-US" dirty="0"/>
              <a:t>Applications of image segmentation include</a:t>
            </a:r>
          </a:p>
          <a:p>
            <a:pPr lvl="1" algn="just" eaLnBrk="1" hangingPunct="1">
              <a:lnSpc>
                <a:spcPct val="90000"/>
              </a:lnSpc>
            </a:pPr>
            <a:r>
              <a:rPr lang="en-GB" altLang="en-US" dirty="0">
                <a:cs typeface="Times New Roman" panose="02020603050405020304" pitchFamily="18" charset="0"/>
              </a:rPr>
              <a:t>Identifying objects in a scene for object-based measurements such as size and shape</a:t>
            </a:r>
            <a:r>
              <a:rPr lang="en-GB" altLang="en-US" dirty="0"/>
              <a:t> </a:t>
            </a:r>
          </a:p>
          <a:p>
            <a:pPr lvl="1" algn="just" eaLnBrk="1" hangingPunct="1">
              <a:lnSpc>
                <a:spcPct val="90000"/>
              </a:lnSpc>
            </a:pPr>
            <a:r>
              <a:rPr lang="en-GB" altLang="en-US" dirty="0">
                <a:cs typeface="Times New Roman" panose="02020603050405020304" pitchFamily="18" charset="0"/>
              </a:rPr>
              <a:t>Identifying objects in a moving scene for </a:t>
            </a:r>
            <a:r>
              <a:rPr lang="en-GB" altLang="en-US" i="1" dirty="0">
                <a:cs typeface="Times New Roman" panose="02020603050405020304" pitchFamily="18" charset="0"/>
              </a:rPr>
              <a:t>object-based video compression (MPEG4)</a:t>
            </a:r>
            <a:r>
              <a:rPr lang="en-GB" altLang="en-US" dirty="0"/>
              <a:t> </a:t>
            </a:r>
          </a:p>
          <a:p>
            <a:pPr lvl="1" algn="just" eaLnBrk="1" hangingPunct="1">
              <a:lnSpc>
                <a:spcPct val="90000"/>
              </a:lnSpc>
            </a:pPr>
            <a:r>
              <a:rPr lang="en-GB" altLang="en-US" dirty="0">
                <a:cs typeface="Times New Roman" panose="02020603050405020304" pitchFamily="18" charset="0"/>
              </a:rPr>
              <a:t>Identifying objects which are at different distances from a sensor using depth measurements from a laser range finder enabling path planning for a mobile robots.</a:t>
            </a:r>
            <a:endParaRPr lang="en-GB" altLang="en-US" dirty="0"/>
          </a:p>
        </p:txBody>
      </p:sp>
      <p:sp>
        <p:nvSpPr>
          <p:cNvPr id="6" name="Slide Number Placeholder 5">
            <a:extLst>
              <a:ext uri="{FF2B5EF4-FFF2-40B4-BE49-F238E27FC236}">
                <a16:creationId xmlns:a16="http://schemas.microsoft.com/office/drawing/2014/main" id="{34AD7D57-3460-4EA5-8BD0-453DB294E06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8F75E7E-C2BF-4F46-8748-17564D2AF2FC}" type="slidenum">
              <a:rPr lang="en-GB" altLang="en-US" sz="1200">
                <a:solidFill>
                  <a:srgbClr val="045C75"/>
                </a:solidFill>
              </a:rPr>
              <a:pPr eaLnBrk="1" hangingPunct="1"/>
              <a:t>4</a:t>
            </a:fld>
            <a:endParaRPr lang="en-GB" altLang="en-US" sz="1200">
              <a:solidFill>
                <a:srgbClr val="045C75"/>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D8C7700-715F-49D6-A63D-57E6C17DBFED}"/>
              </a:ext>
            </a:extLst>
          </p:cNvPr>
          <p:cNvSpPr>
            <a:spLocks noGrp="1" noChangeArrowheads="1"/>
          </p:cNvSpPr>
          <p:nvPr>
            <p:ph type="title"/>
          </p:nvPr>
        </p:nvSpPr>
        <p:spPr/>
        <p:txBody>
          <a:bodyPr/>
          <a:lstStyle/>
          <a:p>
            <a:pPr eaLnBrk="1" hangingPunct="1"/>
            <a:r>
              <a:rPr lang="en-GB" altLang="en-US" dirty="0"/>
              <a:t>Greylevel thresholding</a:t>
            </a:r>
          </a:p>
        </p:txBody>
      </p:sp>
      <p:sp>
        <p:nvSpPr>
          <p:cNvPr id="27651" name="Rectangle 3">
            <a:extLst>
              <a:ext uri="{FF2B5EF4-FFF2-40B4-BE49-F238E27FC236}">
                <a16:creationId xmlns:a16="http://schemas.microsoft.com/office/drawing/2014/main" id="{C9D9C9EE-431D-4FF7-A548-A2451C4F3D59}"/>
              </a:ext>
            </a:extLst>
          </p:cNvPr>
          <p:cNvSpPr>
            <a:spLocks noGrp="1" noChangeArrowheads="1"/>
          </p:cNvSpPr>
          <p:nvPr>
            <p:ph idx="1"/>
          </p:nvPr>
        </p:nvSpPr>
        <p:spPr/>
        <p:txBody>
          <a:bodyPr/>
          <a:lstStyle/>
          <a:p>
            <a:pPr eaLnBrk="1" hangingPunct="1"/>
            <a:r>
              <a:rPr lang="en-GB" altLang="en-US">
                <a:cs typeface="Times New Roman" panose="02020603050405020304" pitchFamily="18" charset="0"/>
              </a:rPr>
              <a:t>Any threshold  separates the histogram into 2 groups with each group having its own statistics (mean, variance)</a:t>
            </a:r>
            <a:endParaRPr lang="en-GB" altLang="en-US" b="1">
              <a:cs typeface="Times New Roman" panose="02020603050405020304" pitchFamily="18" charset="0"/>
            </a:endParaRPr>
          </a:p>
          <a:p>
            <a:pPr eaLnBrk="1" hangingPunct="1"/>
            <a:r>
              <a:rPr lang="en-GB" altLang="en-US" b="1">
                <a:cs typeface="Times New Roman" panose="02020603050405020304" pitchFamily="18" charset="0"/>
              </a:rPr>
              <a:t> </a:t>
            </a:r>
            <a:r>
              <a:rPr lang="en-GB" altLang="en-US">
                <a:cs typeface="Times New Roman" panose="02020603050405020304" pitchFamily="18" charset="0"/>
              </a:rPr>
              <a:t>The homogeneity of each group is measured by the </a:t>
            </a:r>
            <a:r>
              <a:rPr lang="en-GB" altLang="en-US" i="1">
                <a:cs typeface="Times New Roman" panose="02020603050405020304" pitchFamily="18" charset="0"/>
              </a:rPr>
              <a:t>within group variance</a:t>
            </a:r>
          </a:p>
          <a:p>
            <a:pPr algn="just" eaLnBrk="1" hangingPunct="1"/>
            <a:r>
              <a:rPr lang="en-GB" altLang="en-US">
                <a:cs typeface="Times New Roman" panose="02020603050405020304" pitchFamily="18" charset="0"/>
              </a:rPr>
              <a:t>The optimum threshold is that threshold which minimizes the within group variance thus maximizing the homogeneity of each group</a:t>
            </a:r>
          </a:p>
          <a:p>
            <a:pPr eaLnBrk="1" hangingPunct="1"/>
            <a:endParaRPr lang="en-GB" altLang="en-US" b="1">
              <a:cs typeface="Times New Roman" panose="02020603050405020304" pitchFamily="18" charset="0"/>
            </a:endParaRPr>
          </a:p>
        </p:txBody>
      </p:sp>
      <p:sp>
        <p:nvSpPr>
          <p:cNvPr id="6" name="Slide Number Placeholder 5">
            <a:extLst>
              <a:ext uri="{FF2B5EF4-FFF2-40B4-BE49-F238E27FC236}">
                <a16:creationId xmlns:a16="http://schemas.microsoft.com/office/drawing/2014/main" id="{BD23F698-DA91-4A58-9156-2559C0D53059}"/>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10A5280-C052-46D3-92B2-F36FF512BA51}" type="slidenum">
              <a:rPr lang="en-GB" altLang="en-US" sz="1200">
                <a:solidFill>
                  <a:srgbClr val="045C75"/>
                </a:solidFill>
              </a:rPr>
              <a:pPr eaLnBrk="1" hangingPunct="1"/>
              <a:t>40</a:t>
            </a:fld>
            <a:endParaRPr lang="en-GB" altLang="en-US" sz="1200">
              <a:solidFill>
                <a:srgbClr val="045C75"/>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CC021DC-153A-4E79-A7E8-76ED77398465}"/>
              </a:ext>
            </a:extLst>
          </p:cNvPr>
          <p:cNvSpPr>
            <a:spLocks noGrp="1" noChangeArrowheads="1"/>
          </p:cNvSpPr>
          <p:nvPr>
            <p:ph type="title"/>
          </p:nvPr>
        </p:nvSpPr>
        <p:spPr/>
        <p:txBody>
          <a:bodyPr/>
          <a:lstStyle/>
          <a:p>
            <a:pPr eaLnBrk="1" hangingPunct="1"/>
            <a:r>
              <a:rPr lang="en-GB" altLang="en-US" dirty="0"/>
              <a:t>Greylevel thresholding</a:t>
            </a:r>
          </a:p>
        </p:txBody>
      </p:sp>
      <p:sp>
        <p:nvSpPr>
          <p:cNvPr id="28675" name="Rectangle 3">
            <a:extLst>
              <a:ext uri="{FF2B5EF4-FFF2-40B4-BE49-F238E27FC236}">
                <a16:creationId xmlns:a16="http://schemas.microsoft.com/office/drawing/2014/main" id="{23D62099-6083-422D-8065-6389A6C8C3C8}"/>
              </a:ext>
            </a:extLst>
          </p:cNvPr>
          <p:cNvSpPr>
            <a:spLocks noGrp="1" noChangeArrowheads="1"/>
          </p:cNvSpPr>
          <p:nvPr>
            <p:ph idx="1"/>
          </p:nvPr>
        </p:nvSpPr>
        <p:spPr/>
        <p:txBody>
          <a:bodyPr/>
          <a:lstStyle/>
          <a:p>
            <a:pPr algn="just" eaLnBrk="1" hangingPunct="1"/>
            <a:r>
              <a:rPr lang="en-GB" altLang="en-US" dirty="0">
                <a:cs typeface="Times New Roman" panose="02020603050405020304" pitchFamily="18" charset="0"/>
              </a:rPr>
              <a:t>Let group o (object) be those pixels with greylevel &lt;=</a:t>
            </a:r>
            <a:r>
              <a:rPr lang="en-GB" altLang="en-US" i="1" dirty="0">
                <a:cs typeface="Times New Roman" panose="02020603050405020304" pitchFamily="18" charset="0"/>
              </a:rPr>
              <a:t>T</a:t>
            </a:r>
            <a:endParaRPr lang="en-GB" altLang="en-US" dirty="0">
              <a:cs typeface="Times New Roman" panose="02020603050405020304" pitchFamily="18" charset="0"/>
            </a:endParaRPr>
          </a:p>
          <a:p>
            <a:pPr algn="just" eaLnBrk="1" hangingPunct="1"/>
            <a:r>
              <a:rPr lang="en-GB" altLang="en-US" dirty="0">
                <a:cs typeface="Times New Roman" panose="02020603050405020304" pitchFamily="18" charset="0"/>
              </a:rPr>
              <a:t>Let group b (background) be those pixels with greylevel</a:t>
            </a:r>
            <a:r>
              <a:rPr lang="en-GB" altLang="en-US" b="1" dirty="0">
                <a:cs typeface="Times New Roman" panose="02020603050405020304" pitchFamily="18" charset="0"/>
              </a:rPr>
              <a:t> </a:t>
            </a:r>
            <a:r>
              <a:rPr lang="en-GB" altLang="en-US" dirty="0">
                <a:cs typeface="Times New Roman" panose="02020603050405020304" pitchFamily="18" charset="0"/>
              </a:rPr>
              <a:t>&gt;</a:t>
            </a:r>
            <a:r>
              <a:rPr lang="en-GB" altLang="en-US" i="1" dirty="0">
                <a:cs typeface="Times New Roman" panose="02020603050405020304" pitchFamily="18" charset="0"/>
              </a:rPr>
              <a:t>T</a:t>
            </a:r>
          </a:p>
          <a:p>
            <a:pPr algn="just" eaLnBrk="1" hangingPunct="1"/>
            <a:r>
              <a:rPr lang="en-GB" altLang="en-US" dirty="0">
                <a:cs typeface="Times New Roman" panose="02020603050405020304" pitchFamily="18" charset="0"/>
              </a:rPr>
              <a:t>The prior probability of group o is</a:t>
            </a:r>
            <a:r>
              <a:rPr lang="en-GB" altLang="en-US" b="1" i="1" dirty="0">
                <a:cs typeface="Times New Roman" panose="02020603050405020304" pitchFamily="18" charset="0"/>
              </a:rPr>
              <a:t> </a:t>
            </a:r>
            <a:r>
              <a:rPr lang="en-GB" altLang="en-US" i="1" dirty="0">
                <a:cs typeface="Times New Roman" panose="02020603050405020304" pitchFamily="18" charset="0"/>
              </a:rPr>
              <a:t>p</a:t>
            </a:r>
            <a:r>
              <a:rPr lang="en-GB" altLang="en-US" i="1" baseline="-25000" dirty="0">
                <a:cs typeface="Times New Roman" panose="02020603050405020304" pitchFamily="18" charset="0"/>
              </a:rPr>
              <a:t>o</a:t>
            </a:r>
            <a:r>
              <a:rPr lang="en-GB" altLang="en-US" i="1" dirty="0">
                <a:cs typeface="Times New Roman" panose="02020603050405020304" pitchFamily="18" charset="0"/>
              </a:rPr>
              <a:t>(T)</a:t>
            </a:r>
          </a:p>
          <a:p>
            <a:pPr algn="just" eaLnBrk="1" hangingPunct="1"/>
            <a:r>
              <a:rPr lang="en-GB" altLang="en-US" dirty="0">
                <a:cs typeface="Times New Roman" panose="02020603050405020304" pitchFamily="18" charset="0"/>
              </a:rPr>
              <a:t>The prior probability of group b is </a:t>
            </a:r>
            <a:r>
              <a:rPr lang="en-GB" altLang="en-US" i="1" dirty="0">
                <a:cs typeface="Times New Roman" panose="02020603050405020304" pitchFamily="18" charset="0"/>
              </a:rPr>
              <a:t>p</a:t>
            </a:r>
            <a:r>
              <a:rPr lang="en-GB" altLang="en-US" i="1" baseline="-25000" dirty="0">
                <a:cs typeface="Times New Roman" panose="02020603050405020304" pitchFamily="18" charset="0"/>
              </a:rPr>
              <a:t>b</a:t>
            </a:r>
            <a:r>
              <a:rPr lang="en-GB" altLang="en-US" i="1" dirty="0">
                <a:cs typeface="Times New Roman" panose="02020603050405020304" pitchFamily="18" charset="0"/>
              </a:rPr>
              <a:t>(T)</a:t>
            </a:r>
            <a:endParaRPr lang="en-GB" altLang="en-US" dirty="0">
              <a:cs typeface="Times New Roman" panose="02020603050405020304" pitchFamily="18" charset="0"/>
            </a:endParaRPr>
          </a:p>
          <a:p>
            <a:pPr eaLnBrk="1" hangingPunct="1"/>
            <a:endParaRPr lang="en-GB" altLang="en-US" dirty="0"/>
          </a:p>
        </p:txBody>
      </p:sp>
      <p:sp>
        <p:nvSpPr>
          <p:cNvPr id="6" name="Slide Number Placeholder 5">
            <a:extLst>
              <a:ext uri="{FF2B5EF4-FFF2-40B4-BE49-F238E27FC236}">
                <a16:creationId xmlns:a16="http://schemas.microsoft.com/office/drawing/2014/main" id="{7021E1FB-33AF-45F3-8F18-31F00F0DF8EB}"/>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E6C15EF-CDCA-4632-8E07-8C5846560CBB}" type="slidenum">
              <a:rPr lang="en-GB" altLang="en-US" sz="1200">
                <a:solidFill>
                  <a:srgbClr val="045C75"/>
                </a:solidFill>
              </a:rPr>
              <a:pPr eaLnBrk="1" hangingPunct="1"/>
              <a:t>41</a:t>
            </a:fld>
            <a:endParaRPr lang="en-GB" altLang="en-US" sz="1200">
              <a:solidFill>
                <a:srgbClr val="045C7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ECD0F2A-18E3-4406-AAE7-CE6989CA8277}"/>
              </a:ext>
            </a:extLst>
          </p:cNvPr>
          <p:cNvSpPr>
            <a:spLocks noGrp="1" noChangeArrowheads="1"/>
          </p:cNvSpPr>
          <p:nvPr>
            <p:ph type="title"/>
          </p:nvPr>
        </p:nvSpPr>
        <p:spPr/>
        <p:txBody>
          <a:bodyPr/>
          <a:lstStyle/>
          <a:p>
            <a:pPr eaLnBrk="1" hangingPunct="1"/>
            <a:r>
              <a:rPr lang="en-GB" altLang="en-US" dirty="0"/>
              <a:t>Greylevel thresholding</a:t>
            </a:r>
          </a:p>
        </p:txBody>
      </p:sp>
      <p:sp>
        <p:nvSpPr>
          <p:cNvPr id="29699" name="Rectangle 3">
            <a:extLst>
              <a:ext uri="{FF2B5EF4-FFF2-40B4-BE49-F238E27FC236}">
                <a16:creationId xmlns:a16="http://schemas.microsoft.com/office/drawing/2014/main" id="{4CBEA2A4-61B4-4B75-A686-0DB4BD8CA11D}"/>
              </a:ext>
            </a:extLst>
          </p:cNvPr>
          <p:cNvSpPr>
            <a:spLocks noGrp="1" noChangeArrowheads="1"/>
          </p:cNvSpPr>
          <p:nvPr>
            <p:ph idx="1"/>
          </p:nvPr>
        </p:nvSpPr>
        <p:spPr/>
        <p:txBody>
          <a:bodyPr/>
          <a:lstStyle/>
          <a:p>
            <a:pPr eaLnBrk="1" hangingPunct="1">
              <a:lnSpc>
                <a:spcPct val="90000"/>
              </a:lnSpc>
            </a:pPr>
            <a:r>
              <a:rPr lang="en-GB" altLang="en-US"/>
              <a:t>The following expressions can easily be derived for prior probabilities of object and background</a:t>
            </a:r>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r>
              <a:rPr lang="en-GB" altLang="en-US"/>
              <a:t>where </a:t>
            </a:r>
            <a:r>
              <a:rPr lang="en-GB" altLang="en-US" i="1"/>
              <a:t>h(i)</a:t>
            </a:r>
            <a:r>
              <a:rPr lang="en-GB" altLang="en-US"/>
              <a:t> is the histogram of an N pixel image</a:t>
            </a:r>
          </a:p>
        </p:txBody>
      </p:sp>
      <p:sp>
        <p:nvSpPr>
          <p:cNvPr id="12" name="Slide Number Placeholder 5">
            <a:extLst>
              <a:ext uri="{FF2B5EF4-FFF2-40B4-BE49-F238E27FC236}">
                <a16:creationId xmlns:a16="http://schemas.microsoft.com/office/drawing/2014/main" id="{BEEC8B0D-A141-4BA5-A811-1DA28B4EF978}"/>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6CA2F77-4EE9-4180-A762-E8CBD4A2A11B}" type="slidenum">
              <a:rPr lang="en-GB" altLang="en-US" sz="1200">
                <a:solidFill>
                  <a:srgbClr val="045C75"/>
                </a:solidFill>
              </a:rPr>
              <a:pPr eaLnBrk="1" hangingPunct="1"/>
              <a:t>42</a:t>
            </a:fld>
            <a:endParaRPr lang="en-GB" altLang="en-US" sz="1200">
              <a:solidFill>
                <a:srgbClr val="045C75"/>
              </a:solidFill>
            </a:endParaRPr>
          </a:p>
        </p:txBody>
      </p:sp>
      <p:sp>
        <p:nvSpPr>
          <p:cNvPr id="29701" name="Rectangle 5">
            <a:extLst>
              <a:ext uri="{FF2B5EF4-FFF2-40B4-BE49-F238E27FC236}">
                <a16:creationId xmlns:a16="http://schemas.microsoft.com/office/drawing/2014/main" id="{2712C704-37CD-431E-90D2-CED61DB4DB11}"/>
              </a:ext>
            </a:extLst>
          </p:cNvPr>
          <p:cNvSpPr>
            <a:spLocks noChangeArrowheads="1"/>
          </p:cNvSpPr>
          <p:nvPr/>
        </p:nvSpPr>
        <p:spPr bwMode="auto">
          <a:xfrm>
            <a:off x="5200650" y="30956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29702" name="Object 4">
            <a:extLst>
              <a:ext uri="{FF2B5EF4-FFF2-40B4-BE49-F238E27FC236}">
                <a16:creationId xmlns:a16="http://schemas.microsoft.com/office/drawing/2014/main" id="{7272EA9F-F9D1-4944-BCE5-E969C4E1D3EC}"/>
              </a:ext>
            </a:extLst>
          </p:cNvPr>
          <p:cNvGraphicFramePr>
            <a:graphicFrameLocks noChangeAspect="1"/>
          </p:cNvGraphicFramePr>
          <p:nvPr/>
        </p:nvGraphicFramePr>
        <p:xfrm>
          <a:off x="4540250" y="2811464"/>
          <a:ext cx="2209800" cy="822325"/>
        </p:xfrm>
        <a:graphic>
          <a:graphicData uri="http://schemas.openxmlformats.org/presentationml/2006/ole">
            <mc:AlternateContent xmlns:mc="http://schemas.openxmlformats.org/markup-compatibility/2006">
              <mc:Choice xmlns:v="urn:schemas-microsoft-com:vml" Requires="v">
                <p:oleObj spid="_x0000_s7227" r:id="rId4" imgW="1016000" imgH="381000" progId="Equation.3">
                  <p:embed/>
                </p:oleObj>
              </mc:Choice>
              <mc:Fallback>
                <p:oleObj r:id="rId4" imgW="1016000" imgH="381000" progId="Equation.3">
                  <p:embed/>
                  <p:pic>
                    <p:nvPicPr>
                      <p:cNvPr id="29702" name="Object 4">
                        <a:extLst>
                          <a:ext uri="{FF2B5EF4-FFF2-40B4-BE49-F238E27FC236}">
                            <a16:creationId xmlns:a16="http://schemas.microsoft.com/office/drawing/2014/main" id="{7272EA9F-F9D1-4944-BCE5-E969C4E1D3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0250" y="2811464"/>
                        <a:ext cx="2209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Rectangle 7">
            <a:extLst>
              <a:ext uri="{FF2B5EF4-FFF2-40B4-BE49-F238E27FC236}">
                <a16:creationId xmlns:a16="http://schemas.microsoft.com/office/drawing/2014/main" id="{F9001CAC-ED99-4EDF-BAC7-09117B9F8799}"/>
              </a:ext>
            </a:extLst>
          </p:cNvPr>
          <p:cNvSpPr>
            <a:spLocks noChangeArrowheads="1"/>
          </p:cNvSpPr>
          <p:nvPr/>
        </p:nvSpPr>
        <p:spPr bwMode="auto">
          <a:xfrm>
            <a:off x="5143500" y="30956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29704" name="Object 6">
            <a:extLst>
              <a:ext uri="{FF2B5EF4-FFF2-40B4-BE49-F238E27FC236}">
                <a16:creationId xmlns:a16="http://schemas.microsoft.com/office/drawing/2014/main" id="{DCFC31A1-66A5-476A-AF55-84CF50CBE222}"/>
              </a:ext>
            </a:extLst>
          </p:cNvPr>
          <p:cNvGraphicFramePr>
            <a:graphicFrameLocks noChangeAspect="1"/>
          </p:cNvGraphicFramePr>
          <p:nvPr/>
        </p:nvGraphicFramePr>
        <p:xfrm>
          <a:off x="4492625" y="3571875"/>
          <a:ext cx="2438400" cy="852488"/>
        </p:xfrm>
        <a:graphic>
          <a:graphicData uri="http://schemas.openxmlformats.org/presentationml/2006/ole">
            <mc:AlternateContent xmlns:mc="http://schemas.openxmlformats.org/markup-compatibility/2006">
              <mc:Choice xmlns:v="urn:schemas-microsoft-com:vml" Requires="v">
                <p:oleObj spid="_x0000_s7228" r:id="rId6" imgW="1079032" imgH="380835" progId="Equation.3">
                  <p:embed/>
                </p:oleObj>
              </mc:Choice>
              <mc:Fallback>
                <p:oleObj r:id="rId6" imgW="1079032" imgH="380835" progId="Equation.3">
                  <p:embed/>
                  <p:pic>
                    <p:nvPicPr>
                      <p:cNvPr id="29704" name="Object 6">
                        <a:extLst>
                          <a:ext uri="{FF2B5EF4-FFF2-40B4-BE49-F238E27FC236}">
                            <a16:creationId xmlns:a16="http://schemas.microsoft.com/office/drawing/2014/main" id="{DCFC31A1-66A5-476A-AF55-84CF50CBE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625" y="3571875"/>
                        <a:ext cx="24384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9">
            <a:extLst>
              <a:ext uri="{FF2B5EF4-FFF2-40B4-BE49-F238E27FC236}">
                <a16:creationId xmlns:a16="http://schemas.microsoft.com/office/drawing/2014/main" id="{84E95B9B-0376-4270-962A-6B7938AAB74F}"/>
              </a:ext>
            </a:extLst>
          </p:cNvPr>
          <p:cNvSpPr>
            <a:spLocks noChangeArrowheads="1"/>
          </p:cNvSpPr>
          <p:nvPr/>
        </p:nvSpPr>
        <p:spPr bwMode="auto">
          <a:xfrm>
            <a:off x="5486400"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29706" name="Object 8">
            <a:extLst>
              <a:ext uri="{FF2B5EF4-FFF2-40B4-BE49-F238E27FC236}">
                <a16:creationId xmlns:a16="http://schemas.microsoft.com/office/drawing/2014/main" id="{B87DCB2E-DC52-4AA3-80B6-FE668F803F8F}"/>
              </a:ext>
            </a:extLst>
          </p:cNvPr>
          <p:cNvGraphicFramePr>
            <a:graphicFrameLocks noChangeAspect="1"/>
          </p:cNvGraphicFramePr>
          <p:nvPr/>
        </p:nvGraphicFramePr>
        <p:xfrm>
          <a:off x="4492625" y="4513263"/>
          <a:ext cx="2667000" cy="520700"/>
        </p:xfrm>
        <a:graphic>
          <a:graphicData uri="http://schemas.openxmlformats.org/presentationml/2006/ole">
            <mc:AlternateContent xmlns:mc="http://schemas.openxmlformats.org/markup-compatibility/2006">
              <mc:Choice xmlns:v="urn:schemas-microsoft-com:vml" Requires="v">
                <p:oleObj spid="_x0000_s7229" r:id="rId8" imgW="1016000" imgH="203200" progId="Equation.3">
                  <p:embed/>
                </p:oleObj>
              </mc:Choice>
              <mc:Fallback>
                <p:oleObj r:id="rId8" imgW="1016000" imgH="203200" progId="Equation.3">
                  <p:embed/>
                  <p:pic>
                    <p:nvPicPr>
                      <p:cNvPr id="29706" name="Object 8">
                        <a:extLst>
                          <a:ext uri="{FF2B5EF4-FFF2-40B4-BE49-F238E27FC236}">
                            <a16:creationId xmlns:a16="http://schemas.microsoft.com/office/drawing/2014/main" id="{B87DCB2E-DC52-4AA3-80B6-FE668F803F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2625" y="4513263"/>
                        <a:ext cx="2667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C62E618-1886-44D9-854F-27FF46610437}"/>
              </a:ext>
            </a:extLst>
          </p:cNvPr>
          <p:cNvSpPr>
            <a:spLocks noGrp="1" noChangeArrowheads="1"/>
          </p:cNvSpPr>
          <p:nvPr>
            <p:ph type="title"/>
          </p:nvPr>
        </p:nvSpPr>
        <p:spPr/>
        <p:txBody>
          <a:bodyPr/>
          <a:lstStyle/>
          <a:p>
            <a:pPr eaLnBrk="1" hangingPunct="1"/>
            <a:r>
              <a:rPr lang="en-GB" altLang="en-US" dirty="0"/>
              <a:t>Greylevel thresholding</a:t>
            </a:r>
          </a:p>
        </p:txBody>
      </p:sp>
      <p:sp>
        <p:nvSpPr>
          <p:cNvPr id="30723" name="Rectangle 3">
            <a:extLst>
              <a:ext uri="{FF2B5EF4-FFF2-40B4-BE49-F238E27FC236}">
                <a16:creationId xmlns:a16="http://schemas.microsoft.com/office/drawing/2014/main" id="{F8BFC701-1011-4684-B21C-64A0606EEFF4}"/>
              </a:ext>
            </a:extLst>
          </p:cNvPr>
          <p:cNvSpPr>
            <a:spLocks noGrp="1" noChangeArrowheads="1"/>
          </p:cNvSpPr>
          <p:nvPr>
            <p:ph idx="1"/>
          </p:nvPr>
        </p:nvSpPr>
        <p:spPr/>
        <p:txBody>
          <a:bodyPr/>
          <a:lstStyle/>
          <a:p>
            <a:pPr eaLnBrk="1" hangingPunct="1"/>
            <a:r>
              <a:rPr lang="en-GB" altLang="en-US">
                <a:cs typeface="Times New Roman" panose="02020603050405020304" pitchFamily="18" charset="0"/>
              </a:rPr>
              <a:t>The mean and variance  of each group are as follows</a:t>
            </a:r>
            <a:r>
              <a:rPr lang="en-GB" altLang="en-US" b="1">
                <a:cs typeface="Times New Roman" panose="02020603050405020304" pitchFamily="18" charset="0"/>
              </a:rPr>
              <a:t> </a:t>
            </a:r>
            <a:r>
              <a:rPr lang="en-GB" altLang="en-US">
                <a:cs typeface="Times New Roman" panose="02020603050405020304" pitchFamily="18" charset="0"/>
              </a:rPr>
              <a:t>:</a:t>
            </a:r>
          </a:p>
        </p:txBody>
      </p:sp>
      <p:sp>
        <p:nvSpPr>
          <p:cNvPr id="14" name="Slide Number Placeholder 5">
            <a:extLst>
              <a:ext uri="{FF2B5EF4-FFF2-40B4-BE49-F238E27FC236}">
                <a16:creationId xmlns:a16="http://schemas.microsoft.com/office/drawing/2014/main" id="{C456B68A-141E-413E-9870-07A57F3B0DF1}"/>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669041B-25E1-48B1-B3E8-CD626EB7C01E}" type="slidenum">
              <a:rPr lang="en-GB" altLang="en-US" sz="1200">
                <a:solidFill>
                  <a:srgbClr val="045C75"/>
                </a:solidFill>
              </a:rPr>
              <a:pPr eaLnBrk="1" hangingPunct="1"/>
              <a:t>43</a:t>
            </a:fld>
            <a:endParaRPr lang="en-GB" altLang="en-US" sz="1200">
              <a:solidFill>
                <a:srgbClr val="045C75"/>
              </a:solidFill>
            </a:endParaRPr>
          </a:p>
        </p:txBody>
      </p:sp>
      <p:sp>
        <p:nvSpPr>
          <p:cNvPr id="30725" name="Rectangle 5">
            <a:extLst>
              <a:ext uri="{FF2B5EF4-FFF2-40B4-BE49-F238E27FC236}">
                <a16:creationId xmlns:a16="http://schemas.microsoft.com/office/drawing/2014/main" id="{92BC8CBA-8F36-470D-B6A1-70A694FF82B0}"/>
              </a:ext>
            </a:extLst>
          </p:cNvPr>
          <p:cNvSpPr>
            <a:spLocks noChangeArrowheads="1"/>
          </p:cNvSpPr>
          <p:nvPr/>
        </p:nvSpPr>
        <p:spPr bwMode="auto">
          <a:xfrm>
            <a:off x="4719638" y="30956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0726" name="Object 4">
            <a:extLst>
              <a:ext uri="{FF2B5EF4-FFF2-40B4-BE49-F238E27FC236}">
                <a16:creationId xmlns:a16="http://schemas.microsoft.com/office/drawing/2014/main" id="{54AA0761-6340-48D8-A377-7CD1C1D5B1A1}"/>
              </a:ext>
            </a:extLst>
          </p:cNvPr>
          <p:cNvGraphicFramePr>
            <a:graphicFrameLocks noChangeAspect="1"/>
          </p:cNvGraphicFramePr>
          <p:nvPr/>
        </p:nvGraphicFramePr>
        <p:xfrm>
          <a:off x="3576638" y="2787651"/>
          <a:ext cx="3505200" cy="849313"/>
        </p:xfrm>
        <a:graphic>
          <a:graphicData uri="http://schemas.openxmlformats.org/presentationml/2006/ole">
            <mc:AlternateContent xmlns:mc="http://schemas.openxmlformats.org/markup-compatibility/2006">
              <mc:Choice xmlns:v="urn:schemas-microsoft-com:vml" Requires="v">
                <p:oleObj spid="_x0000_s8270" r:id="rId4" imgW="1562100" imgH="381000" progId="Equation.3">
                  <p:embed/>
                </p:oleObj>
              </mc:Choice>
              <mc:Fallback>
                <p:oleObj r:id="rId4" imgW="1562100" imgH="381000" progId="Equation.3">
                  <p:embed/>
                  <p:pic>
                    <p:nvPicPr>
                      <p:cNvPr id="30726" name="Object 4">
                        <a:extLst>
                          <a:ext uri="{FF2B5EF4-FFF2-40B4-BE49-F238E27FC236}">
                            <a16:creationId xmlns:a16="http://schemas.microsoft.com/office/drawing/2014/main" id="{54AA0761-6340-48D8-A377-7CD1C1D5B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638" y="2787651"/>
                        <a:ext cx="35052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7" name="Rectangle 7">
            <a:extLst>
              <a:ext uri="{FF2B5EF4-FFF2-40B4-BE49-F238E27FC236}">
                <a16:creationId xmlns:a16="http://schemas.microsoft.com/office/drawing/2014/main" id="{EB1BF4A2-F8F2-4D4A-B3DF-580219103051}"/>
              </a:ext>
            </a:extLst>
          </p:cNvPr>
          <p:cNvSpPr>
            <a:spLocks noChangeArrowheads="1"/>
          </p:cNvSpPr>
          <p:nvPr/>
        </p:nvSpPr>
        <p:spPr bwMode="auto">
          <a:xfrm>
            <a:off x="4686300" y="30956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0728" name="Object 6">
            <a:extLst>
              <a:ext uri="{FF2B5EF4-FFF2-40B4-BE49-F238E27FC236}">
                <a16:creationId xmlns:a16="http://schemas.microsoft.com/office/drawing/2014/main" id="{DC93E7E3-3E81-4D19-8FCF-8A8179055CF8}"/>
              </a:ext>
            </a:extLst>
          </p:cNvPr>
          <p:cNvGraphicFramePr>
            <a:graphicFrameLocks noChangeAspect="1"/>
          </p:cNvGraphicFramePr>
          <p:nvPr/>
        </p:nvGraphicFramePr>
        <p:xfrm>
          <a:off x="3644900" y="3687764"/>
          <a:ext cx="3505200" cy="828675"/>
        </p:xfrm>
        <a:graphic>
          <a:graphicData uri="http://schemas.openxmlformats.org/presentationml/2006/ole">
            <mc:AlternateContent xmlns:mc="http://schemas.openxmlformats.org/markup-compatibility/2006">
              <mc:Choice xmlns:v="urn:schemas-microsoft-com:vml" Requires="v">
                <p:oleObj spid="_x0000_s8271" r:id="rId6" imgW="1600200" imgH="381000" progId="Equation.3">
                  <p:embed/>
                </p:oleObj>
              </mc:Choice>
              <mc:Fallback>
                <p:oleObj r:id="rId6" imgW="1600200" imgH="381000" progId="Equation.3">
                  <p:embed/>
                  <p:pic>
                    <p:nvPicPr>
                      <p:cNvPr id="30728" name="Object 6">
                        <a:extLst>
                          <a:ext uri="{FF2B5EF4-FFF2-40B4-BE49-F238E27FC236}">
                            <a16:creationId xmlns:a16="http://schemas.microsoft.com/office/drawing/2014/main" id="{DC93E7E3-3E81-4D19-8FCF-8A8179055C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4900" y="3687764"/>
                        <a:ext cx="35052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Rectangle 9">
            <a:extLst>
              <a:ext uri="{FF2B5EF4-FFF2-40B4-BE49-F238E27FC236}">
                <a16:creationId xmlns:a16="http://schemas.microsoft.com/office/drawing/2014/main" id="{E5876D00-E544-4D58-9F5E-46ECF32AA675}"/>
              </a:ext>
            </a:extLst>
          </p:cNvPr>
          <p:cNvSpPr>
            <a:spLocks noChangeArrowheads="1"/>
          </p:cNvSpPr>
          <p:nvPr/>
        </p:nvSpPr>
        <p:spPr bwMode="auto">
          <a:xfrm>
            <a:off x="4081463" y="31051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0730" name="Object 8">
            <a:extLst>
              <a:ext uri="{FF2B5EF4-FFF2-40B4-BE49-F238E27FC236}">
                <a16:creationId xmlns:a16="http://schemas.microsoft.com/office/drawing/2014/main" id="{EED36046-7C35-42DB-9F2A-F277E7CAE05D}"/>
              </a:ext>
            </a:extLst>
          </p:cNvPr>
          <p:cNvGraphicFramePr>
            <a:graphicFrameLocks noChangeAspect="1"/>
          </p:cNvGraphicFramePr>
          <p:nvPr/>
        </p:nvGraphicFramePr>
        <p:xfrm>
          <a:off x="3509963" y="4649789"/>
          <a:ext cx="4800600" cy="771525"/>
        </p:xfrm>
        <a:graphic>
          <a:graphicData uri="http://schemas.openxmlformats.org/presentationml/2006/ole">
            <mc:AlternateContent xmlns:mc="http://schemas.openxmlformats.org/markup-compatibility/2006">
              <mc:Choice xmlns:v="urn:schemas-microsoft-com:vml" Requires="v">
                <p:oleObj spid="_x0000_s8272" r:id="rId8" imgW="2286000" imgH="368300" progId="Equation.3">
                  <p:embed/>
                </p:oleObj>
              </mc:Choice>
              <mc:Fallback>
                <p:oleObj r:id="rId8" imgW="2286000" imgH="368300" progId="Equation.3">
                  <p:embed/>
                  <p:pic>
                    <p:nvPicPr>
                      <p:cNvPr id="30730" name="Object 8">
                        <a:extLst>
                          <a:ext uri="{FF2B5EF4-FFF2-40B4-BE49-F238E27FC236}">
                            <a16:creationId xmlns:a16="http://schemas.microsoft.com/office/drawing/2014/main" id="{EED36046-7C35-42DB-9F2A-F277E7CAE0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9963" y="4649789"/>
                        <a:ext cx="48006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1" name="Rectangle 11">
            <a:extLst>
              <a:ext uri="{FF2B5EF4-FFF2-40B4-BE49-F238E27FC236}">
                <a16:creationId xmlns:a16="http://schemas.microsoft.com/office/drawing/2014/main" id="{90D2248A-4D65-4104-9B04-B103756CAEED}"/>
              </a:ext>
            </a:extLst>
          </p:cNvPr>
          <p:cNvSpPr>
            <a:spLocks noChangeArrowheads="1"/>
          </p:cNvSpPr>
          <p:nvPr/>
        </p:nvSpPr>
        <p:spPr bwMode="auto">
          <a:xfrm>
            <a:off x="3981450" y="31051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0732" name="Object 10">
            <a:extLst>
              <a:ext uri="{FF2B5EF4-FFF2-40B4-BE49-F238E27FC236}">
                <a16:creationId xmlns:a16="http://schemas.microsoft.com/office/drawing/2014/main" id="{A6928491-741F-4871-87E1-83CCD5B1FC29}"/>
              </a:ext>
            </a:extLst>
          </p:cNvPr>
          <p:cNvGraphicFramePr>
            <a:graphicFrameLocks noChangeAspect="1"/>
          </p:cNvGraphicFramePr>
          <p:nvPr/>
        </p:nvGraphicFramePr>
        <p:xfrm>
          <a:off x="3432175" y="5548314"/>
          <a:ext cx="5105400" cy="782637"/>
        </p:xfrm>
        <a:graphic>
          <a:graphicData uri="http://schemas.openxmlformats.org/presentationml/2006/ole">
            <mc:AlternateContent xmlns:mc="http://schemas.openxmlformats.org/markup-compatibility/2006">
              <mc:Choice xmlns:v="urn:schemas-microsoft-com:vml" Requires="v">
                <p:oleObj spid="_x0000_s8273" r:id="rId10" imgW="2400300" imgH="368300" progId="Equation.3">
                  <p:embed/>
                </p:oleObj>
              </mc:Choice>
              <mc:Fallback>
                <p:oleObj r:id="rId10" imgW="2400300" imgH="368300" progId="Equation.3">
                  <p:embed/>
                  <p:pic>
                    <p:nvPicPr>
                      <p:cNvPr id="30732" name="Object 10">
                        <a:extLst>
                          <a:ext uri="{FF2B5EF4-FFF2-40B4-BE49-F238E27FC236}">
                            <a16:creationId xmlns:a16="http://schemas.microsoft.com/office/drawing/2014/main" id="{A6928491-741F-4871-87E1-83CCD5B1FC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32175" y="5548314"/>
                        <a:ext cx="51054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C296A58-6CC4-4393-947C-FA29C006DF53}"/>
              </a:ext>
            </a:extLst>
          </p:cNvPr>
          <p:cNvSpPr>
            <a:spLocks noGrp="1" noChangeArrowheads="1"/>
          </p:cNvSpPr>
          <p:nvPr>
            <p:ph type="title"/>
          </p:nvPr>
        </p:nvSpPr>
        <p:spPr/>
        <p:txBody>
          <a:bodyPr/>
          <a:lstStyle/>
          <a:p>
            <a:pPr eaLnBrk="1" hangingPunct="1"/>
            <a:r>
              <a:rPr lang="en-GB" altLang="en-US" dirty="0"/>
              <a:t>Greylevel thresholding</a:t>
            </a:r>
          </a:p>
        </p:txBody>
      </p:sp>
      <p:sp>
        <p:nvSpPr>
          <p:cNvPr id="31747" name="Rectangle 3">
            <a:extLst>
              <a:ext uri="{FF2B5EF4-FFF2-40B4-BE49-F238E27FC236}">
                <a16:creationId xmlns:a16="http://schemas.microsoft.com/office/drawing/2014/main" id="{C216EAED-B96B-4268-B252-7841BCC162A7}"/>
              </a:ext>
            </a:extLst>
          </p:cNvPr>
          <p:cNvSpPr>
            <a:spLocks noGrp="1" noChangeArrowheads="1"/>
          </p:cNvSpPr>
          <p:nvPr>
            <p:ph idx="1"/>
          </p:nvPr>
        </p:nvSpPr>
        <p:spPr>
          <a:xfrm>
            <a:off x="2438400" y="2017713"/>
            <a:ext cx="8040688" cy="4114800"/>
          </a:xfrm>
        </p:spPr>
        <p:txBody>
          <a:bodyPr/>
          <a:lstStyle/>
          <a:p>
            <a:pPr eaLnBrk="1" hangingPunct="1">
              <a:lnSpc>
                <a:spcPct val="90000"/>
              </a:lnSpc>
            </a:pPr>
            <a:r>
              <a:rPr lang="en-GB" altLang="en-US" dirty="0">
                <a:cs typeface="Times New Roman" panose="02020603050405020304" pitchFamily="18" charset="0"/>
              </a:rPr>
              <a:t>The within group variance is defined as :</a:t>
            </a:r>
          </a:p>
          <a:p>
            <a:pPr eaLnBrk="1" hangingPunct="1">
              <a:lnSpc>
                <a:spcPct val="90000"/>
              </a:lnSpc>
            </a:pPr>
            <a:endParaRPr lang="en-GB" altLang="en-US" dirty="0">
              <a:cs typeface="Times New Roman" panose="02020603050405020304" pitchFamily="18" charset="0"/>
            </a:endParaRPr>
          </a:p>
          <a:p>
            <a:pPr eaLnBrk="1" hangingPunct="1">
              <a:lnSpc>
                <a:spcPct val="90000"/>
              </a:lnSpc>
            </a:pPr>
            <a:endParaRPr lang="en-GB" altLang="en-US" dirty="0">
              <a:cs typeface="Times New Roman" panose="02020603050405020304" pitchFamily="18" charset="0"/>
            </a:endParaRPr>
          </a:p>
          <a:p>
            <a:pPr eaLnBrk="1" hangingPunct="1">
              <a:lnSpc>
                <a:spcPct val="90000"/>
              </a:lnSpc>
            </a:pPr>
            <a:r>
              <a:rPr lang="en-GB" altLang="en-US" dirty="0">
                <a:cs typeface="Times New Roman" panose="02020603050405020304" pitchFamily="18" charset="0"/>
              </a:rPr>
              <a:t>We determine the optimum </a:t>
            </a:r>
            <a:r>
              <a:rPr lang="en-GB" altLang="en-US" i="1" dirty="0">
                <a:cs typeface="Times New Roman" panose="02020603050405020304" pitchFamily="18" charset="0"/>
              </a:rPr>
              <a:t>T</a:t>
            </a:r>
            <a:r>
              <a:rPr lang="en-GB" altLang="en-US" dirty="0">
                <a:cs typeface="Times New Roman" panose="02020603050405020304" pitchFamily="18" charset="0"/>
              </a:rPr>
              <a:t>  by minimizing this expression with respect to </a:t>
            </a:r>
            <a:r>
              <a:rPr lang="en-GB" altLang="en-US" i="1" dirty="0">
                <a:cs typeface="Times New Roman" panose="02020603050405020304" pitchFamily="18" charset="0"/>
              </a:rPr>
              <a:t>T</a:t>
            </a:r>
            <a:r>
              <a:rPr lang="en-GB" altLang="en-US" b="1" dirty="0">
                <a:cs typeface="Times New Roman" panose="02020603050405020304" pitchFamily="18" charset="0"/>
              </a:rPr>
              <a:t> </a:t>
            </a:r>
          </a:p>
          <a:p>
            <a:pPr lvl="1" eaLnBrk="1" hangingPunct="1">
              <a:lnSpc>
                <a:spcPct val="90000"/>
              </a:lnSpc>
            </a:pPr>
            <a:r>
              <a:rPr lang="en-GB" altLang="en-US" dirty="0">
                <a:cs typeface="Times New Roman" panose="02020603050405020304" pitchFamily="18" charset="0"/>
              </a:rPr>
              <a:t>Only requires 256 comparisons for and 8-bit greylevel image</a:t>
            </a:r>
          </a:p>
        </p:txBody>
      </p:sp>
      <p:sp>
        <p:nvSpPr>
          <p:cNvPr id="8" name="Slide Number Placeholder 5">
            <a:extLst>
              <a:ext uri="{FF2B5EF4-FFF2-40B4-BE49-F238E27FC236}">
                <a16:creationId xmlns:a16="http://schemas.microsoft.com/office/drawing/2014/main" id="{E1EBCE07-2DAF-46A3-84C4-0DA4D1CE250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9350851-D174-4F44-B3EB-5E2C01619DD9}" type="slidenum">
              <a:rPr lang="en-GB" altLang="en-US" sz="1200">
                <a:solidFill>
                  <a:srgbClr val="045C75"/>
                </a:solidFill>
              </a:rPr>
              <a:pPr eaLnBrk="1" hangingPunct="1"/>
              <a:t>44</a:t>
            </a:fld>
            <a:endParaRPr lang="en-GB" altLang="en-US" sz="1200">
              <a:solidFill>
                <a:srgbClr val="045C75"/>
              </a:solidFill>
            </a:endParaRPr>
          </a:p>
        </p:txBody>
      </p:sp>
      <p:sp>
        <p:nvSpPr>
          <p:cNvPr id="31749" name="Rectangle 5">
            <a:extLst>
              <a:ext uri="{FF2B5EF4-FFF2-40B4-BE49-F238E27FC236}">
                <a16:creationId xmlns:a16="http://schemas.microsoft.com/office/drawing/2014/main" id="{52CA88ED-D1B6-47D9-AF72-63CACE9F6D45}"/>
              </a:ext>
            </a:extLst>
          </p:cNvPr>
          <p:cNvSpPr>
            <a:spLocks noChangeArrowheads="1"/>
          </p:cNvSpPr>
          <p:nvPr/>
        </p:nvSpPr>
        <p:spPr bwMode="auto">
          <a:xfrm>
            <a:off x="4038600" y="32289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1750" name="Object 4">
            <a:extLst>
              <a:ext uri="{FF2B5EF4-FFF2-40B4-BE49-F238E27FC236}">
                <a16:creationId xmlns:a16="http://schemas.microsoft.com/office/drawing/2014/main" id="{42591032-7D91-4553-862B-675CB8AC10AD}"/>
              </a:ext>
            </a:extLst>
          </p:cNvPr>
          <p:cNvGraphicFramePr>
            <a:graphicFrameLocks noChangeAspect="1"/>
          </p:cNvGraphicFramePr>
          <p:nvPr/>
        </p:nvGraphicFramePr>
        <p:xfrm>
          <a:off x="3284538" y="2620963"/>
          <a:ext cx="6248400" cy="608012"/>
        </p:xfrm>
        <a:graphic>
          <a:graphicData uri="http://schemas.openxmlformats.org/presentationml/2006/ole">
            <mc:AlternateContent xmlns:mc="http://schemas.openxmlformats.org/markup-compatibility/2006">
              <mc:Choice xmlns:v="urn:schemas-microsoft-com:vml" Requires="v">
                <p:oleObj spid="_x0000_s9237" r:id="rId4" imgW="2336800" imgH="228600" progId="Equation.3">
                  <p:embed/>
                </p:oleObj>
              </mc:Choice>
              <mc:Fallback>
                <p:oleObj r:id="rId4" imgW="2336800" imgH="228600" progId="Equation.3">
                  <p:embed/>
                  <p:pic>
                    <p:nvPicPr>
                      <p:cNvPr id="31750" name="Object 4">
                        <a:extLst>
                          <a:ext uri="{FF2B5EF4-FFF2-40B4-BE49-F238E27FC236}">
                            <a16:creationId xmlns:a16="http://schemas.microsoft.com/office/drawing/2014/main" id="{42591032-7D91-4553-862B-675CB8AC10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538" y="2620963"/>
                        <a:ext cx="62484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445F537-700B-4A53-AA7A-5E1F38B8A5B8}"/>
              </a:ext>
            </a:extLst>
          </p:cNvPr>
          <p:cNvSpPr>
            <a:spLocks noGrp="1" noChangeArrowheads="1"/>
          </p:cNvSpPr>
          <p:nvPr>
            <p:ph type="title"/>
          </p:nvPr>
        </p:nvSpPr>
        <p:spPr>
          <a:ln>
            <a:miter lim="800000"/>
            <a:headEnd/>
            <a:tailEnd/>
          </a:ln>
        </p:spPr>
        <p:txBody>
          <a:bodyPr/>
          <a:lstStyle/>
          <a:p>
            <a:pPr>
              <a:defRPr/>
            </a:pPr>
            <a:r>
              <a:rPr lang="en-GB" dirty="0"/>
              <a:t>Greylevel thresholding</a:t>
            </a:r>
          </a:p>
        </p:txBody>
      </p:sp>
      <p:sp>
        <p:nvSpPr>
          <p:cNvPr id="9" name="Slide Number Placeholder 4">
            <a:extLst>
              <a:ext uri="{FF2B5EF4-FFF2-40B4-BE49-F238E27FC236}">
                <a16:creationId xmlns:a16="http://schemas.microsoft.com/office/drawing/2014/main" id="{EB9A52A7-618C-4712-8DBB-DEF2FD7EA7B5}"/>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857A962-23EF-43A8-877C-C550A358CEB2}" type="slidenum">
              <a:rPr lang="en-GB" altLang="en-US" sz="1200">
                <a:solidFill>
                  <a:srgbClr val="045C75"/>
                </a:solidFill>
              </a:rPr>
              <a:pPr eaLnBrk="1" hangingPunct="1"/>
              <a:t>45</a:t>
            </a:fld>
            <a:endParaRPr lang="en-GB" altLang="en-US" sz="1200">
              <a:solidFill>
                <a:srgbClr val="045C75"/>
              </a:solidFill>
            </a:endParaRPr>
          </a:p>
        </p:txBody>
      </p:sp>
      <p:graphicFrame>
        <p:nvGraphicFramePr>
          <p:cNvPr id="32772" name="Object 3">
            <a:extLst>
              <a:ext uri="{FF2B5EF4-FFF2-40B4-BE49-F238E27FC236}">
                <a16:creationId xmlns:a16="http://schemas.microsoft.com/office/drawing/2014/main" id="{F84329C6-29B1-4737-8AAE-56A973E7E143}"/>
              </a:ext>
            </a:extLst>
          </p:cNvPr>
          <p:cNvGraphicFramePr>
            <a:graphicFrameLocks noChangeAspect="1"/>
          </p:cNvGraphicFramePr>
          <p:nvPr/>
        </p:nvGraphicFramePr>
        <p:xfrm>
          <a:off x="3200400" y="2019300"/>
          <a:ext cx="5943600" cy="4387850"/>
        </p:xfrm>
        <a:graphic>
          <a:graphicData uri="http://schemas.openxmlformats.org/presentationml/2006/ole">
            <mc:AlternateContent xmlns:mc="http://schemas.openxmlformats.org/markup-compatibility/2006">
              <mc:Choice xmlns:v="urn:schemas-microsoft-com:vml" Requires="v">
                <p:oleObj spid="_x0000_s10280" r:id="rId4" imgW="5276850" imgH="3895725" progId="MSGraph.Chart.8">
                  <p:embed/>
                </p:oleObj>
              </mc:Choice>
              <mc:Fallback>
                <p:oleObj r:id="rId4" imgW="5276850" imgH="3895725" progId="MSGraph.Chart.8">
                  <p:embed/>
                  <p:pic>
                    <p:nvPicPr>
                      <p:cNvPr id="32772" name="Object 3">
                        <a:extLst>
                          <a:ext uri="{FF2B5EF4-FFF2-40B4-BE49-F238E27FC236}">
                            <a16:creationId xmlns:a16="http://schemas.microsoft.com/office/drawing/2014/main" id="{F84329C6-29B1-4737-8AAE-56A973E7E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019300"/>
                        <a:ext cx="59436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3" name="Rectangle 6">
            <a:extLst>
              <a:ext uri="{FF2B5EF4-FFF2-40B4-BE49-F238E27FC236}">
                <a16:creationId xmlns:a16="http://schemas.microsoft.com/office/drawing/2014/main" id="{ABD695D9-E95F-466E-8FB1-78ED7C3470F4}"/>
              </a:ext>
            </a:extLst>
          </p:cNvPr>
          <p:cNvSpPr>
            <a:spLocks noChangeArrowheads="1"/>
          </p:cNvSpPr>
          <p:nvPr/>
        </p:nvSpPr>
        <p:spPr bwMode="auto">
          <a:xfrm>
            <a:off x="5929313" y="32718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2774" name="Object 5">
            <a:extLst>
              <a:ext uri="{FF2B5EF4-FFF2-40B4-BE49-F238E27FC236}">
                <a16:creationId xmlns:a16="http://schemas.microsoft.com/office/drawing/2014/main" id="{F30914EF-5C61-42F1-834B-6FF3D3AF54A9}"/>
              </a:ext>
            </a:extLst>
          </p:cNvPr>
          <p:cNvGraphicFramePr>
            <a:graphicFrameLocks noChangeAspect="1"/>
          </p:cNvGraphicFramePr>
          <p:nvPr/>
        </p:nvGraphicFramePr>
        <p:xfrm>
          <a:off x="5105401" y="1981201"/>
          <a:ext cx="333375" cy="314325"/>
        </p:xfrm>
        <a:graphic>
          <a:graphicData uri="http://schemas.openxmlformats.org/presentationml/2006/ole">
            <mc:AlternateContent xmlns:mc="http://schemas.openxmlformats.org/markup-compatibility/2006">
              <mc:Choice xmlns:v="urn:schemas-microsoft-com:vml" Requires="v">
                <p:oleObj spid="_x0000_s10281" r:id="rId6" imgW="241300" imgH="228600" progId="Equation.3">
                  <p:embed/>
                </p:oleObj>
              </mc:Choice>
              <mc:Fallback>
                <p:oleObj r:id="rId6" imgW="241300" imgH="228600" progId="Equation.3">
                  <p:embed/>
                  <p:pic>
                    <p:nvPicPr>
                      <p:cNvPr id="32774" name="Object 5">
                        <a:extLst>
                          <a:ext uri="{FF2B5EF4-FFF2-40B4-BE49-F238E27FC236}">
                            <a16:creationId xmlns:a16="http://schemas.microsoft.com/office/drawing/2014/main" id="{F30914EF-5C61-42F1-834B-6FF3D3AF54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1" y="1981201"/>
                        <a:ext cx="3333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Line 7">
            <a:extLst>
              <a:ext uri="{FF2B5EF4-FFF2-40B4-BE49-F238E27FC236}">
                <a16:creationId xmlns:a16="http://schemas.microsoft.com/office/drawing/2014/main" id="{0D9A98C3-ED60-4BC3-9CBD-64E145B5191D}"/>
              </a:ext>
            </a:extLst>
          </p:cNvPr>
          <p:cNvSpPr>
            <a:spLocks noChangeShapeType="1"/>
          </p:cNvSpPr>
          <p:nvPr/>
        </p:nvSpPr>
        <p:spPr bwMode="auto">
          <a:xfrm>
            <a:off x="5486400" y="2133600"/>
            <a:ext cx="0" cy="426720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E5ED7F6-E078-48B6-AEC6-3FCBC1A08D90}"/>
              </a:ext>
            </a:extLst>
          </p:cNvPr>
          <p:cNvSpPr>
            <a:spLocks noGrp="1" noChangeArrowheads="1"/>
          </p:cNvSpPr>
          <p:nvPr>
            <p:ph type="title"/>
          </p:nvPr>
        </p:nvSpPr>
        <p:spPr/>
        <p:txBody>
          <a:bodyPr/>
          <a:lstStyle/>
          <a:p>
            <a:pPr eaLnBrk="1" hangingPunct="1"/>
            <a:r>
              <a:rPr lang="en-GB" altLang="en-US" dirty="0"/>
              <a:t>Greylevel thresholding</a:t>
            </a:r>
          </a:p>
        </p:txBody>
      </p:sp>
      <p:sp>
        <p:nvSpPr>
          <p:cNvPr id="33795" name="Rectangle 3">
            <a:extLst>
              <a:ext uri="{FF2B5EF4-FFF2-40B4-BE49-F238E27FC236}">
                <a16:creationId xmlns:a16="http://schemas.microsoft.com/office/drawing/2014/main" id="{F4717AEB-B805-4830-B791-357B379E76B5}"/>
              </a:ext>
            </a:extLst>
          </p:cNvPr>
          <p:cNvSpPr>
            <a:spLocks noGrp="1" noChangeArrowheads="1"/>
          </p:cNvSpPr>
          <p:nvPr>
            <p:ph idx="1"/>
          </p:nvPr>
        </p:nvSpPr>
        <p:spPr/>
        <p:txBody>
          <a:bodyPr/>
          <a:lstStyle/>
          <a:p>
            <a:pPr eaLnBrk="1" hangingPunct="1">
              <a:lnSpc>
                <a:spcPct val="90000"/>
              </a:lnSpc>
            </a:pPr>
            <a:r>
              <a:rPr lang="en-GB" altLang="en-US"/>
              <a:t>We can examine the performance of this algorithm on our low and high noise image</a:t>
            </a:r>
          </a:p>
          <a:p>
            <a:pPr lvl="1" eaLnBrk="1" hangingPunct="1">
              <a:lnSpc>
                <a:spcPct val="90000"/>
              </a:lnSpc>
            </a:pPr>
            <a:r>
              <a:rPr lang="en-GB" altLang="en-US"/>
              <a:t>For the low noise case, it gives an optimum threshold of </a:t>
            </a:r>
            <a:r>
              <a:rPr lang="en-GB" altLang="en-US" i="1"/>
              <a:t>T</a:t>
            </a:r>
            <a:r>
              <a:rPr lang="en-GB" altLang="en-US"/>
              <a:t>=124</a:t>
            </a:r>
          </a:p>
          <a:p>
            <a:pPr lvl="1" eaLnBrk="1" hangingPunct="1">
              <a:lnSpc>
                <a:spcPct val="90000"/>
              </a:lnSpc>
            </a:pPr>
            <a:r>
              <a:rPr lang="en-GB" altLang="en-US"/>
              <a:t>Almost exactly halfway between the object and background peaks</a:t>
            </a:r>
          </a:p>
          <a:p>
            <a:pPr lvl="1" eaLnBrk="1" hangingPunct="1">
              <a:lnSpc>
                <a:spcPct val="90000"/>
              </a:lnSpc>
            </a:pPr>
            <a:r>
              <a:rPr lang="en-GB" altLang="en-US"/>
              <a:t>We can apply this optimum threshold to both the low and high noise images</a:t>
            </a:r>
          </a:p>
        </p:txBody>
      </p:sp>
      <p:sp>
        <p:nvSpPr>
          <p:cNvPr id="6" name="Slide Number Placeholder 5">
            <a:extLst>
              <a:ext uri="{FF2B5EF4-FFF2-40B4-BE49-F238E27FC236}">
                <a16:creationId xmlns:a16="http://schemas.microsoft.com/office/drawing/2014/main" id="{5E9B0EC8-B0D6-4C79-9543-186AA22BAF63}"/>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23DD83A-CC18-4AC6-BDB2-5AA6A4ADD1C2}" type="slidenum">
              <a:rPr lang="en-GB" altLang="en-US" sz="1200">
                <a:solidFill>
                  <a:srgbClr val="045C75"/>
                </a:solidFill>
              </a:rPr>
              <a:pPr eaLnBrk="1" hangingPunct="1"/>
              <a:t>46</a:t>
            </a:fld>
            <a:endParaRPr lang="en-GB" altLang="en-US" sz="1200">
              <a:solidFill>
                <a:srgbClr val="045C75"/>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4C40DFC-B705-4295-8D3F-C480F0717807}"/>
              </a:ext>
            </a:extLst>
          </p:cNvPr>
          <p:cNvSpPr>
            <a:spLocks noGrp="1" noChangeArrowheads="1"/>
          </p:cNvSpPr>
          <p:nvPr>
            <p:ph type="title"/>
          </p:nvPr>
        </p:nvSpPr>
        <p:spPr>
          <a:ln>
            <a:miter lim="800000"/>
            <a:headEnd/>
            <a:tailEnd/>
          </a:ln>
        </p:spPr>
        <p:txBody>
          <a:bodyPr/>
          <a:lstStyle/>
          <a:p>
            <a:pPr>
              <a:defRPr/>
            </a:pPr>
            <a:r>
              <a:rPr lang="en-GB" dirty="0"/>
              <a:t>Greylevel thresholding</a:t>
            </a:r>
          </a:p>
        </p:txBody>
      </p:sp>
      <p:sp>
        <p:nvSpPr>
          <p:cNvPr id="11" name="Slide Number Placeholder 4">
            <a:extLst>
              <a:ext uri="{FF2B5EF4-FFF2-40B4-BE49-F238E27FC236}">
                <a16:creationId xmlns:a16="http://schemas.microsoft.com/office/drawing/2014/main" id="{BDAF6EC9-B3E0-478E-8977-1D6019AF0261}"/>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9817D86-5D25-41B9-82E0-4D17D7424993}" type="slidenum">
              <a:rPr lang="en-GB" altLang="en-US" sz="1200">
                <a:solidFill>
                  <a:srgbClr val="045C75"/>
                </a:solidFill>
              </a:rPr>
              <a:pPr eaLnBrk="1" hangingPunct="1"/>
              <a:t>47</a:t>
            </a:fld>
            <a:endParaRPr lang="en-GB" altLang="en-US" sz="1200">
              <a:solidFill>
                <a:srgbClr val="045C75"/>
              </a:solidFill>
            </a:endParaRPr>
          </a:p>
        </p:txBody>
      </p:sp>
      <p:sp>
        <p:nvSpPr>
          <p:cNvPr id="34820" name="Rectangle 4">
            <a:extLst>
              <a:ext uri="{FF2B5EF4-FFF2-40B4-BE49-F238E27FC236}">
                <a16:creationId xmlns:a16="http://schemas.microsoft.com/office/drawing/2014/main" id="{9EB04A4C-262A-4BD2-8D9C-C82582BC0D6D}"/>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34821" name="Picture 3">
            <a:extLst>
              <a:ext uri="{FF2B5EF4-FFF2-40B4-BE49-F238E27FC236}">
                <a16:creationId xmlns:a16="http://schemas.microsoft.com/office/drawing/2014/main" id="{064EBB97-DFA4-4A75-91B3-C1C7A0314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20574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6">
            <a:extLst>
              <a:ext uri="{FF2B5EF4-FFF2-40B4-BE49-F238E27FC236}">
                <a16:creationId xmlns:a16="http://schemas.microsoft.com/office/drawing/2014/main" id="{E922F3ED-31F5-4ADF-B53B-D30A70D55C19}"/>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34823" name="Picture 5">
            <a:extLst>
              <a:ext uri="{FF2B5EF4-FFF2-40B4-BE49-F238E27FC236}">
                <a16:creationId xmlns:a16="http://schemas.microsoft.com/office/drawing/2014/main" id="{8AA09444-AAED-414A-A190-A3645C573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1" y="20574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Text Box 7">
            <a:extLst>
              <a:ext uri="{FF2B5EF4-FFF2-40B4-BE49-F238E27FC236}">
                <a16:creationId xmlns:a16="http://schemas.microsoft.com/office/drawing/2014/main" id="{9A3ABC2B-CA44-4F9B-8154-ADE7F09C827D}"/>
              </a:ext>
            </a:extLst>
          </p:cNvPr>
          <p:cNvSpPr txBox="1">
            <a:spLocks noChangeArrowheads="1"/>
          </p:cNvSpPr>
          <p:nvPr/>
        </p:nvSpPr>
        <p:spPr bwMode="auto">
          <a:xfrm>
            <a:off x="2819400" y="4114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Low noise image</a:t>
            </a:r>
          </a:p>
        </p:txBody>
      </p:sp>
      <p:sp>
        <p:nvSpPr>
          <p:cNvPr id="34825" name="Text Box 8">
            <a:extLst>
              <a:ext uri="{FF2B5EF4-FFF2-40B4-BE49-F238E27FC236}">
                <a16:creationId xmlns:a16="http://schemas.microsoft.com/office/drawing/2014/main" id="{BD8448EE-6E70-4987-A0F2-D0D75E80AAFC}"/>
              </a:ext>
            </a:extLst>
          </p:cNvPr>
          <p:cNvSpPr txBox="1">
            <a:spLocks noChangeArrowheads="1"/>
          </p:cNvSpPr>
          <p:nvPr/>
        </p:nvSpPr>
        <p:spPr bwMode="auto">
          <a:xfrm>
            <a:off x="5867400" y="4114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Thresholded at </a:t>
            </a:r>
            <a:r>
              <a:rPr lang="en-GB" altLang="en-US" sz="2400" i="1">
                <a:latin typeface="Tahoma" panose="020B0604030504040204" pitchFamily="34" charset="0"/>
              </a:rPr>
              <a:t>T=124</a:t>
            </a:r>
            <a:endParaRPr lang="en-GB" altLang="en-US" sz="2400">
              <a:latin typeface="Tahoma" panose="020B060403050404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72769B3-E6A4-4962-9B2A-583738ADA31A}"/>
              </a:ext>
            </a:extLst>
          </p:cNvPr>
          <p:cNvSpPr>
            <a:spLocks noGrp="1" noChangeArrowheads="1"/>
          </p:cNvSpPr>
          <p:nvPr>
            <p:ph type="title"/>
          </p:nvPr>
        </p:nvSpPr>
        <p:spPr>
          <a:ln>
            <a:miter lim="800000"/>
            <a:headEnd/>
            <a:tailEnd/>
          </a:ln>
        </p:spPr>
        <p:txBody>
          <a:bodyPr/>
          <a:lstStyle/>
          <a:p>
            <a:pPr>
              <a:defRPr/>
            </a:pPr>
            <a:r>
              <a:rPr lang="en-GB" dirty="0"/>
              <a:t>Greylevel thresholding</a:t>
            </a:r>
          </a:p>
        </p:txBody>
      </p:sp>
      <p:sp>
        <p:nvSpPr>
          <p:cNvPr id="11" name="Slide Number Placeholder 4">
            <a:extLst>
              <a:ext uri="{FF2B5EF4-FFF2-40B4-BE49-F238E27FC236}">
                <a16:creationId xmlns:a16="http://schemas.microsoft.com/office/drawing/2014/main" id="{34D3D1A8-A83F-4E62-97FA-975B726ACC1C}"/>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ED90E63-064D-4257-9CD7-27A31C8D21E7}" type="slidenum">
              <a:rPr lang="en-GB" altLang="en-US" sz="1200">
                <a:solidFill>
                  <a:srgbClr val="045C75"/>
                </a:solidFill>
              </a:rPr>
              <a:pPr eaLnBrk="1" hangingPunct="1"/>
              <a:t>48</a:t>
            </a:fld>
            <a:endParaRPr lang="en-GB" altLang="en-US" sz="1200">
              <a:solidFill>
                <a:srgbClr val="045C75"/>
              </a:solidFill>
            </a:endParaRPr>
          </a:p>
        </p:txBody>
      </p:sp>
      <p:sp>
        <p:nvSpPr>
          <p:cNvPr id="35844" name="Rectangle 4">
            <a:extLst>
              <a:ext uri="{FF2B5EF4-FFF2-40B4-BE49-F238E27FC236}">
                <a16:creationId xmlns:a16="http://schemas.microsoft.com/office/drawing/2014/main" id="{A87AFF4D-333E-4827-98A4-E5932D4EAAE2}"/>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35845" name="Picture 3">
            <a:extLst>
              <a:ext uri="{FF2B5EF4-FFF2-40B4-BE49-F238E27FC236}">
                <a16:creationId xmlns:a16="http://schemas.microsoft.com/office/drawing/2014/main" id="{B52E92DE-E92D-4539-BA73-785F39435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24384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6">
            <a:extLst>
              <a:ext uri="{FF2B5EF4-FFF2-40B4-BE49-F238E27FC236}">
                <a16:creationId xmlns:a16="http://schemas.microsoft.com/office/drawing/2014/main" id="{79480F3C-844D-4C80-BBBF-F1ECEA647B67}"/>
              </a:ext>
            </a:extLst>
          </p:cNvPr>
          <p:cNvSpPr>
            <a:spLocks noChangeArrowheads="1"/>
          </p:cNvSpPr>
          <p:nvPr/>
        </p:nvSpPr>
        <p:spPr bwMode="auto">
          <a:xfrm>
            <a:off x="5243513" y="2576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pic>
        <p:nvPicPr>
          <p:cNvPr id="35847" name="Picture 5">
            <a:extLst>
              <a:ext uri="{FF2B5EF4-FFF2-40B4-BE49-F238E27FC236}">
                <a16:creationId xmlns:a16="http://schemas.microsoft.com/office/drawing/2014/main" id="{540CA65B-865F-41FB-AD83-2D8E38477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438401"/>
            <a:ext cx="17049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Text Box 7">
            <a:extLst>
              <a:ext uri="{FF2B5EF4-FFF2-40B4-BE49-F238E27FC236}">
                <a16:creationId xmlns:a16="http://schemas.microsoft.com/office/drawing/2014/main" id="{CA5FE5F8-3E1A-4291-B201-F78F005E08A4}"/>
              </a:ext>
            </a:extLst>
          </p:cNvPr>
          <p:cNvSpPr txBox="1">
            <a:spLocks noChangeArrowheads="1"/>
          </p:cNvSpPr>
          <p:nvPr/>
        </p:nvSpPr>
        <p:spPr bwMode="auto">
          <a:xfrm>
            <a:off x="3124200" y="4419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Low noise image</a:t>
            </a:r>
          </a:p>
        </p:txBody>
      </p:sp>
      <p:sp>
        <p:nvSpPr>
          <p:cNvPr id="35849" name="Text Box 8">
            <a:extLst>
              <a:ext uri="{FF2B5EF4-FFF2-40B4-BE49-F238E27FC236}">
                <a16:creationId xmlns:a16="http://schemas.microsoft.com/office/drawing/2014/main" id="{B80EB2DC-ED69-43F3-A526-FC6884E25277}"/>
              </a:ext>
            </a:extLst>
          </p:cNvPr>
          <p:cNvSpPr txBox="1">
            <a:spLocks noChangeArrowheads="1"/>
          </p:cNvSpPr>
          <p:nvPr/>
        </p:nvSpPr>
        <p:spPr bwMode="auto">
          <a:xfrm>
            <a:off x="6019800" y="44196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GB" altLang="en-US" sz="2400">
                <a:latin typeface="Tahoma" panose="020B0604030504040204" pitchFamily="34" charset="0"/>
              </a:rPr>
              <a:t>Thresholded at </a:t>
            </a:r>
            <a:r>
              <a:rPr lang="en-GB" altLang="en-US" sz="2400" i="1">
                <a:latin typeface="Tahoma" panose="020B0604030504040204" pitchFamily="34" charset="0"/>
              </a:rPr>
              <a:t>T=124</a:t>
            </a:r>
            <a:endParaRPr lang="en-GB" altLang="en-US" sz="2400">
              <a:latin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2639F99-DEC3-4A61-86A7-C0B32BEA2423}"/>
              </a:ext>
            </a:extLst>
          </p:cNvPr>
          <p:cNvSpPr>
            <a:spLocks noGrp="1" noChangeArrowheads="1"/>
          </p:cNvSpPr>
          <p:nvPr>
            <p:ph type="title"/>
          </p:nvPr>
        </p:nvSpPr>
        <p:spPr/>
        <p:txBody>
          <a:bodyPr/>
          <a:lstStyle/>
          <a:p>
            <a:pPr eaLnBrk="1" hangingPunct="1"/>
            <a:r>
              <a:rPr lang="en-GB" altLang="en-US" dirty="0"/>
              <a:t>Greylevel thresholding</a:t>
            </a:r>
          </a:p>
        </p:txBody>
      </p:sp>
      <p:sp>
        <p:nvSpPr>
          <p:cNvPr id="36867" name="Rectangle 3">
            <a:extLst>
              <a:ext uri="{FF2B5EF4-FFF2-40B4-BE49-F238E27FC236}">
                <a16:creationId xmlns:a16="http://schemas.microsoft.com/office/drawing/2014/main" id="{20C64915-B950-4CE7-BE1F-8EDFAFC75357}"/>
              </a:ext>
            </a:extLst>
          </p:cNvPr>
          <p:cNvSpPr>
            <a:spLocks noGrp="1" noChangeArrowheads="1"/>
          </p:cNvSpPr>
          <p:nvPr>
            <p:ph idx="1"/>
          </p:nvPr>
        </p:nvSpPr>
        <p:spPr/>
        <p:txBody>
          <a:bodyPr/>
          <a:lstStyle/>
          <a:p>
            <a:pPr eaLnBrk="1" hangingPunct="1"/>
            <a:r>
              <a:rPr lang="en-GB" altLang="en-US">
                <a:cs typeface="Times New Roman" panose="02020603050405020304" pitchFamily="18" charset="0"/>
              </a:rPr>
              <a:t>High level of pixel miss-classification noticeable</a:t>
            </a:r>
          </a:p>
          <a:p>
            <a:pPr eaLnBrk="1" hangingPunct="1"/>
            <a:r>
              <a:rPr lang="en-GB" altLang="en-US">
                <a:cs typeface="Times New Roman" panose="02020603050405020304" pitchFamily="18" charset="0"/>
              </a:rPr>
              <a:t>This is typical performance for thresholding</a:t>
            </a:r>
          </a:p>
          <a:p>
            <a:pPr lvl="1" eaLnBrk="1" hangingPunct="1"/>
            <a:r>
              <a:rPr lang="en-GB" altLang="en-US">
                <a:cs typeface="Times New Roman" panose="02020603050405020304" pitchFamily="18" charset="0"/>
              </a:rPr>
              <a:t>The extent of pixel miss-classification is determined by the overlap between object and background histograms. </a:t>
            </a:r>
            <a:endParaRPr lang="en-GB" altLang="en-US" b="1">
              <a:cs typeface="Times New Roman" panose="02020603050405020304" pitchFamily="18" charset="0"/>
            </a:endParaRPr>
          </a:p>
        </p:txBody>
      </p:sp>
      <p:sp>
        <p:nvSpPr>
          <p:cNvPr id="6" name="Slide Number Placeholder 5">
            <a:extLst>
              <a:ext uri="{FF2B5EF4-FFF2-40B4-BE49-F238E27FC236}">
                <a16:creationId xmlns:a16="http://schemas.microsoft.com/office/drawing/2014/main" id="{79B0D477-EEFC-43EF-923E-ECF775B3D09C}"/>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5B0D25-4D2C-4E77-8C23-0C459C6D18B9}" type="slidenum">
              <a:rPr lang="en-GB" altLang="en-US" sz="1200">
                <a:solidFill>
                  <a:srgbClr val="045C75"/>
                </a:solidFill>
              </a:rPr>
              <a:pPr eaLnBrk="1" hangingPunct="1"/>
              <a:t>49</a:t>
            </a:fld>
            <a:endParaRPr lang="en-GB" altLang="en-US" sz="1200">
              <a:solidFill>
                <a:srgbClr val="045C7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177D375-8492-4B18-BAA9-BA0135DB8FF0}"/>
              </a:ext>
            </a:extLst>
          </p:cNvPr>
          <p:cNvSpPr>
            <a:spLocks noGrp="1" noChangeArrowheads="1"/>
          </p:cNvSpPr>
          <p:nvPr>
            <p:ph type="title"/>
          </p:nvPr>
        </p:nvSpPr>
        <p:spPr>
          <a:xfrm>
            <a:off x="1981200" y="274638"/>
            <a:ext cx="8229600" cy="1020762"/>
          </a:xfrm>
        </p:spPr>
        <p:txBody>
          <a:bodyPr/>
          <a:lstStyle/>
          <a:p>
            <a:r>
              <a:rPr lang="en-US" altLang="en-US"/>
              <a:t>Image Segmentation</a:t>
            </a:r>
          </a:p>
        </p:txBody>
      </p:sp>
      <p:sp>
        <p:nvSpPr>
          <p:cNvPr id="86019" name="Rectangle 3">
            <a:extLst>
              <a:ext uri="{FF2B5EF4-FFF2-40B4-BE49-F238E27FC236}">
                <a16:creationId xmlns:a16="http://schemas.microsoft.com/office/drawing/2014/main" id="{3F604CEC-313A-406F-B4DC-6DFFC6F5131A}"/>
              </a:ext>
            </a:extLst>
          </p:cNvPr>
          <p:cNvSpPr>
            <a:spLocks noGrp="1" noChangeArrowheads="1"/>
          </p:cNvSpPr>
          <p:nvPr>
            <p:ph type="body" idx="1"/>
          </p:nvPr>
        </p:nvSpPr>
        <p:spPr>
          <a:xfrm>
            <a:off x="1981200" y="1600200"/>
            <a:ext cx="8458200" cy="4953000"/>
          </a:xfrm>
        </p:spPr>
        <p:txBody>
          <a:bodyPr/>
          <a:lstStyle/>
          <a:p>
            <a:pPr algn="just"/>
            <a:r>
              <a:rPr lang="en-US" altLang="en-US" dirty="0"/>
              <a:t>Segmentation divides an image into its constituent regions or objects.</a:t>
            </a:r>
          </a:p>
          <a:p>
            <a:pPr algn="just"/>
            <a:r>
              <a:rPr lang="en-US" altLang="en-US" dirty="0"/>
              <a:t>Segmentation of images is a difficult task in image processing. Still under research.</a:t>
            </a:r>
          </a:p>
          <a:p>
            <a:pPr algn="just"/>
            <a:r>
              <a:rPr lang="en-US" altLang="en-US" dirty="0"/>
              <a:t>Segmentation allows to extract objects in images.</a:t>
            </a:r>
          </a:p>
          <a:p>
            <a:pPr algn="just"/>
            <a:r>
              <a:rPr lang="en-US" altLang="en-US" dirty="0"/>
              <a:t>Segmentation is unsupervised learning.</a:t>
            </a:r>
          </a:p>
          <a:p>
            <a:pPr algn="just"/>
            <a:r>
              <a:rPr lang="en-US" altLang="en-US" dirty="0"/>
              <a:t>Model based object extraction, e.g., template matching, is supervised learning.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B675487-DA4D-4948-A03B-CDAEC7F31125}"/>
              </a:ext>
            </a:extLst>
          </p:cNvPr>
          <p:cNvSpPr>
            <a:spLocks noGrp="1" noChangeArrowheads="1"/>
          </p:cNvSpPr>
          <p:nvPr>
            <p:ph type="title"/>
          </p:nvPr>
        </p:nvSpPr>
        <p:spPr>
          <a:ln>
            <a:miter lim="800000"/>
            <a:headEnd/>
            <a:tailEnd/>
          </a:ln>
        </p:spPr>
        <p:txBody>
          <a:bodyPr/>
          <a:lstStyle/>
          <a:p>
            <a:pPr>
              <a:defRPr/>
            </a:pPr>
            <a:r>
              <a:rPr lang="en-GB" dirty="0"/>
              <a:t>Greylevel thresholding</a:t>
            </a:r>
          </a:p>
        </p:txBody>
      </p:sp>
      <p:sp>
        <p:nvSpPr>
          <p:cNvPr id="16" name="Slide Number Placeholder 4">
            <a:extLst>
              <a:ext uri="{FF2B5EF4-FFF2-40B4-BE49-F238E27FC236}">
                <a16:creationId xmlns:a16="http://schemas.microsoft.com/office/drawing/2014/main" id="{D1E66BD3-6006-4B67-9528-037B94CD7017}"/>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42379EB-F263-4E63-B431-0ABA973F3095}" type="slidenum">
              <a:rPr lang="en-GB" altLang="en-US" sz="1200">
                <a:solidFill>
                  <a:srgbClr val="045C75"/>
                </a:solidFill>
              </a:rPr>
              <a:pPr eaLnBrk="1" hangingPunct="1"/>
              <a:t>50</a:t>
            </a:fld>
            <a:endParaRPr lang="en-GB" altLang="en-US" sz="1200">
              <a:solidFill>
                <a:srgbClr val="045C75"/>
              </a:solidFill>
            </a:endParaRPr>
          </a:p>
        </p:txBody>
      </p:sp>
      <p:sp>
        <p:nvSpPr>
          <p:cNvPr id="37892" name="Rectangle 4">
            <a:extLst>
              <a:ext uri="{FF2B5EF4-FFF2-40B4-BE49-F238E27FC236}">
                <a16:creationId xmlns:a16="http://schemas.microsoft.com/office/drawing/2014/main" id="{59787FCC-382D-4F72-8B9C-0656CE8533E5}"/>
              </a:ext>
            </a:extLst>
          </p:cNvPr>
          <p:cNvSpPr>
            <a:spLocks noChangeArrowheads="1"/>
          </p:cNvSpPr>
          <p:nvPr/>
        </p:nvSpPr>
        <p:spPr bwMode="auto">
          <a:xfrm>
            <a:off x="3457575" y="14811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7893" name="Object 3">
            <a:extLst>
              <a:ext uri="{FF2B5EF4-FFF2-40B4-BE49-F238E27FC236}">
                <a16:creationId xmlns:a16="http://schemas.microsoft.com/office/drawing/2014/main" id="{811EDCA0-6E42-4BAC-BC0D-997E59CD3702}"/>
              </a:ext>
            </a:extLst>
          </p:cNvPr>
          <p:cNvGraphicFramePr>
            <a:graphicFrameLocks noChangeAspect="1"/>
          </p:cNvGraphicFramePr>
          <p:nvPr/>
        </p:nvGraphicFramePr>
        <p:xfrm>
          <a:off x="3276600" y="2074863"/>
          <a:ext cx="5562600" cy="4106862"/>
        </p:xfrm>
        <a:graphic>
          <a:graphicData uri="http://schemas.openxmlformats.org/presentationml/2006/ole">
            <mc:AlternateContent xmlns:mc="http://schemas.openxmlformats.org/markup-compatibility/2006">
              <mc:Choice xmlns:v="urn:schemas-microsoft-com:vml" Requires="v">
                <p:oleObj spid="_x0000_s11342" r:id="rId4" imgW="4743450" imgH="3505200" progId="MSGraph.Chart.8">
                  <p:embed/>
                </p:oleObj>
              </mc:Choice>
              <mc:Fallback>
                <p:oleObj r:id="rId4" imgW="4743450" imgH="3505200" progId="MSGraph.Chart.8">
                  <p:embed/>
                  <p:pic>
                    <p:nvPicPr>
                      <p:cNvPr id="37893" name="Object 3">
                        <a:extLst>
                          <a:ext uri="{FF2B5EF4-FFF2-40B4-BE49-F238E27FC236}">
                            <a16:creationId xmlns:a16="http://schemas.microsoft.com/office/drawing/2014/main" id="{811EDCA0-6E42-4BAC-BC0D-997E59CD3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074863"/>
                        <a:ext cx="556260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Rectangle 6">
            <a:extLst>
              <a:ext uri="{FF2B5EF4-FFF2-40B4-BE49-F238E27FC236}">
                <a16:creationId xmlns:a16="http://schemas.microsoft.com/office/drawing/2014/main" id="{A62DEEDE-0F67-429C-AA35-D80DE7F8174E}"/>
              </a:ext>
            </a:extLst>
          </p:cNvPr>
          <p:cNvSpPr>
            <a:spLocks noChangeArrowheads="1"/>
          </p:cNvSpPr>
          <p:nvPr/>
        </p:nvSpPr>
        <p:spPr bwMode="auto">
          <a:xfrm>
            <a:off x="5981700"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7895" name="Object 5">
            <a:extLst>
              <a:ext uri="{FF2B5EF4-FFF2-40B4-BE49-F238E27FC236}">
                <a16:creationId xmlns:a16="http://schemas.microsoft.com/office/drawing/2014/main" id="{7A566C3B-F0F6-4775-B753-F040F2417AE6}"/>
              </a:ext>
            </a:extLst>
          </p:cNvPr>
          <p:cNvGraphicFramePr>
            <a:graphicFrameLocks noChangeAspect="1"/>
          </p:cNvGraphicFramePr>
          <p:nvPr/>
        </p:nvGraphicFramePr>
        <p:xfrm>
          <a:off x="5257800" y="5715001"/>
          <a:ext cx="228600" cy="238125"/>
        </p:xfrm>
        <a:graphic>
          <a:graphicData uri="http://schemas.openxmlformats.org/presentationml/2006/ole">
            <mc:AlternateContent xmlns:mc="http://schemas.openxmlformats.org/markup-compatibility/2006">
              <mc:Choice xmlns:v="urn:schemas-microsoft-com:vml" Requires="v">
                <p:oleObj spid="_x0000_s11343" r:id="rId6" imgW="190417" imgH="203112" progId="Equation.3">
                  <p:embed/>
                </p:oleObj>
              </mc:Choice>
              <mc:Fallback>
                <p:oleObj r:id="rId6" imgW="190417" imgH="203112" progId="Equation.3">
                  <p:embed/>
                  <p:pic>
                    <p:nvPicPr>
                      <p:cNvPr id="37895" name="Object 5">
                        <a:extLst>
                          <a:ext uri="{FF2B5EF4-FFF2-40B4-BE49-F238E27FC236}">
                            <a16:creationId xmlns:a16="http://schemas.microsoft.com/office/drawing/2014/main" id="{7A566C3B-F0F6-4775-B753-F040F2417A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715001"/>
                        <a:ext cx="228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8">
            <a:extLst>
              <a:ext uri="{FF2B5EF4-FFF2-40B4-BE49-F238E27FC236}">
                <a16:creationId xmlns:a16="http://schemas.microsoft.com/office/drawing/2014/main" id="{12F9A277-CF63-4EA6-B5F6-3DEA4ECCC26A}"/>
              </a:ext>
            </a:extLst>
          </p:cNvPr>
          <p:cNvSpPr>
            <a:spLocks noChangeArrowheads="1"/>
          </p:cNvSpPr>
          <p:nvPr/>
        </p:nvSpPr>
        <p:spPr bwMode="auto">
          <a:xfrm>
            <a:off x="5981700"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7897" name="Object 7">
            <a:extLst>
              <a:ext uri="{FF2B5EF4-FFF2-40B4-BE49-F238E27FC236}">
                <a16:creationId xmlns:a16="http://schemas.microsoft.com/office/drawing/2014/main" id="{B9871D53-3A56-45FD-B7B4-A769A84FA4AE}"/>
              </a:ext>
            </a:extLst>
          </p:cNvPr>
          <p:cNvGraphicFramePr>
            <a:graphicFrameLocks noChangeAspect="1"/>
          </p:cNvGraphicFramePr>
          <p:nvPr/>
        </p:nvGraphicFramePr>
        <p:xfrm>
          <a:off x="6172200" y="5715001"/>
          <a:ext cx="228600" cy="238125"/>
        </p:xfrm>
        <a:graphic>
          <a:graphicData uri="http://schemas.openxmlformats.org/presentationml/2006/ole">
            <mc:AlternateContent xmlns:mc="http://schemas.openxmlformats.org/markup-compatibility/2006">
              <mc:Choice xmlns:v="urn:schemas-microsoft-com:vml" Requires="v">
                <p:oleObj spid="_x0000_s11344" r:id="rId8" imgW="190417" imgH="203112" progId="Equation.3">
                  <p:embed/>
                </p:oleObj>
              </mc:Choice>
              <mc:Fallback>
                <p:oleObj r:id="rId8" imgW="190417" imgH="203112" progId="Equation.3">
                  <p:embed/>
                  <p:pic>
                    <p:nvPicPr>
                      <p:cNvPr id="37897" name="Object 7">
                        <a:extLst>
                          <a:ext uri="{FF2B5EF4-FFF2-40B4-BE49-F238E27FC236}">
                            <a16:creationId xmlns:a16="http://schemas.microsoft.com/office/drawing/2014/main" id="{B9871D53-3A56-45FD-B7B4-A769A84FA4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5715001"/>
                        <a:ext cx="228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Line 9">
            <a:extLst>
              <a:ext uri="{FF2B5EF4-FFF2-40B4-BE49-F238E27FC236}">
                <a16:creationId xmlns:a16="http://schemas.microsoft.com/office/drawing/2014/main" id="{C0C7CDBD-41C2-4829-BB58-A67D45092879}"/>
              </a:ext>
            </a:extLst>
          </p:cNvPr>
          <p:cNvSpPr>
            <a:spLocks noChangeShapeType="1"/>
          </p:cNvSpPr>
          <p:nvPr/>
        </p:nvSpPr>
        <p:spPr bwMode="auto">
          <a:xfrm>
            <a:off x="5638800" y="2057400"/>
            <a:ext cx="0" cy="403860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7899" name="Rectangle 11">
            <a:extLst>
              <a:ext uri="{FF2B5EF4-FFF2-40B4-BE49-F238E27FC236}">
                <a16:creationId xmlns:a16="http://schemas.microsoft.com/office/drawing/2014/main" id="{0A45E248-86DA-4F0D-AAF7-7163E7031895}"/>
              </a:ext>
            </a:extLst>
          </p:cNvPr>
          <p:cNvSpPr>
            <a:spLocks noChangeArrowheads="1"/>
          </p:cNvSpPr>
          <p:nvPr/>
        </p:nvSpPr>
        <p:spPr bwMode="auto">
          <a:xfrm>
            <a:off x="6010275" y="33385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7900" name="Object 10">
            <a:extLst>
              <a:ext uri="{FF2B5EF4-FFF2-40B4-BE49-F238E27FC236}">
                <a16:creationId xmlns:a16="http://schemas.microsoft.com/office/drawing/2014/main" id="{A3AF70DA-92F0-45A9-9908-B4EC6344426B}"/>
              </a:ext>
            </a:extLst>
          </p:cNvPr>
          <p:cNvGraphicFramePr>
            <a:graphicFrameLocks noChangeAspect="1"/>
          </p:cNvGraphicFramePr>
          <p:nvPr/>
        </p:nvGraphicFramePr>
        <p:xfrm>
          <a:off x="5562600" y="6172201"/>
          <a:ext cx="242888" cy="257175"/>
        </p:xfrm>
        <a:graphic>
          <a:graphicData uri="http://schemas.openxmlformats.org/presentationml/2006/ole">
            <mc:AlternateContent xmlns:mc="http://schemas.openxmlformats.org/markup-compatibility/2006">
              <mc:Choice xmlns:v="urn:schemas-microsoft-com:vml" Requires="v">
                <p:oleObj spid="_x0000_s11345" r:id="rId10" imgW="139639" imgH="152334" progId="Equation.3">
                  <p:embed/>
                </p:oleObj>
              </mc:Choice>
              <mc:Fallback>
                <p:oleObj r:id="rId10" imgW="139639" imgH="152334" progId="Equation.3">
                  <p:embed/>
                  <p:pic>
                    <p:nvPicPr>
                      <p:cNvPr id="37900" name="Object 10">
                        <a:extLst>
                          <a:ext uri="{FF2B5EF4-FFF2-40B4-BE49-F238E27FC236}">
                            <a16:creationId xmlns:a16="http://schemas.microsoft.com/office/drawing/2014/main" id="{A3AF70DA-92F0-45A9-9908-B4EC634442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6172201"/>
                        <a:ext cx="2428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1" name="Rectangle 12">
            <a:extLst>
              <a:ext uri="{FF2B5EF4-FFF2-40B4-BE49-F238E27FC236}">
                <a16:creationId xmlns:a16="http://schemas.microsoft.com/office/drawing/2014/main" id="{CAEA9CED-9693-4FDD-9ED4-23BB94C598B0}"/>
              </a:ext>
            </a:extLst>
          </p:cNvPr>
          <p:cNvSpPr>
            <a:spLocks noChangeArrowheads="1"/>
          </p:cNvSpPr>
          <p:nvPr/>
        </p:nvSpPr>
        <p:spPr bwMode="auto">
          <a:xfrm>
            <a:off x="4648201" y="4343401"/>
            <a:ext cx="8096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600">
                <a:latin typeface="Tahoma" panose="020B0604030504040204" pitchFamily="34" charset="0"/>
              </a:rPr>
              <a:t>Object</a:t>
            </a:r>
          </a:p>
        </p:txBody>
      </p:sp>
      <p:sp>
        <p:nvSpPr>
          <p:cNvPr id="37902" name="Rectangle 13">
            <a:extLst>
              <a:ext uri="{FF2B5EF4-FFF2-40B4-BE49-F238E27FC236}">
                <a16:creationId xmlns:a16="http://schemas.microsoft.com/office/drawing/2014/main" id="{B5832B79-ACD0-4F4E-BCB0-6EF1A535AB48}"/>
              </a:ext>
            </a:extLst>
          </p:cNvPr>
          <p:cNvSpPr>
            <a:spLocks noChangeArrowheads="1"/>
          </p:cNvSpPr>
          <p:nvPr/>
        </p:nvSpPr>
        <p:spPr bwMode="auto">
          <a:xfrm>
            <a:off x="6400800" y="3505201"/>
            <a:ext cx="1143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600">
                <a:latin typeface="Tahoma" panose="020B0604030504040204" pitchFamily="34" charset="0"/>
              </a:rPr>
              <a:t>Background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C6C1BEC-0288-46F0-8CBE-437FCDB5A5AE}"/>
              </a:ext>
            </a:extLst>
          </p:cNvPr>
          <p:cNvSpPr>
            <a:spLocks noGrp="1" noChangeArrowheads="1"/>
          </p:cNvSpPr>
          <p:nvPr>
            <p:ph type="title"/>
          </p:nvPr>
        </p:nvSpPr>
        <p:spPr>
          <a:ln>
            <a:miter lim="800000"/>
            <a:headEnd/>
            <a:tailEnd/>
          </a:ln>
        </p:spPr>
        <p:txBody>
          <a:bodyPr/>
          <a:lstStyle/>
          <a:p>
            <a:pPr>
              <a:defRPr/>
            </a:pPr>
            <a:r>
              <a:rPr lang="en-GB" dirty="0"/>
              <a:t>Greylevel thresholding</a:t>
            </a:r>
          </a:p>
        </p:txBody>
      </p:sp>
      <p:sp>
        <p:nvSpPr>
          <p:cNvPr id="14" name="Slide Number Placeholder 4">
            <a:extLst>
              <a:ext uri="{FF2B5EF4-FFF2-40B4-BE49-F238E27FC236}">
                <a16:creationId xmlns:a16="http://schemas.microsoft.com/office/drawing/2014/main" id="{CE67C430-1F52-4550-B979-C0987A4266E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B83083F-537C-40C7-B4C3-A7202B4F8CE5}" type="slidenum">
              <a:rPr lang="en-GB" altLang="en-US" sz="1200">
                <a:solidFill>
                  <a:srgbClr val="045C75"/>
                </a:solidFill>
              </a:rPr>
              <a:pPr eaLnBrk="1" hangingPunct="1"/>
              <a:t>51</a:t>
            </a:fld>
            <a:endParaRPr lang="en-GB" altLang="en-US" sz="1200">
              <a:solidFill>
                <a:srgbClr val="045C75"/>
              </a:solidFill>
            </a:endParaRPr>
          </a:p>
        </p:txBody>
      </p:sp>
      <p:sp>
        <p:nvSpPr>
          <p:cNvPr id="38916" name="Rectangle 4">
            <a:extLst>
              <a:ext uri="{FF2B5EF4-FFF2-40B4-BE49-F238E27FC236}">
                <a16:creationId xmlns:a16="http://schemas.microsoft.com/office/drawing/2014/main" id="{E07CE130-4068-4939-A45A-4B332A0CAAD5}"/>
              </a:ext>
            </a:extLst>
          </p:cNvPr>
          <p:cNvSpPr>
            <a:spLocks noChangeArrowheads="1"/>
          </p:cNvSpPr>
          <p:nvPr/>
        </p:nvSpPr>
        <p:spPr bwMode="auto">
          <a:xfrm>
            <a:off x="3709988" y="16668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8917" name="Object 3">
            <a:extLst>
              <a:ext uri="{FF2B5EF4-FFF2-40B4-BE49-F238E27FC236}">
                <a16:creationId xmlns:a16="http://schemas.microsoft.com/office/drawing/2014/main" id="{02AE69AB-1C77-4A47-9528-C3F563FF578E}"/>
              </a:ext>
            </a:extLst>
          </p:cNvPr>
          <p:cNvGraphicFramePr>
            <a:graphicFrameLocks noChangeAspect="1"/>
          </p:cNvGraphicFramePr>
          <p:nvPr/>
        </p:nvGraphicFramePr>
        <p:xfrm>
          <a:off x="3733800" y="2363788"/>
          <a:ext cx="5181600" cy="3827462"/>
        </p:xfrm>
        <a:graphic>
          <a:graphicData uri="http://schemas.openxmlformats.org/presentationml/2006/ole">
            <mc:AlternateContent xmlns:mc="http://schemas.openxmlformats.org/markup-compatibility/2006">
              <mc:Choice xmlns:v="urn:schemas-microsoft-com:vml" Requires="v">
                <p:oleObj spid="_x0000_s12366" r:id="rId4" imgW="4772025" imgH="3524250" progId="MSGraph.Chart.8">
                  <p:embed/>
                </p:oleObj>
              </mc:Choice>
              <mc:Fallback>
                <p:oleObj r:id="rId4" imgW="4772025" imgH="3524250" progId="MSGraph.Chart.8">
                  <p:embed/>
                  <p:pic>
                    <p:nvPicPr>
                      <p:cNvPr id="38917" name="Object 3">
                        <a:extLst>
                          <a:ext uri="{FF2B5EF4-FFF2-40B4-BE49-F238E27FC236}">
                            <a16:creationId xmlns:a16="http://schemas.microsoft.com/office/drawing/2014/main" id="{02AE69AB-1C77-4A47-9528-C3F563FF57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363788"/>
                        <a:ext cx="5181600" cy="382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Object 5">
            <a:extLst>
              <a:ext uri="{FF2B5EF4-FFF2-40B4-BE49-F238E27FC236}">
                <a16:creationId xmlns:a16="http://schemas.microsoft.com/office/drawing/2014/main" id="{9ED97C95-32F9-4EC8-96EB-83CF001F465E}"/>
              </a:ext>
            </a:extLst>
          </p:cNvPr>
          <p:cNvGraphicFramePr>
            <a:graphicFrameLocks noChangeAspect="1"/>
          </p:cNvGraphicFramePr>
          <p:nvPr/>
        </p:nvGraphicFramePr>
        <p:xfrm>
          <a:off x="5562600" y="5715001"/>
          <a:ext cx="228600" cy="238125"/>
        </p:xfrm>
        <a:graphic>
          <a:graphicData uri="http://schemas.openxmlformats.org/presentationml/2006/ole">
            <mc:AlternateContent xmlns:mc="http://schemas.openxmlformats.org/markup-compatibility/2006">
              <mc:Choice xmlns:v="urn:schemas-microsoft-com:vml" Requires="v">
                <p:oleObj spid="_x0000_s12367" r:id="rId6" imgW="190417" imgH="203112" progId="Equation.3">
                  <p:embed/>
                </p:oleObj>
              </mc:Choice>
              <mc:Fallback>
                <p:oleObj r:id="rId6" imgW="190417" imgH="203112" progId="Equation.3">
                  <p:embed/>
                  <p:pic>
                    <p:nvPicPr>
                      <p:cNvPr id="38918" name="Object 5">
                        <a:extLst>
                          <a:ext uri="{FF2B5EF4-FFF2-40B4-BE49-F238E27FC236}">
                            <a16:creationId xmlns:a16="http://schemas.microsoft.com/office/drawing/2014/main" id="{9ED97C95-32F9-4EC8-96EB-83CF001F4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5715001"/>
                        <a:ext cx="228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6">
            <a:extLst>
              <a:ext uri="{FF2B5EF4-FFF2-40B4-BE49-F238E27FC236}">
                <a16:creationId xmlns:a16="http://schemas.microsoft.com/office/drawing/2014/main" id="{0C814D02-BAD4-4CFA-8F03-0F89747B9A47}"/>
              </a:ext>
            </a:extLst>
          </p:cNvPr>
          <p:cNvSpPr>
            <a:spLocks noChangeArrowheads="1"/>
          </p:cNvSpPr>
          <p:nvPr/>
        </p:nvSpPr>
        <p:spPr bwMode="auto">
          <a:xfrm>
            <a:off x="4876801" y="4572001"/>
            <a:ext cx="8096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600">
                <a:latin typeface="Tahoma" panose="020B0604030504040204" pitchFamily="34" charset="0"/>
              </a:rPr>
              <a:t>Object</a:t>
            </a:r>
          </a:p>
        </p:txBody>
      </p:sp>
      <p:sp>
        <p:nvSpPr>
          <p:cNvPr id="38920" name="Line 7">
            <a:extLst>
              <a:ext uri="{FF2B5EF4-FFF2-40B4-BE49-F238E27FC236}">
                <a16:creationId xmlns:a16="http://schemas.microsoft.com/office/drawing/2014/main" id="{1ED8DF75-B4C9-442B-BA7A-EED08C328D23}"/>
              </a:ext>
            </a:extLst>
          </p:cNvPr>
          <p:cNvSpPr>
            <a:spLocks noChangeShapeType="1"/>
          </p:cNvSpPr>
          <p:nvPr/>
        </p:nvSpPr>
        <p:spPr bwMode="auto">
          <a:xfrm>
            <a:off x="5943600" y="1981200"/>
            <a:ext cx="0" cy="403860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8921" name="Rectangle 8">
            <a:extLst>
              <a:ext uri="{FF2B5EF4-FFF2-40B4-BE49-F238E27FC236}">
                <a16:creationId xmlns:a16="http://schemas.microsoft.com/office/drawing/2014/main" id="{88F96B81-6BF7-45D7-A875-F241D92BA22B}"/>
              </a:ext>
            </a:extLst>
          </p:cNvPr>
          <p:cNvSpPr>
            <a:spLocks noChangeArrowheads="1"/>
          </p:cNvSpPr>
          <p:nvPr/>
        </p:nvSpPr>
        <p:spPr bwMode="auto">
          <a:xfrm>
            <a:off x="6629400" y="4038600"/>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600">
                <a:latin typeface="Tahoma" panose="020B0604030504040204" pitchFamily="34" charset="0"/>
              </a:rPr>
              <a:t>Background</a:t>
            </a:r>
          </a:p>
        </p:txBody>
      </p:sp>
      <p:sp>
        <p:nvSpPr>
          <p:cNvPr id="38922" name="Rectangle 10">
            <a:extLst>
              <a:ext uri="{FF2B5EF4-FFF2-40B4-BE49-F238E27FC236}">
                <a16:creationId xmlns:a16="http://schemas.microsoft.com/office/drawing/2014/main" id="{6635021A-7F5A-4A18-889A-57E2DF886998}"/>
              </a:ext>
            </a:extLst>
          </p:cNvPr>
          <p:cNvSpPr>
            <a:spLocks noChangeArrowheads="1"/>
          </p:cNvSpPr>
          <p:nvPr/>
        </p:nvSpPr>
        <p:spPr bwMode="auto">
          <a:xfrm>
            <a:off x="5981700"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400">
              <a:latin typeface="Tahoma" panose="020B0604030504040204" pitchFamily="34" charset="0"/>
            </a:endParaRPr>
          </a:p>
        </p:txBody>
      </p:sp>
      <p:graphicFrame>
        <p:nvGraphicFramePr>
          <p:cNvPr id="38923" name="Object 9">
            <a:extLst>
              <a:ext uri="{FF2B5EF4-FFF2-40B4-BE49-F238E27FC236}">
                <a16:creationId xmlns:a16="http://schemas.microsoft.com/office/drawing/2014/main" id="{63D8FC76-9690-4FDC-ACA0-F99D0F0D4A9D}"/>
              </a:ext>
            </a:extLst>
          </p:cNvPr>
          <p:cNvGraphicFramePr>
            <a:graphicFrameLocks noChangeAspect="1"/>
          </p:cNvGraphicFramePr>
          <p:nvPr/>
        </p:nvGraphicFramePr>
        <p:xfrm>
          <a:off x="6400800" y="5715001"/>
          <a:ext cx="228600" cy="238125"/>
        </p:xfrm>
        <a:graphic>
          <a:graphicData uri="http://schemas.openxmlformats.org/presentationml/2006/ole">
            <mc:AlternateContent xmlns:mc="http://schemas.openxmlformats.org/markup-compatibility/2006">
              <mc:Choice xmlns:v="urn:schemas-microsoft-com:vml" Requires="v">
                <p:oleObj spid="_x0000_s12368" r:id="rId8" imgW="190417" imgH="203112" progId="Equation.3">
                  <p:embed/>
                </p:oleObj>
              </mc:Choice>
              <mc:Fallback>
                <p:oleObj r:id="rId8" imgW="190417" imgH="203112" progId="Equation.3">
                  <p:embed/>
                  <p:pic>
                    <p:nvPicPr>
                      <p:cNvPr id="38923" name="Object 9">
                        <a:extLst>
                          <a:ext uri="{FF2B5EF4-FFF2-40B4-BE49-F238E27FC236}">
                            <a16:creationId xmlns:a16="http://schemas.microsoft.com/office/drawing/2014/main" id="{63D8FC76-9690-4FDC-ACA0-F99D0F0D4A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5715001"/>
                        <a:ext cx="228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4" name="Object 11">
            <a:extLst>
              <a:ext uri="{FF2B5EF4-FFF2-40B4-BE49-F238E27FC236}">
                <a16:creationId xmlns:a16="http://schemas.microsoft.com/office/drawing/2014/main" id="{06910539-F255-4FB7-9ACF-6AF6CC65BE3F}"/>
              </a:ext>
            </a:extLst>
          </p:cNvPr>
          <p:cNvGraphicFramePr>
            <a:graphicFrameLocks noChangeAspect="1"/>
          </p:cNvGraphicFramePr>
          <p:nvPr/>
        </p:nvGraphicFramePr>
        <p:xfrm>
          <a:off x="5791200" y="6096001"/>
          <a:ext cx="242888" cy="257175"/>
        </p:xfrm>
        <a:graphic>
          <a:graphicData uri="http://schemas.openxmlformats.org/presentationml/2006/ole">
            <mc:AlternateContent xmlns:mc="http://schemas.openxmlformats.org/markup-compatibility/2006">
              <mc:Choice xmlns:v="urn:schemas-microsoft-com:vml" Requires="v">
                <p:oleObj spid="_x0000_s12369" r:id="rId10" imgW="139639" imgH="152334" progId="Equation.3">
                  <p:embed/>
                </p:oleObj>
              </mc:Choice>
              <mc:Fallback>
                <p:oleObj r:id="rId10" imgW="139639" imgH="152334" progId="Equation.3">
                  <p:embed/>
                  <p:pic>
                    <p:nvPicPr>
                      <p:cNvPr id="38924" name="Object 11">
                        <a:extLst>
                          <a:ext uri="{FF2B5EF4-FFF2-40B4-BE49-F238E27FC236}">
                            <a16:creationId xmlns:a16="http://schemas.microsoft.com/office/drawing/2014/main" id="{06910539-F255-4FB7-9ACF-6AF6CC65BE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6096001"/>
                        <a:ext cx="2428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464B2AD-9E84-454F-B622-7739293F142C}"/>
              </a:ext>
            </a:extLst>
          </p:cNvPr>
          <p:cNvSpPr>
            <a:spLocks noGrp="1" noChangeArrowheads="1"/>
          </p:cNvSpPr>
          <p:nvPr>
            <p:ph type="title"/>
          </p:nvPr>
        </p:nvSpPr>
        <p:spPr/>
        <p:txBody>
          <a:bodyPr/>
          <a:lstStyle/>
          <a:p>
            <a:pPr eaLnBrk="1" hangingPunct="1"/>
            <a:r>
              <a:rPr lang="en-GB" altLang="en-US" dirty="0"/>
              <a:t>Greylevel thresholding</a:t>
            </a:r>
          </a:p>
        </p:txBody>
      </p:sp>
      <p:sp>
        <p:nvSpPr>
          <p:cNvPr id="39939" name="Rectangle 3">
            <a:extLst>
              <a:ext uri="{FF2B5EF4-FFF2-40B4-BE49-F238E27FC236}">
                <a16:creationId xmlns:a16="http://schemas.microsoft.com/office/drawing/2014/main" id="{02CF2AF7-A8D3-4ECF-852F-645B58E88059}"/>
              </a:ext>
            </a:extLst>
          </p:cNvPr>
          <p:cNvSpPr>
            <a:spLocks noGrp="1" noChangeArrowheads="1"/>
          </p:cNvSpPr>
          <p:nvPr>
            <p:ph idx="1"/>
          </p:nvPr>
        </p:nvSpPr>
        <p:spPr>
          <a:xfrm>
            <a:off x="2706688" y="2017714"/>
            <a:ext cx="7772400" cy="4535487"/>
          </a:xfrm>
        </p:spPr>
        <p:txBody>
          <a:bodyPr/>
          <a:lstStyle/>
          <a:p>
            <a:pPr eaLnBrk="1" hangingPunct="1">
              <a:lnSpc>
                <a:spcPct val="90000"/>
              </a:lnSpc>
            </a:pPr>
            <a:r>
              <a:rPr lang="en-GB" altLang="en-US">
                <a:cs typeface="Times New Roman" panose="02020603050405020304" pitchFamily="18" charset="0"/>
              </a:rPr>
              <a:t>Easy to see that, in both cases, for any value of the threshold, object pixels will be miss-classified as background and vice versa</a:t>
            </a:r>
            <a:r>
              <a:rPr lang="en-GB" altLang="en-US" b="1">
                <a:cs typeface="Times New Roman" panose="02020603050405020304" pitchFamily="18" charset="0"/>
              </a:rPr>
              <a:t> </a:t>
            </a:r>
          </a:p>
          <a:p>
            <a:pPr eaLnBrk="1" hangingPunct="1">
              <a:lnSpc>
                <a:spcPct val="90000"/>
              </a:lnSpc>
            </a:pPr>
            <a:r>
              <a:rPr lang="en-GB" altLang="en-US">
                <a:cs typeface="Times New Roman" panose="02020603050405020304" pitchFamily="18" charset="0"/>
              </a:rPr>
              <a:t>For greater histogram overlap, the pixel miss-classification is obviously greater</a:t>
            </a:r>
          </a:p>
          <a:p>
            <a:pPr lvl="1" eaLnBrk="1" hangingPunct="1">
              <a:lnSpc>
                <a:spcPct val="90000"/>
              </a:lnSpc>
            </a:pPr>
            <a:r>
              <a:rPr lang="en-GB" altLang="en-US"/>
              <a:t>We could even quantify the probability of error in terms of the mean and standard deviations of the object and background histograms</a:t>
            </a:r>
          </a:p>
        </p:txBody>
      </p:sp>
      <p:sp>
        <p:nvSpPr>
          <p:cNvPr id="6" name="Slide Number Placeholder 5">
            <a:extLst>
              <a:ext uri="{FF2B5EF4-FFF2-40B4-BE49-F238E27FC236}">
                <a16:creationId xmlns:a16="http://schemas.microsoft.com/office/drawing/2014/main" id="{F41C4816-0798-4A39-BB34-912C96F2B7FB}"/>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391583F-3AB4-4860-BBFA-F89C49A18342}" type="slidenum">
              <a:rPr lang="en-GB" altLang="en-US" sz="1200">
                <a:solidFill>
                  <a:srgbClr val="045C75"/>
                </a:solidFill>
              </a:rPr>
              <a:pPr eaLnBrk="1" hangingPunct="1"/>
              <a:t>52</a:t>
            </a:fld>
            <a:endParaRPr lang="en-GB" altLang="en-US" sz="1200">
              <a:solidFill>
                <a:srgbClr val="045C75"/>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99AE-060E-44A1-B160-6FFF4A97F69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6642982-F81D-4E19-A15C-C8A43909DC5B}"/>
              </a:ext>
            </a:extLst>
          </p:cNvPr>
          <p:cNvSpPr>
            <a:spLocks noGrp="1"/>
          </p:cNvSpPr>
          <p:nvPr>
            <p:ph idx="1"/>
          </p:nvPr>
        </p:nvSpPr>
        <p:spPr/>
        <p:txBody>
          <a:bodyPr>
            <a:normAutofit/>
          </a:bodyPr>
          <a:lstStyle/>
          <a:p>
            <a:pPr marL="0" indent="0" algn="just">
              <a:buNone/>
            </a:pPr>
            <a:r>
              <a:rPr lang="en-US" sz="1800" dirty="0"/>
              <a:t>[1] https://www.geeksforgeeks.org</a:t>
            </a:r>
          </a:p>
        </p:txBody>
      </p:sp>
      <p:sp>
        <p:nvSpPr>
          <p:cNvPr id="4" name="Date Placeholder 3">
            <a:extLst>
              <a:ext uri="{FF2B5EF4-FFF2-40B4-BE49-F238E27FC236}">
                <a16:creationId xmlns:a16="http://schemas.microsoft.com/office/drawing/2014/main" id="{0B91EB59-2C44-44F9-B198-B171D1C76B6C}"/>
              </a:ext>
            </a:extLst>
          </p:cNvPr>
          <p:cNvSpPr>
            <a:spLocks noGrp="1"/>
          </p:cNvSpPr>
          <p:nvPr>
            <p:ph type="dt" sz="half" idx="10"/>
          </p:nvPr>
        </p:nvSpPr>
        <p:spPr/>
        <p:txBody>
          <a:bodyPr/>
          <a:lstStyle/>
          <a:p>
            <a:fld id="{369373EA-27C8-416E-BB1C-15E260C474E8}" type="datetime1">
              <a:rPr lang="en-US" smtClean="0"/>
              <a:t>2/18/2022</a:t>
            </a:fld>
            <a:endParaRPr lang="en-US"/>
          </a:p>
        </p:txBody>
      </p:sp>
      <p:sp>
        <p:nvSpPr>
          <p:cNvPr id="5" name="Slide Number Placeholder 4">
            <a:extLst>
              <a:ext uri="{FF2B5EF4-FFF2-40B4-BE49-F238E27FC236}">
                <a16:creationId xmlns:a16="http://schemas.microsoft.com/office/drawing/2014/main" id="{0EE84634-9BB8-419F-8486-B08A1FC6806B}"/>
              </a:ext>
            </a:extLst>
          </p:cNvPr>
          <p:cNvSpPr>
            <a:spLocks noGrp="1"/>
          </p:cNvSpPr>
          <p:nvPr>
            <p:ph type="sldNum" sz="quarter" idx="12"/>
          </p:nvPr>
        </p:nvSpPr>
        <p:spPr/>
        <p:txBody>
          <a:bodyPr/>
          <a:lstStyle/>
          <a:p>
            <a:fld id="{EAF512AE-85BB-41AC-B3A0-114532E20792}" type="slidenum">
              <a:rPr lang="en-US" smtClean="0"/>
              <a:t>53</a:t>
            </a:fld>
            <a:endParaRPr lang="en-US"/>
          </a:p>
        </p:txBody>
      </p:sp>
    </p:spTree>
    <p:extLst>
      <p:ext uri="{BB962C8B-B14F-4D97-AF65-F5344CB8AC3E}">
        <p14:creationId xmlns:p14="http://schemas.microsoft.com/office/powerpoint/2010/main" val="4238560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3508-3FF7-4533-970C-D10C97652FFB}"/>
              </a:ext>
            </a:extLst>
          </p:cNvPr>
          <p:cNvSpPr>
            <a:spLocks noGrp="1"/>
          </p:cNvSpPr>
          <p:nvPr>
            <p:ph type="title"/>
          </p:nvPr>
        </p:nvSpPr>
        <p:spPr>
          <a:xfrm>
            <a:off x="726232" y="2408529"/>
            <a:ext cx="10515600" cy="1325563"/>
          </a:xfrm>
        </p:spPr>
        <p:txBody>
          <a:bodyPr>
            <a:noAutofit/>
          </a:bodyPr>
          <a:lstStyle/>
          <a:p>
            <a:pPr algn="ctr"/>
            <a:r>
              <a:rPr lang="en-US" sz="9600" b="1" dirty="0"/>
              <a:t>Thank You</a:t>
            </a:r>
          </a:p>
        </p:txBody>
      </p:sp>
      <p:sp>
        <p:nvSpPr>
          <p:cNvPr id="4" name="Date Placeholder 3">
            <a:extLst>
              <a:ext uri="{FF2B5EF4-FFF2-40B4-BE49-F238E27FC236}">
                <a16:creationId xmlns:a16="http://schemas.microsoft.com/office/drawing/2014/main" id="{27C12A7B-6C8A-4CB5-BFC1-F3B9269D1482}"/>
              </a:ext>
            </a:extLst>
          </p:cNvPr>
          <p:cNvSpPr>
            <a:spLocks noGrp="1"/>
          </p:cNvSpPr>
          <p:nvPr>
            <p:ph type="dt" sz="half" idx="10"/>
          </p:nvPr>
        </p:nvSpPr>
        <p:spPr/>
        <p:txBody>
          <a:bodyPr/>
          <a:lstStyle/>
          <a:p>
            <a:fld id="{369373EA-27C8-416E-BB1C-15E260C474E8}" type="datetime1">
              <a:rPr lang="en-US" smtClean="0"/>
              <a:t>2/18/2022</a:t>
            </a:fld>
            <a:endParaRPr lang="en-US"/>
          </a:p>
        </p:txBody>
      </p:sp>
      <p:sp>
        <p:nvSpPr>
          <p:cNvPr id="5" name="Slide Number Placeholder 4">
            <a:extLst>
              <a:ext uri="{FF2B5EF4-FFF2-40B4-BE49-F238E27FC236}">
                <a16:creationId xmlns:a16="http://schemas.microsoft.com/office/drawing/2014/main" id="{1C1061DD-8D47-409C-8913-16AE4D0165C4}"/>
              </a:ext>
            </a:extLst>
          </p:cNvPr>
          <p:cNvSpPr>
            <a:spLocks noGrp="1"/>
          </p:cNvSpPr>
          <p:nvPr>
            <p:ph type="sldNum" sz="quarter" idx="12"/>
          </p:nvPr>
        </p:nvSpPr>
        <p:spPr/>
        <p:txBody>
          <a:bodyPr/>
          <a:lstStyle/>
          <a:p>
            <a:fld id="{EAF512AE-85BB-41AC-B3A0-114532E20792}" type="slidenum">
              <a:rPr lang="en-US" smtClean="0"/>
              <a:t>54</a:t>
            </a:fld>
            <a:endParaRPr lang="en-US"/>
          </a:p>
        </p:txBody>
      </p:sp>
    </p:spTree>
    <p:extLst>
      <p:ext uri="{BB962C8B-B14F-4D97-AF65-F5344CB8AC3E}">
        <p14:creationId xmlns:p14="http://schemas.microsoft.com/office/powerpoint/2010/main" val="260668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71AB0DA8-24B5-487E-A7B7-004A28F261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957E01-9440-4F7D-8414-75E17B2B46F6}"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5538" name="Rectangle 2">
            <a:extLst>
              <a:ext uri="{FF2B5EF4-FFF2-40B4-BE49-F238E27FC236}">
                <a16:creationId xmlns:a16="http://schemas.microsoft.com/office/drawing/2014/main" id="{19AFEB36-9529-4939-ADDC-26B002C37E5C}"/>
              </a:ext>
            </a:extLst>
          </p:cNvPr>
          <p:cNvSpPr>
            <a:spLocks noGrp="1" noChangeArrowheads="1"/>
          </p:cNvSpPr>
          <p:nvPr>
            <p:ph type="title"/>
          </p:nvPr>
        </p:nvSpPr>
        <p:spPr/>
        <p:txBody>
          <a:bodyPr/>
          <a:lstStyle/>
          <a:p>
            <a:r>
              <a:rPr lang="en-US" altLang="en-US" b="1" dirty="0"/>
              <a:t>Image Segmentation</a:t>
            </a:r>
          </a:p>
        </p:txBody>
      </p:sp>
      <p:sp>
        <p:nvSpPr>
          <p:cNvPr id="65540" name="Text Box 4">
            <a:extLst>
              <a:ext uri="{FF2B5EF4-FFF2-40B4-BE49-F238E27FC236}">
                <a16:creationId xmlns:a16="http://schemas.microsoft.com/office/drawing/2014/main" id="{69939D0B-A69E-4D67-A1B1-AF48C86B3D75}"/>
              </a:ext>
            </a:extLst>
          </p:cNvPr>
          <p:cNvSpPr txBox="1">
            <a:spLocks noChangeArrowheads="1"/>
          </p:cNvSpPr>
          <p:nvPr/>
        </p:nvSpPr>
        <p:spPr bwMode="auto">
          <a:xfrm>
            <a:off x="2286000" y="1752601"/>
            <a:ext cx="53176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rPr>
              <a:t>Image segmentation is the operation of partitioning 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effectLst/>
                <a:uLnTx/>
                <a:uFillTx/>
                <a:latin typeface="Calibri" panose="020F0502020204030204"/>
                <a:ea typeface="+mn-ea"/>
                <a:cs typeface="+mn-cs"/>
              </a:rPr>
              <a:t>image into a collection of connected sets of pixels.</a:t>
            </a:r>
          </a:p>
        </p:txBody>
      </p:sp>
      <p:sp>
        <p:nvSpPr>
          <p:cNvPr id="65541" name="Text Box 5">
            <a:extLst>
              <a:ext uri="{FF2B5EF4-FFF2-40B4-BE49-F238E27FC236}">
                <a16:creationId xmlns:a16="http://schemas.microsoft.com/office/drawing/2014/main" id="{C7989E37-1D86-4A5B-9CF4-CCA90F61127C}"/>
              </a:ext>
            </a:extLst>
          </p:cNvPr>
          <p:cNvSpPr txBox="1">
            <a:spLocks noChangeArrowheads="1"/>
          </p:cNvSpPr>
          <p:nvPr/>
        </p:nvSpPr>
        <p:spPr bwMode="auto">
          <a:xfrm>
            <a:off x="2743201" y="2667000"/>
            <a:ext cx="4456605"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1. into </a:t>
            </a:r>
            <a:r>
              <a:rPr kumimoji="0" lang="en-US" altLang="en-US" sz="1800" b="0" i="0" u="none" strike="noStrike" kern="1200" cap="none" spc="0" normalizeH="0" baseline="0" noProof="0" dirty="0">
                <a:ln>
                  <a:noFill/>
                </a:ln>
                <a:solidFill>
                  <a:srgbClr val="FF3300"/>
                </a:solidFill>
                <a:effectLst/>
                <a:uLnTx/>
                <a:uFillTx/>
                <a:latin typeface="Calibri" panose="020F0502020204030204"/>
                <a:ea typeface="+mn-ea"/>
                <a:cs typeface="+mn-cs"/>
              </a:rPr>
              <a:t>regions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which usually cover the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2. into </a:t>
            </a:r>
            <a:r>
              <a:rPr kumimoji="0" lang="en-US" altLang="en-US" sz="1800" b="0" i="0" u="none" strike="noStrike" kern="1200" cap="none" spc="0" normalizeH="0" baseline="0" noProof="0" dirty="0">
                <a:ln>
                  <a:noFill/>
                </a:ln>
                <a:solidFill>
                  <a:srgbClr val="ED7D31"/>
                </a:solidFill>
                <a:effectLst/>
                <a:uLnTx/>
                <a:uFillTx/>
                <a:latin typeface="Calibri" panose="020F0502020204030204"/>
                <a:ea typeface="+mn-ea"/>
                <a:cs typeface="+mn-cs"/>
              </a:rPr>
              <a:t>linear structures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such 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line segments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curve segments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3.  into </a:t>
            </a:r>
            <a:r>
              <a:rPr kumimoji="0" lang="en-US" altLang="en-US" sz="1800" b="0" i="0" u="none" strike="noStrike" kern="1200" cap="none" spc="0" normalizeH="0" baseline="0" noProof="0" dirty="0">
                <a:ln>
                  <a:noFill/>
                </a:ln>
                <a:solidFill>
                  <a:srgbClr val="0563C1"/>
                </a:solidFill>
                <a:effectLst/>
                <a:uLnTx/>
                <a:uFillTx/>
                <a:latin typeface="Calibri" panose="020F0502020204030204"/>
                <a:ea typeface="+mn-ea"/>
                <a:cs typeface="+mn-cs"/>
              </a:rPr>
              <a:t>2D shapes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such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circles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ellipses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ribbons (long, symmetric regions)</a:t>
            </a:r>
          </a:p>
        </p:txBody>
      </p:sp>
    </p:spTree>
    <p:extLst>
      <p:ext uri="{BB962C8B-B14F-4D97-AF65-F5344CB8AC3E}">
        <p14:creationId xmlns:p14="http://schemas.microsoft.com/office/powerpoint/2010/main" val="412402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3B42BCFA-A096-4AAF-B555-9325ADBEB3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FBD1D-5AAF-4F18-AABF-C80F5E021DFF}"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8610" name="Rectangle 2">
            <a:extLst>
              <a:ext uri="{FF2B5EF4-FFF2-40B4-BE49-F238E27FC236}">
                <a16:creationId xmlns:a16="http://schemas.microsoft.com/office/drawing/2014/main" id="{B0C3A791-8412-4B63-B659-39FA52EC5959}"/>
              </a:ext>
            </a:extLst>
          </p:cNvPr>
          <p:cNvSpPr>
            <a:spLocks noGrp="1" noChangeArrowheads="1"/>
          </p:cNvSpPr>
          <p:nvPr>
            <p:ph type="title"/>
          </p:nvPr>
        </p:nvSpPr>
        <p:spPr/>
        <p:txBody>
          <a:bodyPr/>
          <a:lstStyle/>
          <a:p>
            <a:r>
              <a:rPr lang="en-US" altLang="en-US">
                <a:solidFill>
                  <a:srgbClr val="FFCC00"/>
                </a:solidFill>
              </a:rPr>
              <a:t>Example 1: Regions</a:t>
            </a:r>
          </a:p>
        </p:txBody>
      </p:sp>
      <p:pic>
        <p:nvPicPr>
          <p:cNvPr id="68612" name="Picture 4">
            <a:extLst>
              <a:ext uri="{FF2B5EF4-FFF2-40B4-BE49-F238E27FC236}">
                <a16:creationId xmlns:a16="http://schemas.microsoft.com/office/drawing/2014/main" id="{7A5B5D4E-96C7-4E82-9CF0-96BF785DC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86000"/>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86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25B7B546-A617-4708-A108-4183FBFB8FA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9E0552-4E9F-4470-8CC5-D6EFC6C2ABC1}"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0658" name="Rectangle 1026">
            <a:extLst>
              <a:ext uri="{FF2B5EF4-FFF2-40B4-BE49-F238E27FC236}">
                <a16:creationId xmlns:a16="http://schemas.microsoft.com/office/drawing/2014/main" id="{AC579620-0030-43B7-B51D-D7A2DD074C04}"/>
              </a:ext>
            </a:extLst>
          </p:cNvPr>
          <p:cNvSpPr>
            <a:spLocks noGrp="1" noChangeArrowheads="1"/>
          </p:cNvSpPr>
          <p:nvPr>
            <p:ph type="title"/>
          </p:nvPr>
        </p:nvSpPr>
        <p:spPr/>
        <p:txBody>
          <a:bodyPr/>
          <a:lstStyle/>
          <a:p>
            <a:r>
              <a:rPr lang="en-US" altLang="en-US">
                <a:solidFill>
                  <a:srgbClr val="FFCC00"/>
                </a:solidFill>
              </a:rPr>
              <a:t>Example 2:</a:t>
            </a:r>
            <a:br>
              <a:rPr lang="en-US" altLang="en-US">
                <a:solidFill>
                  <a:srgbClr val="FFCC00"/>
                </a:solidFill>
              </a:rPr>
            </a:br>
            <a:r>
              <a:rPr lang="en-US" altLang="en-US">
                <a:solidFill>
                  <a:srgbClr val="FFCC00"/>
                </a:solidFill>
              </a:rPr>
              <a:t>Straight Lines</a:t>
            </a:r>
          </a:p>
        </p:txBody>
      </p:sp>
      <p:pic>
        <p:nvPicPr>
          <p:cNvPr id="70659" name="Picture 1027">
            <a:extLst>
              <a:ext uri="{FF2B5EF4-FFF2-40B4-BE49-F238E27FC236}">
                <a16:creationId xmlns:a16="http://schemas.microsoft.com/office/drawing/2014/main" id="{F4B45DA1-A23D-429E-A76B-35916E887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5334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0660" name="Picture 1028">
            <a:extLst>
              <a:ext uri="{FF2B5EF4-FFF2-40B4-BE49-F238E27FC236}">
                <a16:creationId xmlns:a16="http://schemas.microsoft.com/office/drawing/2014/main" id="{2326E013-2E85-4BE8-817B-E0054C592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876" t="14844" r="5624" b="11612"/>
          <a:stretch>
            <a:fillRect/>
          </a:stretch>
        </p:blipFill>
        <p:spPr bwMode="auto">
          <a:xfrm>
            <a:off x="3505201" y="2057400"/>
            <a:ext cx="42449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14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977F70CF-B35A-4725-87AA-07051ADF98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396BAC-D33F-47BA-9ACA-D2A6203B1FA3}"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7586" name="Rectangle 2">
            <a:extLst>
              <a:ext uri="{FF2B5EF4-FFF2-40B4-BE49-F238E27FC236}">
                <a16:creationId xmlns:a16="http://schemas.microsoft.com/office/drawing/2014/main" id="{D4991CF7-F610-4C73-A02B-1AF4AA428B3B}"/>
              </a:ext>
            </a:extLst>
          </p:cNvPr>
          <p:cNvSpPr>
            <a:spLocks noGrp="1" noChangeArrowheads="1"/>
          </p:cNvSpPr>
          <p:nvPr>
            <p:ph type="title"/>
          </p:nvPr>
        </p:nvSpPr>
        <p:spPr/>
        <p:txBody>
          <a:bodyPr/>
          <a:lstStyle/>
          <a:p>
            <a:r>
              <a:rPr lang="en-US" altLang="en-US">
                <a:solidFill>
                  <a:srgbClr val="FFCC00"/>
                </a:solidFill>
              </a:rPr>
              <a:t>Example 3: </a:t>
            </a:r>
            <a:br>
              <a:rPr lang="en-US" altLang="en-US">
                <a:solidFill>
                  <a:srgbClr val="FFCC00"/>
                </a:solidFill>
              </a:rPr>
            </a:br>
            <a:r>
              <a:rPr lang="en-US" altLang="en-US">
                <a:solidFill>
                  <a:srgbClr val="FFCC00"/>
                </a:solidFill>
              </a:rPr>
              <a:t>Lines and Circular Arcs</a:t>
            </a:r>
            <a:r>
              <a:rPr lang="en-US" altLang="en-US"/>
              <a:t> </a:t>
            </a:r>
          </a:p>
        </p:txBody>
      </p:sp>
      <p:pic>
        <p:nvPicPr>
          <p:cNvPr id="67587" name="Picture 3">
            <a:extLst>
              <a:ext uri="{FF2B5EF4-FFF2-40B4-BE49-F238E27FC236}">
                <a16:creationId xmlns:a16="http://schemas.microsoft.com/office/drawing/2014/main" id="{6B9F74C3-9C4E-4C4F-8D36-A6D79E79E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362200"/>
            <a:ext cx="5029200" cy="3771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7588" name="Picture 4">
            <a:extLst>
              <a:ext uri="{FF2B5EF4-FFF2-40B4-BE49-F238E27FC236}">
                <a16:creationId xmlns:a16="http://schemas.microsoft.com/office/drawing/2014/main" id="{9E79BE5D-AA09-4DDA-A5C8-76C739601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609601"/>
            <a:ext cx="2239963" cy="1679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1802A16-D0D8-44F2-91CD-70EB059F7B3A}"/>
                  </a:ext>
                </a:extLst>
              </p14:cNvPr>
              <p14:cNvContentPartPr/>
              <p14:nvPr/>
            </p14:nvContentPartPr>
            <p14:xfrm>
              <a:off x="7098542" y="3432356"/>
              <a:ext cx="234000" cy="42840"/>
            </p14:xfrm>
          </p:contentPart>
        </mc:Choice>
        <mc:Fallback xmlns="">
          <p:pic>
            <p:nvPicPr>
              <p:cNvPr id="2" name="Ink 1">
                <a:extLst>
                  <a:ext uri="{FF2B5EF4-FFF2-40B4-BE49-F238E27FC236}">
                    <a16:creationId xmlns:a16="http://schemas.microsoft.com/office/drawing/2014/main" id="{71802A16-D0D8-44F2-91CD-70EB059F7B3A}"/>
                  </a:ext>
                </a:extLst>
              </p:cNvPr>
              <p:cNvPicPr/>
              <p:nvPr/>
            </p:nvPicPr>
            <p:blipFill>
              <a:blip r:embed="rId5"/>
              <a:stretch>
                <a:fillRect/>
              </a:stretch>
            </p:blipFill>
            <p:spPr>
              <a:xfrm>
                <a:off x="7089542" y="3423716"/>
                <a:ext cx="2516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03C7C96A-22C5-458C-8464-356AE4DD46F6}"/>
                  </a:ext>
                </a:extLst>
              </p14:cNvPr>
              <p14:cNvContentPartPr/>
              <p14:nvPr/>
            </p14:nvContentPartPr>
            <p14:xfrm>
              <a:off x="7399502" y="3805316"/>
              <a:ext cx="237960" cy="979560"/>
            </p14:xfrm>
          </p:contentPart>
        </mc:Choice>
        <mc:Fallback xmlns="">
          <p:pic>
            <p:nvPicPr>
              <p:cNvPr id="3" name="Ink 2">
                <a:extLst>
                  <a:ext uri="{FF2B5EF4-FFF2-40B4-BE49-F238E27FC236}">
                    <a16:creationId xmlns:a16="http://schemas.microsoft.com/office/drawing/2014/main" id="{03C7C96A-22C5-458C-8464-356AE4DD46F6}"/>
                  </a:ext>
                </a:extLst>
              </p:cNvPr>
              <p:cNvPicPr/>
              <p:nvPr/>
            </p:nvPicPr>
            <p:blipFill>
              <a:blip r:embed="rId7"/>
              <a:stretch>
                <a:fillRect/>
              </a:stretch>
            </p:blipFill>
            <p:spPr>
              <a:xfrm>
                <a:off x="7390862" y="3796676"/>
                <a:ext cx="255600" cy="997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724E456B-41D6-4DA9-A3EB-F70EC0AF0937}"/>
                  </a:ext>
                </a:extLst>
              </p14:cNvPr>
              <p14:cNvContentPartPr/>
              <p14:nvPr/>
            </p14:nvContentPartPr>
            <p14:xfrm>
              <a:off x="7070462" y="4199156"/>
              <a:ext cx="927360" cy="1023120"/>
            </p14:xfrm>
          </p:contentPart>
        </mc:Choice>
        <mc:Fallback xmlns="">
          <p:pic>
            <p:nvPicPr>
              <p:cNvPr id="4" name="Ink 3">
                <a:extLst>
                  <a:ext uri="{FF2B5EF4-FFF2-40B4-BE49-F238E27FC236}">
                    <a16:creationId xmlns:a16="http://schemas.microsoft.com/office/drawing/2014/main" id="{724E456B-41D6-4DA9-A3EB-F70EC0AF0937}"/>
                  </a:ext>
                </a:extLst>
              </p:cNvPr>
              <p:cNvPicPr/>
              <p:nvPr/>
            </p:nvPicPr>
            <p:blipFill>
              <a:blip r:embed="rId9"/>
              <a:stretch>
                <a:fillRect/>
              </a:stretch>
            </p:blipFill>
            <p:spPr>
              <a:xfrm>
                <a:off x="7061462" y="4190516"/>
                <a:ext cx="945000" cy="1040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38ABF28C-4F55-4057-876E-2FC0932CD6DA}"/>
                  </a:ext>
                </a:extLst>
              </p14:cNvPr>
              <p14:cNvContentPartPr/>
              <p14:nvPr/>
            </p14:nvContentPartPr>
            <p14:xfrm>
              <a:off x="9258542" y="3072356"/>
              <a:ext cx="349200" cy="95760"/>
            </p14:xfrm>
          </p:contentPart>
        </mc:Choice>
        <mc:Fallback xmlns="">
          <p:pic>
            <p:nvPicPr>
              <p:cNvPr id="5" name="Ink 4">
                <a:extLst>
                  <a:ext uri="{FF2B5EF4-FFF2-40B4-BE49-F238E27FC236}">
                    <a16:creationId xmlns:a16="http://schemas.microsoft.com/office/drawing/2014/main" id="{38ABF28C-4F55-4057-876E-2FC0932CD6DA}"/>
                  </a:ext>
                </a:extLst>
              </p:cNvPr>
              <p:cNvPicPr/>
              <p:nvPr/>
            </p:nvPicPr>
            <p:blipFill>
              <a:blip r:embed="rId11"/>
              <a:stretch>
                <a:fillRect/>
              </a:stretch>
            </p:blipFill>
            <p:spPr>
              <a:xfrm>
                <a:off x="9249542" y="3063356"/>
                <a:ext cx="3668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5CF51954-C511-4E13-A168-7466E9065D0C}"/>
                  </a:ext>
                </a:extLst>
              </p14:cNvPr>
              <p14:cNvContentPartPr/>
              <p14:nvPr/>
            </p14:nvContentPartPr>
            <p14:xfrm>
              <a:off x="9250982" y="1293956"/>
              <a:ext cx="900000" cy="880560"/>
            </p14:xfrm>
          </p:contentPart>
        </mc:Choice>
        <mc:Fallback xmlns="">
          <p:pic>
            <p:nvPicPr>
              <p:cNvPr id="6" name="Ink 5">
                <a:extLst>
                  <a:ext uri="{FF2B5EF4-FFF2-40B4-BE49-F238E27FC236}">
                    <a16:creationId xmlns:a16="http://schemas.microsoft.com/office/drawing/2014/main" id="{5CF51954-C511-4E13-A168-7466E9065D0C}"/>
                  </a:ext>
                </a:extLst>
              </p:cNvPr>
              <p:cNvPicPr/>
              <p:nvPr/>
            </p:nvPicPr>
            <p:blipFill>
              <a:blip r:embed="rId13"/>
              <a:stretch>
                <a:fillRect/>
              </a:stretch>
            </p:blipFill>
            <p:spPr>
              <a:xfrm>
                <a:off x="9241982" y="1284956"/>
                <a:ext cx="917640" cy="898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B5BB52C-AC3E-4532-B451-1318A540D623}"/>
                  </a:ext>
                </a:extLst>
              </p14:cNvPr>
              <p14:cNvContentPartPr/>
              <p14:nvPr/>
            </p14:nvContentPartPr>
            <p14:xfrm>
              <a:off x="9220922" y="1027906"/>
              <a:ext cx="424440" cy="562680"/>
            </p14:xfrm>
          </p:contentPart>
        </mc:Choice>
        <mc:Fallback xmlns="">
          <p:pic>
            <p:nvPicPr>
              <p:cNvPr id="12" name="Ink 11">
                <a:extLst>
                  <a:ext uri="{FF2B5EF4-FFF2-40B4-BE49-F238E27FC236}">
                    <a16:creationId xmlns:a16="http://schemas.microsoft.com/office/drawing/2014/main" id="{AB5BB52C-AC3E-4532-B451-1318A540D623}"/>
                  </a:ext>
                </a:extLst>
              </p:cNvPr>
              <p:cNvPicPr/>
              <p:nvPr/>
            </p:nvPicPr>
            <p:blipFill>
              <a:blip r:embed="rId15"/>
              <a:stretch>
                <a:fillRect/>
              </a:stretch>
            </p:blipFill>
            <p:spPr>
              <a:xfrm>
                <a:off x="9211922" y="1018906"/>
                <a:ext cx="442080" cy="580320"/>
              </a:xfrm>
              <a:prstGeom prst="rect">
                <a:avLst/>
              </a:prstGeom>
            </p:spPr>
          </p:pic>
        </mc:Fallback>
      </mc:AlternateContent>
      <p:grpSp>
        <p:nvGrpSpPr>
          <p:cNvPr id="14" name="Group 13">
            <a:extLst>
              <a:ext uri="{FF2B5EF4-FFF2-40B4-BE49-F238E27FC236}">
                <a16:creationId xmlns:a16="http://schemas.microsoft.com/office/drawing/2014/main" id="{5948514B-05FB-4C86-83F4-1C7B766FAEBF}"/>
              </a:ext>
            </a:extLst>
          </p:cNvPr>
          <p:cNvGrpSpPr/>
          <p:nvPr/>
        </p:nvGrpSpPr>
        <p:grpSpPr>
          <a:xfrm>
            <a:off x="6322922" y="3389643"/>
            <a:ext cx="2019240" cy="1866240"/>
            <a:chOff x="6461702" y="3407876"/>
            <a:chExt cx="2019240" cy="1866240"/>
          </a:xfrm>
        </p:grpSpPr>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4862747C-2BC0-4B34-A044-8A004F1A0F40}"/>
                    </a:ext>
                  </a:extLst>
                </p14:cNvPr>
                <p14:cNvContentPartPr/>
                <p14:nvPr/>
              </p14:nvContentPartPr>
              <p14:xfrm>
                <a:off x="7017902" y="3947156"/>
                <a:ext cx="1197360" cy="1326960"/>
              </p14:xfrm>
            </p:contentPart>
          </mc:Choice>
          <mc:Fallback xmlns="">
            <p:pic>
              <p:nvPicPr>
                <p:cNvPr id="8" name="Ink 7">
                  <a:extLst>
                    <a:ext uri="{FF2B5EF4-FFF2-40B4-BE49-F238E27FC236}">
                      <a16:creationId xmlns:a16="http://schemas.microsoft.com/office/drawing/2014/main" id="{4862747C-2BC0-4B34-A044-8A004F1A0F40}"/>
                    </a:ext>
                  </a:extLst>
                </p:cNvPr>
                <p:cNvPicPr/>
                <p:nvPr/>
              </p:nvPicPr>
              <p:blipFill>
                <a:blip r:embed="rId17"/>
                <a:stretch>
                  <a:fillRect/>
                </a:stretch>
              </p:blipFill>
              <p:spPr>
                <a:xfrm>
                  <a:off x="7009262" y="3938516"/>
                  <a:ext cx="1215000" cy="1344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A6CA7482-B494-4F30-9584-6BF8817859A1}"/>
                    </a:ext>
                  </a:extLst>
                </p14:cNvPr>
                <p14:cNvContentPartPr/>
                <p14:nvPr/>
              </p14:nvContentPartPr>
              <p14:xfrm>
                <a:off x="6902702" y="3896396"/>
                <a:ext cx="961200" cy="902160"/>
              </p14:xfrm>
            </p:contentPart>
          </mc:Choice>
          <mc:Fallback xmlns="">
            <p:pic>
              <p:nvPicPr>
                <p:cNvPr id="9" name="Ink 8">
                  <a:extLst>
                    <a:ext uri="{FF2B5EF4-FFF2-40B4-BE49-F238E27FC236}">
                      <a16:creationId xmlns:a16="http://schemas.microsoft.com/office/drawing/2014/main" id="{A6CA7482-B494-4F30-9584-6BF8817859A1}"/>
                    </a:ext>
                  </a:extLst>
                </p:cNvPr>
                <p:cNvPicPr/>
                <p:nvPr/>
              </p:nvPicPr>
              <p:blipFill>
                <a:blip r:embed="rId19"/>
                <a:stretch>
                  <a:fillRect/>
                </a:stretch>
              </p:blipFill>
              <p:spPr>
                <a:xfrm>
                  <a:off x="6894062" y="3887396"/>
                  <a:ext cx="978840" cy="919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ECD112CD-8DAA-4107-A3E7-D0844EB33A0C}"/>
                    </a:ext>
                  </a:extLst>
                </p14:cNvPr>
                <p14:cNvContentPartPr/>
                <p14:nvPr/>
              </p14:nvContentPartPr>
              <p14:xfrm>
                <a:off x="7368902" y="3407876"/>
                <a:ext cx="1112040" cy="210600"/>
              </p14:xfrm>
            </p:contentPart>
          </mc:Choice>
          <mc:Fallback xmlns="">
            <p:pic>
              <p:nvPicPr>
                <p:cNvPr id="10" name="Ink 9">
                  <a:extLst>
                    <a:ext uri="{FF2B5EF4-FFF2-40B4-BE49-F238E27FC236}">
                      <a16:creationId xmlns:a16="http://schemas.microsoft.com/office/drawing/2014/main" id="{ECD112CD-8DAA-4107-A3E7-D0844EB33A0C}"/>
                    </a:ext>
                  </a:extLst>
                </p:cNvPr>
                <p:cNvPicPr/>
                <p:nvPr/>
              </p:nvPicPr>
              <p:blipFill>
                <a:blip r:embed="rId21"/>
                <a:stretch>
                  <a:fillRect/>
                </a:stretch>
              </p:blipFill>
              <p:spPr>
                <a:xfrm>
                  <a:off x="7359902" y="3398876"/>
                  <a:ext cx="11296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9C9A072E-7AB6-4F39-BBB6-1B464E978B78}"/>
                    </a:ext>
                  </a:extLst>
                </p14:cNvPr>
                <p14:cNvContentPartPr/>
                <p14:nvPr/>
              </p14:nvContentPartPr>
              <p14:xfrm>
                <a:off x="6461702" y="3730076"/>
                <a:ext cx="656280" cy="756000"/>
              </p14:xfrm>
            </p:contentPart>
          </mc:Choice>
          <mc:Fallback xmlns="">
            <p:pic>
              <p:nvPicPr>
                <p:cNvPr id="13" name="Ink 12">
                  <a:extLst>
                    <a:ext uri="{FF2B5EF4-FFF2-40B4-BE49-F238E27FC236}">
                      <a16:creationId xmlns:a16="http://schemas.microsoft.com/office/drawing/2014/main" id="{9C9A072E-7AB6-4F39-BBB6-1B464E978B78}"/>
                    </a:ext>
                  </a:extLst>
                </p:cNvPr>
                <p:cNvPicPr/>
                <p:nvPr/>
              </p:nvPicPr>
              <p:blipFill>
                <a:blip r:embed="rId23"/>
                <a:stretch>
                  <a:fillRect/>
                </a:stretch>
              </p:blipFill>
              <p:spPr>
                <a:xfrm>
                  <a:off x="6453062" y="3721436"/>
                  <a:ext cx="673920" cy="773640"/>
                </a:xfrm>
                <a:prstGeom prst="rect">
                  <a:avLst/>
                </a:prstGeom>
              </p:spPr>
            </p:pic>
          </mc:Fallback>
        </mc:AlternateContent>
      </p:grpSp>
    </p:spTree>
    <p:extLst>
      <p:ext uri="{BB962C8B-B14F-4D97-AF65-F5344CB8AC3E}">
        <p14:creationId xmlns:p14="http://schemas.microsoft.com/office/powerpoint/2010/main" val="1636831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3768</TotalTime>
  <Words>1838</Words>
  <Application>Microsoft Office PowerPoint</Application>
  <PresentationFormat>Widescreen</PresentationFormat>
  <Paragraphs>267</Paragraphs>
  <Slides>54</Slides>
  <Notes>35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5</vt:i4>
      </vt:variant>
      <vt:variant>
        <vt:lpstr>Slide Titles</vt:lpstr>
      </vt:variant>
      <vt:variant>
        <vt:i4>54</vt:i4>
      </vt:variant>
    </vt:vector>
  </HeadingPairs>
  <TitlesOfParts>
    <vt:vector size="66" baseType="lpstr">
      <vt:lpstr>Arial</vt:lpstr>
      <vt:lpstr>Calibri</vt:lpstr>
      <vt:lpstr>Calibri Light</vt:lpstr>
      <vt:lpstr>Tahoma</vt:lpstr>
      <vt:lpstr>Times New Roman</vt:lpstr>
      <vt:lpstr>Wingdings</vt:lpstr>
      <vt:lpstr>Office Theme</vt:lpstr>
      <vt:lpstr>位图图像</vt:lpstr>
      <vt:lpstr>Microsoft Word Picture</vt:lpstr>
      <vt:lpstr>Microsoft Graph 5.0</vt:lpstr>
      <vt:lpstr>Equation.3</vt:lpstr>
      <vt:lpstr>Microsoft Graph Chart</vt:lpstr>
      <vt:lpstr>Image Segmentation</vt:lpstr>
      <vt:lpstr>Introduction to image segmentation</vt:lpstr>
      <vt:lpstr>Image segmentation</vt:lpstr>
      <vt:lpstr>Introduction to image segmentation</vt:lpstr>
      <vt:lpstr>Image Segmentation</vt:lpstr>
      <vt:lpstr>Image Segmentation</vt:lpstr>
      <vt:lpstr>Example 1: Regions</vt:lpstr>
      <vt:lpstr>Example 2: Straight Lines</vt:lpstr>
      <vt:lpstr>Example 3:  Lines and Circular Arcs </vt:lpstr>
      <vt:lpstr>Region Segmentation: Segmentation Criteria</vt:lpstr>
      <vt:lpstr>Main Methods of Region Segmentation</vt:lpstr>
      <vt:lpstr>What it is useful for</vt:lpstr>
      <vt:lpstr>Segmentation Algorithms</vt:lpstr>
      <vt:lpstr>PowerPoint Presentation</vt:lpstr>
      <vt:lpstr>Clustering in Color Space</vt:lpstr>
      <vt:lpstr>Examples</vt:lpstr>
      <vt:lpstr>Displaying objects in the Segmented Image</vt:lpstr>
      <vt:lpstr>Gray Scale Image Example</vt:lpstr>
      <vt:lpstr>Histogram </vt:lpstr>
      <vt:lpstr>Segmented Image</vt:lpstr>
      <vt:lpstr>Image segmentation (Examples)</vt:lpstr>
      <vt:lpstr>Image segmentation (Examples)</vt:lpstr>
      <vt:lpstr>Image segmentation (Examples)</vt:lpstr>
      <vt:lpstr>Image segmentation (Examples)</vt:lpstr>
      <vt:lpstr>Image segmentation (Examples)</vt:lpstr>
      <vt:lpstr>Image segmentation (Examples)</vt:lpstr>
      <vt:lpstr>Image segmentation (Examples)</vt:lpstr>
      <vt:lpstr>Greylevel histogram-based segmentation</vt:lpstr>
      <vt:lpstr>Greylevel histogram-based segmentation</vt:lpstr>
      <vt:lpstr>Greylevel histogram-based segmentation</vt:lpstr>
      <vt:lpstr>Greylevel histogram-based segmentation</vt:lpstr>
      <vt:lpstr>Greylevel histogram-based segmentation</vt:lpstr>
      <vt:lpstr>Greylevel histogram-based segmentation</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Greylevel thresholding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Vision</dc:title>
  <dc:creator>Anup Majumder</dc:creator>
  <cp:lastModifiedBy>Anup Majumder</cp:lastModifiedBy>
  <cp:revision>262</cp:revision>
  <dcterms:created xsi:type="dcterms:W3CDTF">2020-12-17T17:25:56Z</dcterms:created>
  <dcterms:modified xsi:type="dcterms:W3CDTF">2022-02-18T08:50:50Z</dcterms:modified>
</cp:coreProperties>
</file>