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441" r:id="rId3"/>
    <p:sldId id="432" r:id="rId4"/>
    <p:sldId id="384" r:id="rId5"/>
    <p:sldId id="440" r:id="rId6"/>
    <p:sldId id="386" r:id="rId7"/>
    <p:sldId id="433" r:id="rId8"/>
    <p:sldId id="439" r:id="rId9"/>
    <p:sldId id="365" r:id="rId10"/>
    <p:sldId id="397" r:id="rId11"/>
    <p:sldId id="435" r:id="rId12"/>
    <p:sldId id="437" r:id="rId13"/>
    <p:sldId id="43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9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4:2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0 281 17716 0 0,'0'0'5409'0'0,"31"-8"-5237"0"0,103-26-21 0 0,84-25 127 0 0,312-70-692 0 0,-439 112-281 0 0,15-3-2163 0 0,-36 8-8781 0 0,-58 10 3519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4:3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59 0 0 0,'0'0'16644'0'0,"10"-8"-15966"0"0,1-2-397 0 0,43-30 1592 0 0,-54 40-1837 0 0,0 0 0 0 0,1 0 0 0 0,-1 0 0 0 0,0 0 0 0 0,0 0 0 0 0,0 0-1 0 0,0 0 1 0 0,0 0 0 0 0,0 0 0 0 0,1 0 0 0 0,-1 0 0 0 0,0 0 0 0 0,0 0 0 0 0,0 0 0 0 0,0 0 0 0 0,0 0-1 0 0,0 0 1 0 0,0 0 0 0 0,1 0 0 0 0,-1 0 0 0 0,0 0 0 0 0,0 0 0 0 0,0 0 0 0 0,0 0 0 0 0,0 0-1 0 0,0 0 1 0 0,0 0 0 0 0,1 0 0 0 0,-1 0 0 0 0,0 1 0 0 0,0-1 0 0 0,0 0 0 0 0,0 0 0 0 0,0 0 0 0 0,0 0-1 0 0,0 0 1 0 0,0 0 0 0 0,0 0 0 0 0,0 1 0 0 0,0-1 0 0 0,0 0 0 0 0,0 0 0 0 0,0 0 0 0 0,0 0 0 0 0,0 0-1 0 0,0 0 1 0 0,0 1 0 0 0,0-1 0 0 0,0 0 0 0 0,0 0 0 0 0,0 0 0 0 0,0 0 0 0 0,0 0 0 0 0,0 0 0 0 0,0 1-1 0 0,0-1 1 0 0,0 0 0 0 0,0 0 0 0 0,0 0 0 0 0,-2 17 417 0 0,-6 17-375 0 0,-9 26-461 0 0,-34 126 1305 0 0,36-123-4070 0 0,3-1-3823 0 0,8-44-3906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4:33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14091 0 0,'0'0'11398'0'0,"20"-7"-11383"0"0,152-50-200 0 0,-19 7-2075 0 0,-104 30-2745 0 0,-1-1-5723 0 0,-33 13 3402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4:3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17188 0 0,'0'0'6296'0'0,"9"5"-6971"0"0,4 0 451 0 0,-7-3-66 0 0,-1 1 0 0 0,1-1 0 0 0,-1 1 1 0 0,0 0-1 0 0,9 6 0 0 0,-10-4-2970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4:3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6457 0 0,'0'0'16999'0'0,"-5"0"-16926"0"0,-15 0-70 0 0,15 0-63 0 0,23 12-1262 0 0,23 25-2604 0 0,-14-13-3692 0 0,-18-17 3696 0 0,2 3-2762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4:3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7730 0 0,'0'0'4505'0'0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4:3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446 164 0 0 0,'0'0'12012'0'0,"-13"-3"-11593"0"0,-61-11 497 0 0,64 13-654 0 0,1 0 0 0 0,-1 1 0 0 0,0 0 0 0 0,0 0 0 0 0,0 1 1 0 0,1 1-1 0 0,-1-1 0 0 0,1 2 0 0 0,-1-1 0 0 0,1 1 0 0 0,0 1 0 0 0,0-1 1 0 0,0 2-1 0 0,0-1 0 0 0,-10 8 0 0 0,-7 6 53 0 0,0 1 0 0 0,1 2 0 0 0,-29 30 0 0 0,48-43-281 0 0,-1-1-1 0 0,1 2 1 0 0,1-1-1 0 0,-1 1 1 0 0,1 0-1 0 0,1 0 1 0 0,0 0-1 0 0,0 1 1 0 0,1-1-1 0 0,0 1 1 0 0,-2 12-1 0 0,1-1 46 0 0,2-1 0 0 0,0 1 1 0 0,1 0-1 0 0,3 31 0 0 0,4-8 117 0 0,18 62 0 0 0,-16-73-140 0 0,1 6 175 0 0,2 0 0 0 0,2-1 0 0 0,1-1 0 0 0,2 0 0 0 0,2-1 0 0 0,1-1 0 0 0,1-1 0 0 0,27 34 0 0 0,-37-57-129 0 0,0-1 0 0 0,0 0-1 0 0,0-1 1 0 0,2 0 0 0 0,-1-1 0 0 0,1 0-1 0 0,0-1 1 0 0,0 0 0 0 0,1-1 0 0 0,0 0-1 0 0,0-1 1 0 0,1-1 0 0 0,-1 0 0 0 0,1 0-1 0 0,0-2 1 0 0,0 0 0 0 0,0 0 0 0 0,0-1-1 0 0,0-1 1 0 0,0 0 0 0 0,0-1 0 0 0,0-1-1 0 0,0 0 1 0 0,0-1 0 0 0,0 0 0 0 0,21-9-1 0 0,4-5 173 0 0,58-35-1 0 0,-39 19-108 0 0,-33 18 45 0 0,0-2-1 0 0,0-1 0 0 0,-2-1 0 0 0,-1-1 1 0 0,0-1-1 0 0,-1-1 0 0 0,-2-1 0 0 0,0 0 1 0 0,20-33-1 0 0,-36 49-123 0 0,1-1 0 0 0,-1 1 0 0 0,0-1 1 0 0,0 1-1 0 0,-1-1 0 0 0,0 0 0 0 0,-1 0 0 0 0,0 1 1 0 0,1-11-1 0 0,-1-7 102 0 0,-4-40 0 0 0,1 50-150 0 0,-1 0 0 0 0,-1 0 0 0 0,0 0 0 0 0,0 0 1 0 0,-2 0-1 0 0,0 1 0 0 0,0 0 0 0 0,-15-21 1 0 0,-8-9 77 0 0,-41-46 1 0 0,37 52-232 0 0,-2 2 1 0 0,-1 1-1 0 0,-1 2 0 0 0,-2 1 1 0 0,-2 2-1 0 0,0 2 0 0 0,-2 2 0 0 0,-1 2 1 0 0,-1 2-1 0 0,-1 1 0 0 0,-62-18 1 0 0,82 33-707 0 0,0 1 0 0 0,-50-4 1 0 0,32 7-2704 0 0,1 1-3698 0 0,13 1-4854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4:4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 1 2385 0 0,'0'0'12506'0'0,"-24"8"-12099"0"0,-72 24-2 0 0,83-27-71 0 0,0 0-1 0 0,0 0 0 0 0,0 1 1 0 0,1 1-1 0 0,0 0 1 0 0,-16 13-1 0 0,3-2 239 0 0,-8 5-311 0 0,1 2 0 0 0,1 0-1 0 0,1 3 1 0 0,2 0 0 0 0,1 2-1 0 0,1 1 1 0 0,1 1-1 0 0,-37 64 1 0 0,50-71-243 0 0,1 0 0 0 0,1 1 0 0 0,1 1 0 0 0,2 0 0 0 0,1 0 0 0 0,-6 55 0 0 0,7 171 398 0 0,6-154-64 0 0,0-68-287 0 0,1-1 0 0 0,2 0 0 0 0,1 0 0 0 0,1 0 0 0 0,16 47 0 0 0,-19-70-36 0 0,-1 0-1 0 0,1 0 0 0 0,1 0 0 0 0,-1 0 0 0 0,1-1 0 0 0,1 1 0 0 0,-1-1 0 0 0,1 0 0 0 0,0 0 0 0 0,0 0 1 0 0,1-1-1 0 0,-1 0 0 0 0,1 0 0 0 0,1 0 0 0 0,-1-1 0 0 0,1 0 0 0 0,-1 0 0 0 0,1-1 0 0 0,0 0 0 0 0,0 0 1 0 0,1 0-1 0 0,-1-1 0 0 0,0 0 0 0 0,1-1 0 0 0,0 1 0 0 0,-1-2 0 0 0,12 1 0 0 0,-4-2 34 0 0,-1 0 0 0 0,0-2-1 0 0,1 1 1 0 0,-1-2 0 0 0,0 0 0 0 0,0-1-1 0 0,20-9 1 0 0,89-54 318 0 0,-123 68-379 0 0,25-15 160 0 0,-1-1 0 0 0,0-1 0 0 0,-2-1 0 0 0,0-1 0 0 0,31-34-1 0 0,-42 39-12 0 0,0 0 0 0 0,-1-1 0 0 0,-1 0-1 0 0,0 0 1 0 0,-1-1 0 0 0,-1 0-1 0 0,-1-1 1 0 0,0 1 0 0 0,-1-1-1 0 0,4-26 1 0 0,-1-13 10 0 0,-3 0 1 0 0,-3 0-1 0 0,-2 0 1 0 0,-11-80-1 0 0,6 100-156 0 0,-1 0 0 0 0,-2 1 0 0 0,-2 0 0 0 0,-1 0 0 0 0,-1 1 0 0 0,-2 0 0 0 0,-28-47 0 0 0,32 65-239 0 0,0 0 1 0 0,-1 1-1 0 0,-1 1 1 0 0,0 0 0 0 0,-1 0-1 0 0,0 2 1 0 0,-1-1-1 0 0,-1 2 1 0 0,0 0 0 0 0,0 0-1 0 0,-1 2 1 0 0,0 0-1 0 0,-1 1 1 0 0,0 0-1 0 0,0 1 1 0 0,-28-6 0 0 0,-25 2-3372 0 0,23 7-2600 0 0,9 4-4968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4:41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141 789 1904 0 0,'0'0'17652'0'0,"-23"-32"-17206"0"0,-70-98-22 0 0,69 93-130 0 0,23 28 24 0 0,3 5-129 0 0,-2 3-162 0 0,0 1-1 0 0,0 0 1 0 0,0 0 0 0 0,0-1-1 0 0,0 1 1 0 0,0 0-1 0 0,0 0 1 0 0,0-1 0 0 0,0 1-1 0 0,0 0 1 0 0,0 0 0 0 0,0-1-1 0 0,0 1 1 0 0,0 0-1 0 0,0 0 1 0 0,0-1 0 0 0,0 1-1 0 0,0 0 1 0 0,0 0-1 0 0,0-1 1 0 0,0 1 0 0 0,1 0-1 0 0,-1 0 1 0 0,0 0 0 0 0,0-1-1 0 0,0 1 1 0 0,0 0-1 0 0,1 0 1 0 0,-1 0 0 0 0,0-1-1 0 0,0 1 1 0 0,0 0-1 0 0,1 0 1 0 0,-1 0 0 0 0,0 0-1 0 0,0 0 1 0 0,1 0-1 0 0,-1 0 1 0 0,0 0 0 0 0,0-1-1 0 0,1 1 1 0 0,-1 0 0 0 0,0 0-1 0 0,0 0 1 0 0,1 0-1 0 0,-1 0 1 0 0,0 0 0 0 0,0 0-1 0 0,1 1 1 0 0,13 13 344 0 0,15 36-530 0 0,-23-40 339 0 0,54 107 124 0 0,-41-74-253 0 0,3-1 0 0 0,2-1 0 0 0,1-2 0 0 0,40 50 0 0 0,-63-87-19 0 0,-1 0 0 0 0,1 0 1 0 0,0 0-1 0 0,0 0 0 0 0,0 0 0 0 0,0 0 0 0 0,1 0 1 0 0,-1-1-1 0 0,0 1 0 0 0,1-1 0 0 0,0 0 1 0 0,-1 1-1 0 0,1-1 0 0 0,-1-1 0 0 0,1 1 0 0 0,0 0 1 0 0,0 0-1 0 0,-1-1 0 0 0,1 0 0 0 0,4 1 0 0 0,-4-2 43 0 0,0 0 0 0 0,0 0-1 0 0,0-1 1 0 0,-1 1 0 0 0,1 0-1 0 0,0-1 1 0 0,-1 0 0 0 0,1 1-1 0 0,-1-1 1 0 0,0 0 0 0 0,0-1-1 0 0,1 1 1 0 0,-1 0 0 0 0,-1 0-1 0 0,1-1 1 0 0,0 1 0 0 0,-1-1-1 0 0,3-4 1 0 0,251-495 1901 0 0,-232 454-1841 0 0,10-24-80 0 0,58-111 218 0 0,-76 158-455 0 0,0 1 0 0 0,2 1 0 0 0,1 0 0 0 0,39-40-1 0 0,-20 35-2125 0 0,-24 21-1405 0 0,1 3-3951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4:4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0 628 11138 0 0,'0'0'9606'0'0,"30"36"-9172"0"0,95 117 59 0 0,-77-91-10 0 0,-44-56-344 0 0,1 0 0 0 0,0 0 1 0 0,0 0-1 0 0,0-1 1 0 0,1 0-1 0 0,0 0 1 0 0,6 5-1 0 0,-9-8-27 0 0,0 0 0 0 0,0 0 0 0 0,0 0-1 0 0,0 0 1 0 0,1-1 0 0 0,-1 1 0 0 0,0-1 0 0 0,1 0 0 0 0,-1 0-1 0 0,1 0 1 0 0,-1 0 0 0 0,1 0 0 0 0,0-1 0 0 0,-1 0 0 0 0,1 0 0 0 0,0 0-1 0 0,-1 0 1 0 0,1 0 0 0 0,-1-1 0 0 0,1 0 0 0 0,0 1 0 0 0,-1-2-1 0 0,1 1 1 0 0,-1 0 0 0 0,0 0 0 0 0,1-1 0 0 0,-1 0 0 0 0,0 0 0 0 0,0 0-1 0 0,0 0 1 0 0,0 0 0 0 0,3-4 0 0 0,8-8 221 0 0,0-1 1 0 0,-1 0-1 0 0,-1-1 1 0 0,18-30-1 0 0,-16 25-277 0 0,40-63-335 0 0,222-304 2449 0 0,-232 336-3159 0 0,75-66-1 0 0,-82 86-1708 0 0,1 2-1 0 0,79-46 0 0 0,-91 62-9334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4:44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4 490 10034 0 0,'0'0'12137'0'0,"-4"-13"-12209"0"0,41 62 244 0 0,-8 10-244 0 0,-21-40 76 0 0,1-1 0 0 0,0 0 0 0 0,1-1 0 0 0,23 30 0 0 0,-31-45 28 0 0,0 0-1 0 0,0-1 0 0 0,-1 1 0 0 0,1 0 0 0 0,0-1 0 0 0,0 1 1 0 0,1-1-1 0 0,-1 0 0 0 0,0 0 0 0 0,0 0 0 0 0,1 0 0 0 0,-1 0 0 0 0,0 0 1 0 0,1 0-1 0 0,-1-1 0 0 0,1 1 0 0 0,-1-1 0 0 0,1 0 0 0 0,3 0 1 0 0,-2 0 61 0 0,0-1 1 0 0,0 0 0 0 0,0 0 0 0 0,0-1 0 0 0,0 1-1 0 0,0-1 1 0 0,0 0 0 0 0,0 0 0 0 0,-1 0 0 0 0,7-4-1 0 0,5-7 289 0 0,0-1 0 0 0,-1 0-1 0 0,24-32 1 0 0,-30 35-384 0 0,101-133 517 0 0,82-95-35 0 0,-165 210-907 0 0,2 2 0 0 0,1 1-1 0 0,1 2 1 0 0,1 0 0 0 0,63-35-1 0 0,-40 35-3557 0 0,-17 15-5814 0 0,-24 7-247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4:27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5 128 0 0,'0'0'15571'0'0,"-3"-2"-15195"0"0,2 2-349 0 0,1 0-1 0 0,0 0 1 0 0,0-1-1 0 0,-1 1 1 0 0,1 0-1 0 0,0 0 1 0 0,-1 0-1 0 0,1-1 1 0 0,0 1-1 0 0,-1 0 1 0 0,1 0-1 0 0,0 0 1 0 0,-1 0-1 0 0,1 0 1 0 0,0 0-1 0 0,-1 0 1 0 0,1 0-1 0 0,0 0 0 0 0,-1 0 1 0 0,1 0-1 0 0,-1 0 1 0 0,1 0-1 0 0,0 0 1 0 0,-1 0-1 0 0,1 0 1 0 0,0 0-1 0 0,-1 0 1 0 0,1 0-1 0 0,0 1 1 0 0,-1-1-1 0 0,1 0 1 0 0,0 0-1 0 0,0 0 1 0 0,-1 0-1 0 0,1 1 1 0 0,0-1-1 0 0,-1 1 0 0 0,4 17 1234 0 0,-1-8-1194 0 0,54 264 3917 0 0,13 56-3221 0 0,-63-306-789 0 0,15 53 0 0 0,-19-71-12 0 0,1 0-1 0 0,0 0 1 0 0,0 0-1 0 0,0 0 0 0 0,7 7 1 0 0,-10-12-504 0 0,4 2 320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4:4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1 597 13099 0 0,'0'0'5728'0'0,"7"11"-6163"0"0,-1 1 439 0 0,-3-7 3 0 0,-1 0 1 0 0,1-1-1 0 0,0 0 1 0 0,0 1-1 0 0,0-1 1 0 0,0 0-1 0 0,1-1 1 0 0,-1 1 0 0 0,1-1-1 0 0,5 4 1 0 0,-6-5 140 0 0,-1 0 1 0 0,1-1 0 0 0,0 0-1 0 0,-1 1 1 0 0,1-1 0 0 0,0 0-1 0 0,0-1 1 0 0,0 1 0 0 0,-1 0-1 0 0,1-1 1 0 0,0 0 0 0 0,0 1 0 0 0,0-1-1 0 0,0 0 1 0 0,0-1 0 0 0,0 1-1 0 0,0 0 1 0 0,0-1 0 0 0,0 0-1 0 0,0 1 1 0 0,0-1 0 0 0,-1 0-1 0 0,1-1 1 0 0,0 1 0 0 0,-1 0-1 0 0,1-1 1 0 0,-1 0 0 0 0,1 1-1 0 0,2-3 1 0 0,8-7 430 0 0,-1-1 1 0 0,0 0-1 0 0,21-27 0 0 0,-18 20-428 0 0,84-99 617 0 0,74-83-343 0 0,-122 146-762 0 0,88-72 0 0 0,-126 117-6 0 0,0 1 1 0 0,0 0 0 0 0,1 0-1 0 0,17-6 1 0 0,-1 4-2944 0 0,2 6-3907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4:4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0 693 2889 0 0,'0'0'18348'0'0,"6"8"-15442"0"0,18 28-2310 0 0,35 65 133 0 0,-59-100-694 0 0,1-1 1 0 0,-1 1-1 0 0,1 0 0 0 0,0-1 0 0 0,-1 1 1 0 0,1-1-1 0 0,0 1 0 0 0,-1-1 0 0 0,1 1 1 0 0,0-1-1 0 0,0 1 0 0 0,-1-1 0 0 0,1 0 1 0 0,0 1-1 0 0,0-1 0 0 0,0 0 0 0 0,0 0 1 0 0,0 1-1 0 0,-1-1 0 0 0,1 0 0 0 0,0 0 1 0 0,0 0-1 0 0,0 0 0 0 0,0 0 0 0 0,0 0 1 0 0,0-1-1 0 0,0 1 0 0 0,-1 0 0 0 0,1 0 1 0 0,0-1-1 0 0,0 1 0 0 0,0 0 0 0 0,0-1 1 0 0,-1 1-1 0 0,1-1 0 0 0,0 1 0 0 0,0-2 1 0 0,30-24 810 0 0,-27 22-754 0 0,221-233 1595 0 0,26-26-1363 0 0,-58 64-1098 0 0,-116 112-5077 0 0,-56 63-4958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4:52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3 4785 0 0,'0'0'13610'0'0,"-13"-1"-13489"0"0,-51 0 103 0 0,61 2-108 0 0,1 0 0 0 0,0 1 0 0 0,0-1 0 0 0,-1 1 0 0 0,1-1 0 0 0,0 1 0 0 0,1 0 0 0 0,-1 0 0 0 0,0 0 0 0 0,0 0 0 0 0,-1 3-1 0 0,-8 7 430 0 0,-33 31 253 0 0,2 1 0 0 0,1 2 0 0 0,-34 53 0 0 0,70-90-775 0 0,0 0 0 0 0,1 0 0 0 0,0 0 0 0 0,1 0 0 0 0,0 1 0 0 0,0-1 0 0 0,1 1 0 0 0,0 0 0 0 0,1 0 0 0 0,-1 17 0 0 0,2 11 114 0 0,8 53 0 0 0,-5-71-53 0 0,0-1 0 0 0,2 0 1 0 0,0-1-1 0 0,1 1 1 0 0,1-1-1 0 0,10 17 1 0 0,62 98 390 0 0,-66-113-471 0 0,-2-3 107 0 0,0 0 1 0 0,1-1-1 0 0,26 26 1 0 0,-33-37-57 0 0,0-1 0 0 0,1 0 1 0 0,-1 0-1 0 0,1-1 0 0 0,0 1 1 0 0,0-1-1 0 0,0 0 1 0 0,0-1-1 0 0,1 0 0 0 0,-1 0 1 0 0,1 0-1 0 0,-1 0 0 0 0,1-1 1 0 0,0 0-1 0 0,11-1 0 0 0,-2 0 64 0 0,1 0 0 0 0,0-2 0 0 0,0 0-1 0 0,0-1 1 0 0,24-7 0 0 0,-32 6-73 0 0,1 0 0 0 0,-1 0 0 0 0,0 0 0 0 0,0-1 0 0 0,-1-1 0 0 0,1 0 0 0 0,-1 0 0 0 0,0 0 0 0 0,-1-1 0 0 0,12-12 0 0 0,-9 4 7 0 0,1-1 1 0 0,-2 1-1 0 0,0-1 0 0 0,-1-1 0 0 0,0 0 0 0 0,-2 0 0 0 0,0 0 0 0 0,0-1 0 0 0,-2 0 1 0 0,0 0-1 0 0,1-30 0 0 0,-3-2 9 0 0,-3 1 1 0 0,-3-1-1 0 0,-1 1 1 0 0,-2 0-1 0 0,-3 0 1 0 0,-27-81-1 0 0,33 117-81 0 0,-1 0-1 0 0,0 1 0 0 0,-1-1 0 0 0,0 1 1 0 0,-1 0-1 0 0,0 1 0 0 0,-1 0 1 0 0,0 0-1 0 0,-1 0 0 0 0,-18-15 1 0 0,19 19-302 0 0,-1 0 0 0 0,-1 1 0 0 0,1 0 0 0 0,-1 1 1 0 0,0 0-1 0 0,0 0 0 0 0,-1 1 0 0 0,1 0 0 0 0,-1 1 1 0 0,0 0-1 0 0,0 1 0 0 0,0 0 0 0 0,-14 0 1 0 0,-7 2-4646 0 0,8 0-6537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4:54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523 150 0 0 0,'0'0'18897'0'0,"-13"-11"-18318"0"0,-4-6-341 0 0,6 7 185 0 0,-1-1 0 0 0,-1 1 0 0 0,-14-9 0 0 0,20 16-167 0 0,1 0 0 0 0,-1 0 0 0 0,0 0 0 0 0,0 1-1 0 0,-1 0 1 0 0,1 0 0 0 0,0 1 0 0 0,-1 0 0 0 0,1 0 0 0 0,-12 0 0 0 0,-7 2 216 0 0,-41 6 0 0 0,61-6-435 0 0,0 0 0 0 0,0 1 0 0 0,0 0 0 0 0,0 1-1 0 0,0-1 1 0 0,0 1 0 0 0,1 0 0 0 0,-1 1 0 0 0,1-1 0 0 0,-5 5-1 0 0,-47 47-17 0 0,36-34-44 0 0,12-10 90 0 0,0 0 0 0 0,1 0-1 0 0,0 1 1 0 0,1 0 0 0 0,0 0 0 0 0,1 1-1 0 0,0 0 1 0 0,1 0 0 0 0,-7 27 0 0 0,4-4 135 0 0,2 1 0 0 0,-4 59 0 0 0,10 68 450 0 0,2-149-591 0 0,0 0 0 0 0,1 0 0 0 0,1 0 0 0 0,0-1 0 0 0,1 1 0 0 0,0-1 0 0 0,1 0 0 0 0,1 0 1 0 0,0-1-1 0 0,1 1 0 0 0,1-2 0 0 0,0 1 0 0 0,0-1 0 0 0,1-1 0 0 0,1 0 0 0 0,15 13 0 0 0,-15-15-12 0 0,0-1 1 0 0,1 0-1 0 0,0-1 1 0 0,0 0-1 0 0,1-1 0 0 0,-1 0 1 0 0,1-1-1 0 0,1-1 1 0 0,-1 0-1 0 0,1-1 0 0 0,-1 0 1 0 0,1-1-1 0 0,0 0 1 0 0,0-1-1 0 0,0-1 0 0 0,0 0 1 0 0,0-1-1 0 0,0-1 1 0 0,0 0-1 0 0,-1-1 0 0 0,1 0 1 0 0,-1-1-1 0 0,1 0 0 0 0,-1-1 1 0 0,0-1-1 0 0,-1 0 1 0 0,20-13-1 0 0,-14 6 27 0 0,-1-1 0 0 0,0-1 0 0 0,-1 0 0 0 0,22-27-1 0 0,-34 36-33 0 0,-1-1-1 0 0,1 1 0 0 0,-1 0 0 0 0,-1-1 1 0 0,1 1-1 0 0,-1-1 0 0 0,0 0 0 0 0,-1 0 1 0 0,1 0-1 0 0,-1 0 0 0 0,-1 0 0 0 0,1-7 1 0 0,-1-9 22 0 0,-1 0 0 0 0,-6-32 1 0 0,-6-3-266 0 0,-2 1 0 0 0,-3 1 1 0 0,-37-78-1 0 0,21 52-489 0 0,17 40-123 0 0,-22-55-1150 0 0,12 35-5240 0 0,15 37-4645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4:56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1 884 0 0 0,'0'0'10377'0'0,"8"-34"-8935"0"0,24-106-144 0 0,-30 127-519 0 0,2-1-1 0 0,-1 1 0 0 0,1 0 1 0 0,12-24-1 0 0,-5 13 624 0 0,-7 16-847 0 0,2-9 884 0 0,-6 17-1402 0 0,0 0 0 0 0,0 0 1 0 0,1 0-1 0 0,-1 0 0 0 0,0 0 1 0 0,0 0-1 0 0,0 0 1 0 0,0 0-1 0 0,0 1 0 0 0,0-1 1 0 0,0 0-1 0 0,0 0 0 0 0,0 0 1 0 0,0 0-1 0 0,0 0 1 0 0,1 0-1 0 0,-1 0 0 0 0,0 0 1 0 0,0 0-1 0 0,0 0 0 0 0,0 0 1 0 0,0 0-1 0 0,0 0 0 0 0,0 0 1 0 0,0 0-1 0 0,1 0 1 0 0,-1 0-1 0 0,0 0 0 0 0,0 0 1 0 0,0 0-1 0 0,0 0 0 0 0,0 0 1 0 0,0 0-1 0 0,0 0 1 0 0,1 0-1 0 0,-1 0 0 0 0,0 0 1 0 0,1 7-80 0 0,1 0 1 0 0,-1-1-1 0 0,1 1 1 0 0,1 0-1 0 0,-1-1 1 0 0,1 0-1 0 0,4 7 1 0 0,5 12 117 0 0,21 63 210 0 0,30 124 1 0 0,2 96 187 0 0,-38-174-370 0 0,60 345 156 0 0,-51-179-124 0 0,-35-298-136 0 0,0 0 0 0 0,0 1 0 0 0,0-1 1 0 0,1 0-1 0 0,-1 0 0 0 0,1 0 0 0 0,-1-1 0 0 0,1 1 1 0 0,0 0-1 0 0,-1 0 0 0 0,1-1 0 0 0,0 1 1 0 0,0-1-1 0 0,0 0 0 0 0,0 0 0 0 0,0 1 0 0 0,1-1 1 0 0,-1 0-1 0 0,0-1 0 0 0,0 1 0 0 0,1 0 1 0 0,-1-1-1 0 0,5 1 0 0 0,7 2 109 0 0,1-1 1 0 0,24 1-1 0 0,20-3 165 0 0,107-14 0 0 0,58-26-98 0 0,-72 12-120 0 0,790-122 354 0 0,526-96 394 0 0,-1252 205-703 0 0,1338-229 231 0 0,-1249 225-288 0 0,100-13-56 0 0,-353 51 22 0 0,-13 2 136 0 0,49-2 0 0 0,-90 6-89 0 0,0 0 0 0 0,-1 0 0 0 0,1 0 1 0 0,0 0-1 0 0,1-1 0 0 0,-1 1 0 0 0,0-1 1 0 0,0 1-1 0 0,1-1 0 0 0,-1 0 1 0 0,1 0-1 0 0,-1 0 0 0 0,1 0 0 0 0,-2-3 1 0 0,-3-4 5 0 0,-44-60 26 0 0,3-3-1 0 0,-48-102 1 0 0,18 31-4 0 0,-29-39 79 0 0,-133-240 510 0 0,225 395-642 0 0,-2-5 21 0 0,-1 1 0 0 0,-1 1 0 0 0,-33-40 0 0 0,49 68-76 0 0,0 0 1 0 0,-1 0-1 0 0,0 0 1 0 0,1 0-1 0 0,-1 0 1 0 0,0 1-1 0 0,0-1 1 0 0,0 1-1 0 0,0 0 1 0 0,0 0 0 0 0,0 0-1 0 0,0 0 1 0 0,0 1-1 0 0,0-1 1 0 0,-5 1-1 0 0,-52 2-179 0 0,49-1 189 0 0,-81 11-77 0 0,-116 33-1 0 0,88-18 49 0 0,-1638 413-1019 0 0,26 97-1668 0 0,1046-299-977 0 0,239-72-6527 0 0,288-105 195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5:0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3945 0 0,'0'0'10482'0'0,"35"13"-9426"0"0,116 42 14 0 0,-125-46-688 0 0,1-2 1 0 0,0-1-1 0 0,42 5 0 0 0,-35-7-81 0 0,466 30 1959 0 0,4-39-1533 0 0,-472 4-683 0 0,1445-83 459 0 0,-928 45-642 0 0,-367 28-211 0 0,179-14-227 0 0,-124-7-2841 0 0,-185 20-463 0 0,-20 1-3891 0 0,-21 7 1992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5:03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0 405 0 0 0,'188'-22'727'0'0,"280"-39"7391"0"0,-22-6-5595 0 0,350-46-2917 0 0,438 25-836 0 0,-999 77 179 0 0,-64-3-1383 0 0,-143 10 382 0 0,-1-2 0 0 0,28-9 0 0 0,-46 11 1949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5:04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0 0 0,'0'0'5313'0'0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5:05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3305 0 0,'0'0'15487'0'0,"41"4"-14677"0"0,137 14-120 0 0,-134-15-401 0 0,-1-2-1 0 0,0-1 1 0 0,64-10-1 0 0,-45 3-88 0 0,384-39 427 0 0,848-65-2052 0 0,-1062 106 756 0 0,-195 5-4244 0 0,-13 0-5181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5:0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1077 234 7754 0 0,'0'0'9812'0'0,"-33"-33"-9369"0"0,-104-100-60 0 0,94 93-116 0 0,30 32-7 0 0,3 6-124 0 0,-7-3 4 0 0,-1 1 0 0 0,1 1 0 0 0,-1 0 0 0 0,0 2 0 0 0,0 0 0 0 0,0 1 0 0 0,0 0 0 0 0,0 2 0 0 0,0 0 0 0 0,1 1 0 0 0,-1 1 0 0 0,-23 8 0 0 0,-22 10 606 0 0,-116 59 1 0 0,173-77-680 0 0,-22 10 146 0 0,0 1-1 0 0,2 2 1 0 0,0 1-1 0 0,0 0 0 0 0,2 2 1 0 0,-26 28-1 0 0,37-34-147 0 0,0 1 0 0 0,1 1-1 0 0,1 0 1 0 0,0 1 0 0 0,2 0-1 0 0,0 0 1 0 0,0 1 0 0 0,2 0 0 0 0,0 1-1 0 0,1 0 1 0 0,-4 22 0 0 0,5-8-12 0 0,1 1 1 0 0,1-1 0 0 0,2 0 0 0 0,1 1-1 0 0,2-1 1 0 0,1 1 0 0 0,1-1 0 0 0,2 0-1 0 0,2-1 1 0 0,11 35 0 0 0,-9-42-15 0 0,1 0 1 0 0,0-1-1 0 0,2 0 1 0 0,1-1 0 0 0,1 0-1 0 0,1-1 1 0 0,1-1-1 0 0,0-1 1 0 0,2 0-1 0 0,0-1 1 0 0,1-1 0 0 0,44 29-1 0 0,-39-31-15 0 0,1-1 0 0 0,1-1 0 0 0,0-1 1 0 0,1-2-1 0 0,0-1 0 0 0,1-1 0 0 0,0-1 0 0 0,0-1 0 0 0,1-2 0 0 0,0-1 0 0 0,-1-2 0 0 0,1-1 0 0 0,56-4 1 0 0,-71 0 0 0 0,0 0 1 0 0,0-1-1 0 0,0-1 1 0 0,0 0 0 0 0,-1-1-1 0 0,0 0 1 0 0,0-1-1 0 0,-1-1 1 0 0,0 0 0 0 0,0-1-1 0 0,0-1 1 0 0,-2 1 0 0 0,1-2-1 0 0,-1 0 1 0 0,18-23-1 0 0,-16 17 2 0 0,-1-1 0 0 0,0 0 0 0 0,-2-1 0 0 0,0 0 0 0 0,-1-1 0 0 0,0 0 0 0 0,-2-1 0 0 0,-1 1 0 0 0,0-1 0 0 0,4-39 0 0 0,-6 15 23 0 0,-1 1 0 0 0,-3-1 0 0 0,-2 0 0 0 0,-1 1 0 0 0,-3 0 0 0 0,-13-53 0 0 0,11 68-226 0 0,-1 0-1 0 0,-2 1 0 0 0,0 0 1 0 0,-2 1-1 0 0,-1 1 1 0 0,-1 0-1 0 0,-2 0 1 0 0,0 2-1 0 0,-1 0 1 0 0,-27-26-1 0 0,22 28-1209 0 0,-49-36 1 0 0,1 15-7588 0 0,42 28-2194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4:2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17420 0 0,'0'0'3838'0'0,"7"33"-3535"0"0,22 107-30 0 0,57 201 107 0 0,-80-322-650 0 0,20 79-85 0 0,-24-88-576 0 0,-1 0 0 0 0,0 0-1 0 0,-1 0 1 0 0,0 15 0 0 0,0-25 658 0 0,0 0 0 0 0,0 1 0 0 0,0-1 0 0 0,0 0 0 0 0,-1 1 0 0 0,1-1 0 0 0,0 0 0 0 0,0 1 0 0 0,0-1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5:07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627 283 0 0 0,'0'0'8552'0'0,"-35"-28"-7186"0"0,-106-86-136 0 0,84 71 54 0 0,36 31-175 0 0,2 4-404 0 0,8 2-281 0 0,-1 1 0 0 0,1 0 0 0 0,-1 0 0 0 0,-1 1 1 0 0,1 1-1 0 0,-1 0 0 0 0,1 1 0 0 0,-19-1 0 0 0,25 3-342 0 0,-1 0-1 0 0,0 1 1 0 0,1 0-1 0 0,-1 0 1 0 0,1 1-1 0 0,0-1 1 0 0,-1 1-1 0 0,1 1 0 0 0,0-1 1 0 0,0 1-1 0 0,0 0 1 0 0,1 1-1 0 0,-1-1 1 0 0,1 1-1 0 0,-1 0 1 0 0,1 1-1 0 0,1-1 0 0 0,-6 6 1 0 0,1 2-10 0 0,-1 1 0 0 0,2 0 0 0 0,0 1 0 0 0,0 0 0 0 0,1 0 0 0 0,1 0 0 0 0,0 1 0 0 0,1 0 0 0 0,-4 22 0 0 0,-2 21 290 0 0,-4 66 0 0 0,14-106-264 0 0,-4 33 53 0 0,3-1 0 0 0,2 1 0 0 0,2-1 0 0 0,3 0 0 0 0,1 0 0 0 0,21 75 0 0 0,-20-100-106 0 0,1 0 0 0 0,1-1 0 0 0,1 0 0 0 0,2 0 0 0 0,0-1 1 0 0,1-1-1 0 0,1 0 0 0 0,2 0 0 0 0,0-2 0 0 0,1 0 0 0 0,1-1 0 0 0,0 0 0 0 0,2-2 0 0 0,29 21 0 0 0,-36-29 59 0 0,1-1 0 0 0,0-1 0 0 0,0 0 0 0 0,0-1 0 0 0,1-1 0 0 0,0 0 0 0 0,0-1 0 0 0,1 0 0 0 0,-1-1 0 0 0,1-1 0 0 0,0-1 0 0 0,27 0 0 0 0,-22-3-6 0 0,-1-1-1 0 0,1-1 0 0 0,0 0 0 0 0,-1-2 0 0 0,0 0 0 0 0,0-1 0 0 0,-1-1 1 0 0,33-19-1 0 0,-22 8-44 0 0,0-1 0 0 0,-1-2 0 0 0,-1-1 0 0 0,-1-1 0 0 0,-2-1 0 0 0,0-1 0 0 0,-2-2 0 0 0,-1 0 0 0 0,-1-2 0 0 0,32-58 0 0 0,-42 65-42 0 0,-1 0 0 0 0,-1-1 0 0 0,-1 0 0 0 0,-1 0 0 0 0,-2-1 0 0 0,0 0 0 0 0,-1 0 1 0 0,-2-1-1 0 0,-1 1 0 0 0,0 0 0 0 0,-2-1 0 0 0,-1 1 0 0 0,-6-28 0 0 0,2 27-105 0 0,-1-1 1 0 0,-1 1-1 0 0,-2 0 1 0 0,0 1 0 0 0,-2 0-1 0 0,0 1 1 0 0,-2 0-1 0 0,-1 1 1 0 0,-1 0-1 0 0,0 2 1 0 0,-39-39-1 0 0,32 39-319 0 0,-1 0-1 0 0,-1 2 1 0 0,-45-27-1 0 0,-36-8-5244 0 0,46 29-5358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5:3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8922 0 0,'0'0'13251'0'0,"0"-6"-13002"0"0,0 0-200 0 0,0-9 58 0 0,3 16-52 0 0,3 11 14 0 0,31 87 271 0 0,-5 1-1 0 0,-4 2 0 0 0,23 164 1 0 0,-9 298-205 0 0,-41-540-110 0 0,1 40 2 0 0,14 84-1 0 0,-14-134-35 0 0,-1-9-2 0 0,-1 0 1 0 0,1 0-1 0 0,0 0 1 0 0,0 0-1 0 0,0 0 1 0 0,1 0-1 0 0,3 7 1 0 0,-2-11-5 0 0,1 0 1 0 0,-1 0-1 0 0,1 0 1 0 0,0 0 0 0 0,0 0-1 0 0,-1-1 1 0 0,8 0-1 0 0,1 2 108 0 0,18 1 22 0 0,0 0-1 0 0,-1-2 0 0 0,42-3 1 0 0,90-17 6 0 0,-70 6-34 0 0,1172-171 252 0 0,-290 37-349 0 0,163 11-7 0 0,-626 81 50 0 0,513-48 252 0 0,-759 82-222 0 0,635-56-203 0 0,-882 76 141 0 0,221-27 128 0 0,-178 18 189 0 0,111-33 1 0 0,-153 36-261 0 0,-11 4-72 0 0,0 1 0 0 0,1-1 0 0 0,0 1 0 0 0,0 1 0 0 0,-1-1 0 0 0,11 1 0 0 0,382-1 278 0 0,-415-4 1271 0 0,-10-56-4084 0 0,3 25-7871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5:33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51 215 0 0 0,'0'0'8006'0'0,"-8"-1"-7294"0"0,-26-3 12 0 0,25 3 1375 0 0,33 2 1168 0 0,348 52 2982 0 0,686-29-4236 0 0,-826-25-1811 0 0,1672-31 107 0 0,-8-137 196 0 0,-1841 161-512 0 0,333-44-25 0 0,1 29-195 0 0,-351 23 210 0 0,1-2-14 0 0,0 3 0 0 0,0 1 0 0 0,0 2 0 0 0,63 14 0 0 0,-94-15 76 0 0,1 1 0 0 0,-1 0 0 0 0,1 1 0 0 0,-1 0 1 0 0,-1 0-1 0 0,1 1 0 0 0,-1 0 0 0 0,0 0 0 0 0,0 0 1 0 0,10 14-1 0 0,8 11 271 0 0,24 41 0 0 0,-38-54-288 0 0,97 169 143 0 0,-21-32-51 0 0,15 6 10 0 0,104 185-89 0 0,-188-305-45 0 0,-1 1 0 0 0,21 84 0 0 0,5 91 93 0 0,-25-112-48 0 0,-14-83-18 0 0,3 7 0 0 0,-2 0 0 0 0,-1 1 0 0 0,-1-1 0 0 0,-2 1 0 0 0,-2 31-1 0 0,1-59-4 0 0,-1-1 0 0 0,1 1 0 0 0,0 0 0 0 0,-1-1 0 0 0,1 1 0 0 0,-1-1 0 0 0,1 1 0 0 0,-1-1 0 0 0,0 1 0 0 0,1-1 0 0 0,-1 0 0 0 0,0 1 0 0 0,0-1 0 0 0,0 0 0 0 0,0 1 0 0 0,0-1 0 0 0,-1 0 0 0 0,1 0 0 0 0,0 0 0 0 0,0 0 0 0 0,-1 0 0 0 0,1 0 0 0 0,-1-1 0 0 0,1 1 0 0 0,-1 0 0 0 0,-2 0 0 0 0,-3 0 85 0 0,0 1-1 0 0,0-1 0 0 0,0-1 0 0 0,-1 0 1 0 0,-7 0-1 0 0,3 0-87 0 0,-181 0 105 0 0,-384 3-535 0 0,-3 28 41 0 0,-1080 220 222 0 0,19 123-600 0 0,1046-236-2503 0 0,198-55-5257 0 0,285-62-1542 0 0,76-15 6788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5:34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0 0 0,'0'276'0'0'0,"0"-209"0"0"0,7 247 0 0 0,-2-259 0 0 0,2 0 0 0 0,2-1 0 0 0,27 87 0 0 0,-30-126 0 0 0,0 0 0 0 0,1 0 0 0 0,1-1 0 0 0,1 0 0 0 0,-1-1 0 0 0,2 0 0 0 0,14 15 0 0 0,-17-21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5:34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0 0 0,'169'29'575'0'0,"-115"-22"835"0"0,-1-2 1 0 0,92-3-1 0 0,-70-4-816 0 0,521-7 1978 0 0,1 0-1142 0 0,109 16-1037 0 0,666-13 325 0 0,-585-27-3557 0 0,-262 9-4562 0 0,-258 6 7128 0 0,-231 14 273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5:38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77 0 0 0,'0'0'19640'0'0,"-4"-4"-19021"0"0,2 0-468 0 0,-1 0 0 0 0,-1 1 0 0 0,1-1 0 0 0,0 1-1 0 0,-1-1 1 0 0,0 1 0 0 0,0 0 0 0 0,0 1 0 0 0,0-1 0 0 0,0 1 0 0 0,0 0 0 0 0,-1 0 0 0 0,1 0 0 0 0,-1 0-1 0 0,1 1 1 0 0,-1 0 0 0 0,0 0 0 0 0,0 0 0 0 0,-7 0 0 0 0,3 0-150 0 0,0 1 0 0 0,1 0 0 0 0,-1 1-1 0 0,1-1 1 0 0,-1 2 0 0 0,1-1 0 0 0,-1 1 0 0 0,1 1 0 0 0,0-1-1 0 0,0 1 1 0 0,0 1 0 0 0,0 0 0 0 0,1 0 0 0 0,-1 0 0 0 0,1 1-1 0 0,0 0 1 0 0,0 0 0 0 0,-9 11 0 0 0,2-2 25 0 0,1 2-1 0 0,0-1 1 0 0,2 2 0 0 0,0-1-1 0 0,0 1 1 0 0,2 1 0 0 0,0 0-1 0 0,1 0 1 0 0,-10 35 0 0 0,10-17 26 0 0,1 1 0 0 0,1-1 0 0 0,2 1 0 0 0,1 51 0 0 0,3-73-31 0 0,0-1-1 0 0,0 0 0 0 0,1 1 0 0 0,1-1 0 0 0,1 0 0 0 0,0 0 0 0 0,0 0 1 0 0,11 25-1 0 0,-3-18 45 0 0,0 0 0 0 0,16 21 1 0 0,-22-35-15 0 0,0-1 1 0 0,1 0-1 0 0,0 0 0 0 0,0 0 1 0 0,1 0-1 0 0,-1-1 0 0 0,1 0 1 0 0,0-1-1 0 0,12 6 0 0 0,-8-5 73 0 0,1-1-1 0 0,0 0 1 0 0,0-1-1 0 0,0-1 0 0 0,0 1 1 0 0,0-2-1 0 0,1 0 1 0 0,-1 0-1 0 0,1-2 0 0 0,-1 1 1 0 0,0-1-1 0 0,1-1 1 0 0,18-5-1 0 0,4-3 34 0 0,0-2 0 0 0,0-2 0 0 0,40-21-1 0 0,-60 26 34 0 0,-1 0 0 0 0,0 0 0 0 0,-1-2-1 0 0,0 1 1 0 0,0-2 0 0 0,-1 0-1 0 0,16-20 1 0 0,-24 26-105 0 0,0 0-1 0 0,-1 0 1 0 0,0-1-1 0 0,0 1 1 0 0,0-1-1 0 0,-1 0 1 0 0,0 0 0 0 0,-1 0-1 0 0,1 0 1 0 0,-1 0-1 0 0,0-9 1 0 0,0-12 80 0 0,-5-42 1 0 0,4 63-166 0 0,-5-27-6 0 0,-2 0 1 0 0,-1 0 0 0 0,-2 1-1 0 0,-1 0 1 0 0,-2 1 0 0 0,-1 0-1 0 0,-18-31 1 0 0,26 52-144 0 0,-1 0-1 0 0,0 0 1 0 0,-1 1-1 0 0,0-1 1 0 0,0 2-1 0 0,-1-1 1 0 0,-1 1-1 0 0,1 1 1 0 0,-1 0-1 0 0,-1 0 1 0 0,-19-10-1 0 0,-23-5-4354 0 0,-5 8-5593 0 0,26 9-2489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5:3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266 202 0 0 0,'0'0'5468'0'0,"-26"-3"-4988"0"0,-128-18 1215 0 0,71 19 730 0 0,81 2-530 0 0,6 0 1037 0 0,3 0-518 0 0,453-14 1029 0 0,-149 2-3171 0 0,397-19 40 0 0,-2-49 109 0 0,-624 64-279 0 0,41-6 136 0 0,-122 22-400 0 0,0 0 0 0 0,0 0 0 0 0,0 0 0 0 0,-1 0 1 0 0,1 0-1 0 0,0 0 0 0 0,0 0 0 0 0,0 0 0 0 0,-1 0 0 0 0,1 0 0 0 0,0 1 1 0 0,0-1-1 0 0,0 0 0 0 0,-1 0 0 0 0,1 1 0 0 0,0-1 0 0 0,0 1 1 0 0,-1-1-1 0 0,1 1 0 0 0,-1-1 0 0 0,1 1 0 0 0,0-1 0 0 0,-1 1 1 0 0,1-1-1 0 0,-1 1 0 0 0,1 0 0 0 0,-1-1 0 0 0,1 1 0 0 0,-1 0 0 0 0,1 0 1 0 0,2 27-13115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5:45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515 128 0 0 0,'0'0'13931'0'0,"-18"-11"-13263"0"0,-54-33-82 0 0,68 40-442 0 0,0 2 0 0 0,0-1 0 0 0,-1 0 0 0 0,0 1 0 0 0,1 0 1 0 0,-1 0-1 0 0,0 0 0 0 0,0 1 0 0 0,0-1 0 0 0,0 1 0 0 0,0 0 0 0 0,0 1 1 0 0,0-1-1 0 0,-1 1 0 0 0,1 0 0 0 0,0 1 0 0 0,0-1 0 0 0,0 1 1 0 0,0 0-1 0 0,-6 2 0 0 0,5-1-82 0 0,-1 1 1 0 0,1 1-1 0 0,0-1 0 0 0,0 1 1 0 0,0 0-1 0 0,1 1 0 0 0,-1-1 0 0 0,1 1 1 0 0,-8 10-1 0 0,-39 53 289 0 0,49-64-329 0 0,-24 39 7 0 0,2 2 1 0 0,1 0-1 0 0,3 2 0 0 0,1 0 0 0 0,3 1 0 0 0,2 1 1 0 0,2 0-1 0 0,2 1 0 0 0,2 0 0 0 0,2 1 1 0 0,1 73-1 0 0,6-109-25 0 0,1 0 0 0 0,0 0 1 0 0,1 0-1 0 0,1 0 0 0 0,0 0 1 0 0,1-1-1 0 0,1 1 0 0 0,0-1 0 0 0,1 0 1 0 0,0-1-1 0 0,1 1 0 0 0,1-1 0 0 0,12 15 1 0 0,-12-18 76 0 0,0 0 1 0 0,1-2 0 0 0,0 1-1 0 0,1-1 1 0 0,0 0-1 0 0,0-1 1 0 0,1 0-1 0 0,0-1 1 0 0,0 0 0 0 0,0 0-1 0 0,1-1 1 0 0,0-1-1 0 0,0 0 1 0 0,0-1 0 0 0,0 0-1 0 0,16 1 1 0 0,0-2 44 0 0,-1-1 1 0 0,0-1-1 0 0,0-2 1 0 0,0 0-1 0 0,0-2 1 0 0,-1-1-1 0 0,38-12 1 0 0,-8-2-148 0 0,-2-3 0 0 0,72-39 0 0 0,-105 50 18 0 0,-1 0 0 0 0,0-2-1 0 0,-1 0 1 0 0,0-2 0 0 0,-1 0 0 0 0,-1-1-1 0 0,0 0 1 0 0,15-22 0 0 0,-26 30 37 0 0,0 0 0 0 0,-1-1 0 0 0,0 0 0 0 0,0 0 0 0 0,-1 0 1 0 0,0 0-1 0 0,-1-1 0 0 0,0 1 0 0 0,-1-1 0 0 0,0 0 0 0 0,0 0 0 0 0,-1 0 1 0 0,0 0-1 0 0,-1 0 0 0 0,0 0 0 0 0,-1 0 0 0 0,0 0 0 0 0,0 0 0 0 0,-1 0 1 0 0,0 0-1 0 0,-6-15 0 0 0,-5-5 45 0 0,-1 0 1 0 0,-1 2-1 0 0,-2-1 1 0 0,0 2-1 0 0,-37-43 1 0 0,-118-113-52 0 0,171 182-44 0 0,-145-134 303 0 0,66 77-3045 0 0,61 45-1156 0 0,-2 2 1 0 0,-24-10-1 0 0,28 14-5040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5:4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64 0 0 0,'0'0'12189'0'0,"-19"-10"-11545"0"0,-59-30-6 0 0,75 38-512 0 0,0 1 0 0 0,1-1 1 0 0,-1 1-1 0 0,0 0 0 0 0,0-1 1 0 0,0 1-1 0 0,-1 0 0 0 0,1 1 1 0 0,0-1-1 0 0,0 1 0 0 0,0-1 1 0 0,-1 1-1 0 0,1 0 0 0 0,0 0 0 0 0,0 0 1 0 0,-6 2-1 0 0,-4-1 347 0 0,3 0-143 0 0,0 0-1 0 0,0 1 0 0 0,0 0 1 0 0,0 0-1 0 0,1 1 0 0 0,-1 1 1 0 0,-13 6-1 0 0,-64 37 1243 0 0,75-40-1386 0 0,-10 6-40 0 0,1 0 0 0 0,-23 20-1 0 0,37-28-149 0 0,1 1 0 0 0,1 0 0 0 0,-1 0 0 0 0,1 1-1 0 0,0-1 1 0 0,0 1 0 0 0,1 0 0 0 0,0 1 0 0 0,0-1-1 0 0,-4 12 1 0 0,-3 18 40 0 0,1 0-1 0 0,3 1 1 0 0,0-1-1 0 0,3 1 1 0 0,0 56 0 0 0,4-59 21 0 0,4 103 226 0 0,-2-119-227 0 0,1-1 1 0 0,1 1-1 0 0,1-1 0 0 0,0 0 1 0 0,12 25-1 0 0,-9-27-18 0 0,0-1-1 0 0,1 0 1 0 0,1-1-1 0 0,0 0 0 0 0,1 0 1 0 0,1-1-1 0 0,0-1 1 0 0,0 0-1 0 0,1 0 1 0 0,1-1-1 0 0,0-1 0 0 0,19 10 1 0 0,-19-12 10 0 0,0-1 0 0 0,0-1 0 0 0,0 0 0 0 0,1-1 0 0 0,0-1 0 0 0,0 0 0 0 0,0-1 0 0 0,0 0 0 0 0,1-1 0 0 0,-1-1 0 0 0,1-1 0 0 0,-1 0 0 0 0,30-5 0 0 0,-34 3 51 0 0,0 0 0 0 0,1-1 0 0 0,-1-1 0 0 0,0 0 0 0 0,-1-1 0 0 0,1 0 0 0 0,-1 0 0 0 0,0-1 0 0 0,0 0 0 0 0,-1-1 0 0 0,1 0 0 0 0,-2-1 0 0 0,1 1 1 0 0,-1-2-1 0 0,0 1 0 0 0,-1-1 0 0 0,0-1 0 0 0,0 1 0 0 0,-1-1 0 0 0,0 0 0 0 0,-1 0 0 0 0,0-1 0 0 0,-1 0 0 0 0,0 0 0 0 0,0 0 0 0 0,-1 0 0 0 0,2-23 0 0 0,0-6 38 0 0,-3 0-1 0 0,-1 0 1 0 0,-2 0 0 0 0,-1 0 0 0 0,-3 0 0 0 0,-13-58-1 0 0,8 62-611 0 0,-1-1 0 0 0,-24-52 0 0 0,22 62-897 0 0,-2 0 0 0 0,0 1 0 0 0,-29-35 0 0 0,24 38-5215 0 0,6 8-4497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5:54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833 15 0 0 0,'0'0'19812'0'0,"-11"-3"-19277"0"0,-38-8-51 0 0,45 11-347 0 0,0-1 0 0 0,1 1 0 0 0,-1 0 0 0 0,1 1 0 0 0,-1-1 0 0 0,1 0 0 0 0,-1 1 0 0 0,0 0 0 0 0,1 0 1 0 0,0 0-1 0 0,-1 0 0 0 0,1 1 0 0 0,0-1 0 0 0,0 1 0 0 0,-1 0 0 0 0,1 0 0 0 0,-3 3 0 0 0,-4 2 225 0 0,-189 118 1172 0 0,63-36-1203 0 0,37-34-146 0 0,60-35-99 0 0,1 2-1 0 0,-45 34 1 0 0,70-44-38 0 0,0 0 0 0 0,1 1 0 0 0,-14 21 0 0 0,21-26-36 0 0,1 0-1 0 0,1 0 1 0 0,0 1 0 0 0,0-1 0 0 0,0 1-1 0 0,1 0 1 0 0,0-1 0 0 0,1 1 0 0 0,-1 17-1 0 0,-2 13 87 0 0,-1 0-59 0 0,2-1-1 0 0,3 62 1 0 0,1-39-17 0 0,0-50-33 0 0,0 0 0 0 0,1 1 0 0 0,0-1 0 0 0,1 0-1 0 0,0 0 1 0 0,1 0 0 0 0,0-1 0 0 0,0 1 0 0 0,1-1 0 0 0,1 0-1 0 0,0 0 1 0 0,12 15 0 0 0,-8-9-1 0 0,2-1 0 0 0,0-1 1 0 0,0 0-1 0 0,2-1 0 0 0,17 15 0 0 0,-15-17 14 0 0,-1-1 1 0 0,1 0-1 0 0,1-1 0 0 0,0-1 0 0 0,0-1 0 0 0,0 0 1 0 0,1-1-1 0 0,0-1 0 0 0,0-1 0 0 0,1 0 0 0 0,-1-2 1 0 0,1 0-1 0 0,22-1 0 0 0,64-2 61 0 0,0-4 1 0 0,0-6-1 0 0,192-44 0 0 0,-260 45-57 0 0,0-3-1 0 0,-1-1 0 0 0,0-2 0 0 0,-2-1 1 0 0,0-2-1 0 0,-1-1 0 0 0,-1-2 1 0 0,-1 0-1 0 0,0-3 0 0 0,-2 0 0 0 0,-1-2 1 0 0,-2-1-1 0 0,0-1 0 0 0,-2-2 0 0 0,-1 0 1 0 0,-2-1-1 0 0,-1-1 0 0 0,-1-1 1 0 0,-2-1-1 0 0,24-72 0 0 0,-34 84-78 0 0,-1-1 0 0 0,-2 0-1 0 0,0 0 1 0 0,-1 0 0 0 0,-2 0 0 0 0,0 0 0 0 0,-2-1-1 0 0,0 1 1 0 0,-7-34 0 0 0,4 47-37 0 0,1 1 1 0 0,-2 0-1 0 0,1 0 0 0 0,-1 0 1 0 0,-1 1-1 0 0,0-1 1 0 0,0 2-1 0 0,-1-1 0 0 0,0 0 1 0 0,0 1-1 0 0,-1 1 1 0 0,0-1-1 0 0,0 1 0 0 0,-19-11 1 0 0,11 7-1162 0 0,-1 2 0 0 0,-33-14 0 0 0,25 14-4184 0 0,-37-8 1 0 0,32 10-4139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4:27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18940 0 0,'0'0'6101'0'0,"34"-27"-6209"0"0,111-77 24 0 0,-140 100 74 0 0,1 1-1 0 0,0-1 1 0 0,0 1-1 0 0,0 0 1 0 0,1 1-1 0 0,-1-1 0 0 0,12-2 1 0 0,-16 5 0 0 0,0 0 1 0 0,1 0 0 0 0,-1 0-1 0 0,1 1 1 0 0,-1-1-1 0 0,1 0 1 0 0,-1 1-1 0 0,1 0 1 0 0,-1-1-1 0 0,0 1 1 0 0,4 2-1 0 0,3 0-29 0 0,-1 0-11 0 0,-1 0 0 0 0,0 1-1 0 0,0 0 1 0 0,0 0 0 0 0,0 0 0 0 0,-1 1 0 0 0,0 0-1 0 0,1 0 1 0 0,-2 0 0 0 0,1 1 0 0 0,-1 0 0 0 0,0 0-1 0 0,5 8 1 0 0,-4-4-33 0 0,-1 0 1 0 0,0 0-1 0 0,-1 0 0 0 0,0 1 0 0 0,0-1 0 0 0,-1 1 1 0 0,0 0-1 0 0,1 19 0 0 0,-2-13-33 0 0,-2 0 0 0 0,0 0 0 0 0,-1 0-1 0 0,0 0 1 0 0,-1 0 0 0 0,-2 0 0 0 0,1 0 0 0 0,-2-1 0 0 0,0 1-1 0 0,-1-1 1 0 0,-1-1 0 0 0,-10 19 0 0 0,6-16 13 0 0,0 0-1 0 0,-2-2 1 0 0,-21 24 0 0 0,29-35 45 0 0,-1 0-1 0 0,1 0 1 0 0,-1 0-1 0 0,0 0 1 0 0,-1-1 0 0 0,1 0-1 0 0,-1 0 1 0 0,0-1-1 0 0,0 0 1 0 0,0 0 0 0 0,0-1-1 0 0,-14 4 1 0 0,20-6-164 0 0,-1 0 1 0 0,1 0-1 0 0,0 0 0 0 0,0 0 1 0 0,-1 0-1 0 0,1 0 1 0 0,0 0-1 0 0,0 0 0 0 0,-1 0 1 0 0,1-1-1 0 0,0 1 1 0 0,0-1-1 0 0,0 1 1 0 0,-3-2-1 0 0,-4-9-7939 0 0</inkml:trace>
  <inkml:trace contextRef="#ctx0" brushRef="#br0" timeOffset="1">767 22 20108 0 0,'0'0'3348'0'0,"11"39"-3272"0"0,38 124-54 0 0,-42-141-68 0 0,61 219 135 0 0,-56-189-851 0 0,-3 0 1 0 0,2 60 0 0 0,-11-62-3801 0 0,0-31-2327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4:28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18932 0 0,'0'0'5831'0'0,"25"-32"-5783"0"0,80-99-15 0 0,-101 126-30 0 0,1 0-1 0 0,0 0 1 0 0,0 0-1 0 0,0 1 1 0 0,0-1-1 0 0,11-5 1 0 0,-14 9-3 0 0,0 1 0 0 0,0-1 0 0 0,0 0 0 0 0,0 1 0 0 0,1-1 0 0 0,-1 1 0 0 0,0 0 0 0 0,0 0 0 0 0,1-1 0 0 0,3 2 0 0 0,6-1-7 0 0,-4-1-32 0 0,1 0-1 0 0,-1 1 1 0 0,1 0 0 0 0,-1 1 0 0 0,1 0 0 0 0,-1 0 0 0 0,0 1 0 0 0,1 0 0 0 0,-1 0 0 0 0,8 4-1 0 0,-11-3-4 0 0,0-1-1 0 0,0 1 0 0 0,-1 1 1 0 0,0-1-1 0 0,1 1 0 0 0,-1-1 1 0 0,-1 1-1 0 0,1 0 0 0 0,0 1 1 0 0,-1-1-1 0 0,0 1 0 0 0,0-1 1 0 0,0 1-1 0 0,-1 0 0 0 0,0 0 1 0 0,3 9-1 0 0,0 3-21 0 0,0 1-1 0 0,-2 0 1 0 0,0 0-1 0 0,-1 0 0 0 0,-1 0 1 0 0,0 0-1 0 0,-1 0 1 0 0,-2 0-1 0 0,0 1 1 0 0,0-1-1 0 0,-7 21 1 0 0,-5 8 59 0 0,-1-1 1 0 0,-42 85 0 0 0,-21 13 1735 0 0,78-143-1686 0 0,0 0 0 0 0,0-1-1 0 0,0 1 1 0 0,0 0 0 0 0,0-1-1 0 0,0 1 1 0 0,0-1 0 0 0,0 1 0 0 0,0 0-1 0 0,0-1 1 0 0,0 1 0 0 0,1 0-1 0 0,-1-1 1 0 0,0 1 0 0 0,0 0-1 0 0,1-1 1 0 0,-1 1 0 0 0,0-1-1 0 0,1 1 1 0 0,-1-1 0 0 0,1 1 0 0 0,-1-1-1 0 0,1 1 1 0 0,-1-1 0 0 0,1 1-1 0 0,-1-1 1 0 0,1 0 0 0 0,-1 1-1 0 0,1-1 1 0 0,0 0 0 0 0,-1 1 0 0 0,1-1-1 0 0,-1 0 1 0 0,1 0 0 0 0,0 0-1 0 0,-1 0 1 0 0,1 1 0 0 0,0-1-1 0 0,-1 0 1 0 0,1 0 0 0 0,1 0-1 0 0,39 5 535 0 0,-29-4-372 0 0,95 7 22 0 0,114-6-1 0 0,-38-3-1665 0 0,-82 5-752 0 0,-34-1-3217 0 0,-43-2 1533 0 0,13 1-7856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4:28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19252 0 0,'0'0'7563'0'0,"34"-16"-7538"0"0,111-48-34 0 0,-133 59-9 0 0,0 0 0 0 0,0 0 0 0 0,1 2-1 0 0,0-1 1 0 0,22-2 0 0 0,-11 3-48 0 0,120-23-543 0 0,-62 12-2604 0 0,-1 0-8677 0 0,-61 11 946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4:2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18476 0 0,'0'0'9642'0'0,"230"2"-9754"0"0,-161-15-176 0 0,3-1-256 0 0,-2 1-592 0 0,-3 0-1185 0 0,-16 4-4104 0 0,-17 3-6690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4:31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1649 454 0 0 0,'0'0'4184'0'0,"-35"-14"-1604"0"0,-113-42-365 0 0,-86-24 3881 0 0,184 68-4890 0 0,0 2 0 0 0,-59-4 0 0 0,80 11-1091 0 0,-1 1 1 0 0,1 2-1 0 0,-1 1 0 0 0,1 1 0 0 0,-1 2 0 0 0,1 0 0 0 0,0 2 0 0 0,0 1 1 0 0,1 2-1 0 0,0 1 0 0 0,-33 16 0 0 0,7 2 22 0 0,1 3-1 0 0,1 1 1 0 0,2 3 0 0 0,2 2-1 0 0,1 3 1 0 0,-73 77 0 0 0,96-89-74 0 0,2 1 0 0 0,0 1 0 0 0,2 0 1 0 0,1 2-1 0 0,2 0 0 0 0,1 2 0 0 0,1-1 1 0 0,2 2-1 0 0,1 0 0 0 0,2 0 0 0 0,2 1 1 0 0,-6 53-1 0 0,10-44 23 0 0,3 0-1 0 0,1 0 1 0 0,2 0 0 0 0,3-1-1 0 0,1 1 1 0 0,2-1 0 0 0,2-1-1 0 0,2 1 1 0 0,2-2 0 0 0,2 0-1 0 0,1-1 1 0 0,25 41 0 0 0,-26-53-30 0 0,1-1 1 0 0,2 0 0 0 0,0-2 0 0 0,2 0 0 0 0,1-1 0 0 0,1-1 0 0 0,1-2 0 0 0,2 0 0 0 0,0-1 0 0 0,0-2-1 0 0,2-1 1 0 0,0-1 0 0 0,2-1 0 0 0,-1-2 0 0 0,2 0 0 0 0,0-3 0 0 0,34 9 0 0 0,7-5 60 0 0,1-3 1 0 0,0-4 0 0 0,1-2-1 0 0,-1-4 1 0 0,103-10-1 0 0,-67-6-49 0 0,0-4 0 0 0,-2-5 0 0 0,170-60 0 0 0,-121 24-17 0 0,-3-7-1 0 0,-3-7 0 0 0,271-176 1 0 0,-217 98-7 0 0,-172 123-1 0 0,-1-1 1 0 0,-1-2 0 0 0,49-64-1 0 0,-68 77 9 0 0,0 0-1 0 0,0-1 1 0 0,-2 0-1 0 0,-1-1 1 0 0,0 0-1 0 0,-1 0 1 0 0,-1-1-1 0 0,-1 1 1 0 0,-1-1-1 0 0,-1-1 1 0 0,-1 1-1 0 0,0 0 1 0 0,-2-1-1 0 0,-3-30 1 0 0,-1 20 7 0 0,-2-1 0 0 0,-1 1 1 0 0,-2 1-1 0 0,-1-1 0 0 0,-1 2 0 0 0,-2-1 1 0 0,-1 2-1 0 0,-31-49 0 0 0,18 36-27 0 0,-3 2 0 0 0,-1 2 0 0 0,-2 0-1 0 0,-1 2 1 0 0,-2 2 0 0 0,-2 1 0 0 0,0 2 0 0 0,-55-33-1 0 0,40 33-26 0 0,-2 3 0 0 0,0 2 0 0 0,-2 2 0 0 0,0 3 0 0 0,-2 2 0 0 0,-74-14 0 0 0,56 20-389 0 0,0 3-1 0 0,0 4 1 0 0,0 3 0 0 0,-128 11-1 0 0,126 0-731 0 0,1 5-1 0 0,0 3 1 0 0,2 3 0 0 0,-104 40-1 0 0,72-13-2771 0 0,5 3-3781 0 0,41-16-286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8:14:32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11162 0 0,'0'0'16085'0'0,"4"7"-15885"0"0,7 15 13 0 0,0 1-1 0 0,-2 0 1 0 0,-1 1-1 0 0,6 26 1 0 0,18 112 308 0 0,-4-18-354 0 0,0-43-187 0 0,9 40 57 0 0,-33-119-1007 0 0,-1 0 0 0 0,0 29 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6E4F3-E6BD-4231-8B07-8A27752A98C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E1B1F-401D-4D46-B143-DA6C51A96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8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F0F6-82F1-4DCF-AAFF-15454A1B8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A4C12-8694-4C07-8F31-13F8F566F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55A9C-99FB-4D9F-88EF-CF684E90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34BA-453E-4C94-894F-F0A2409DEC46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5C6E-B75F-41ED-9D09-2905B7EB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A23DC-BBBE-456E-8D7C-D937FF3C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3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9F2A-D44A-40A8-9355-DBB967D8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54AAE-53D6-4A2D-818F-8B85CE554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54D03-83D2-4BCA-9C4B-C00E1EED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F73F-2B29-46D1-A2AC-4D9F760ED934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4EEE0-C89F-4A86-8F95-98A4C809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CF0F7-3660-49D4-9686-B3D132E0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0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1D388-ADD7-4C98-8194-CAC0A290C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9BCA6-37D0-40A1-AA03-60F1C2EDB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7B953-1817-49EF-9A1B-129A9359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7F36-36B4-4F9F-BD44-B91B0A0D4A77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388FE-2FFC-4623-906A-12451FA5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06FF7-CEE6-41D3-B155-D1269C16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0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2FEF-CEF5-4EB6-A247-4846695F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E044A-1D14-4496-AF06-03D5243CF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62964-2446-4704-B876-3E77FC34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73EA-27C8-416E-BB1C-15E260C474E8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4CC13-6399-4320-B3B2-C8AAA224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08FF-E621-44FE-9BE2-ED6CFD8C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5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1241-A7E9-4876-8604-A082AFF1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8334C-46B8-4162-9A5A-70245CFE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C5657-B755-46AD-83C2-B05BBFA7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8D8-A0E0-4C41-A61B-204445D0DFBA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FA837-9C66-4561-B0D8-4581CC32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A11B6-D550-41B4-8907-FDE98506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9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41D3-D5A4-4C3A-80DF-473C87C5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B37AD-7B8B-45EC-8E94-B33627B40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DD312-12E2-4983-87D5-38DEA40C7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8DC4D-145D-479F-AB0D-FCA8F0DB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1465-17A4-4856-8CA5-52D3E2732972}" type="datetime1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61F2E-988D-4F56-A1BA-B2BAF76E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27927-3051-46C2-ACD9-EF5C84A1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2244-E379-4828-841F-AFFEF16D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6AF96-FB53-4B2F-B8CD-D11206C2C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F7593-095C-47EA-AE9E-D81ED8D66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66746-3454-4FB6-A779-6D0745CDC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0C1EC-973F-4F51-89E4-F6EDBACFB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E2C8C-C3A5-40EC-A14E-7A554F0D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D15B-6712-413A-B1A4-A12F21A6501E}" type="datetime1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EF6C2-927C-4C22-A059-F52DF48A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F9115-74F5-4F48-8FA0-D2DEFFE0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0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368F-A7C1-4A53-BBB8-056885FA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D794C-B436-48D6-8A07-22024781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40D5-629A-4687-91C7-546683A9AC87}" type="datetime1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01C97-E1A6-4F2A-8053-3661181A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0CBE0-16B5-4F3C-9D34-5F924B5E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2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378F5-6DEA-4B97-AAFF-B312C0C9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E117-A352-43AD-984F-97F70796F02F}" type="datetime1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AB106-B9CC-4EA4-B002-13D2D5EF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AABB3-6860-4E48-9152-B1BE5EB2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7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F251-1A41-4FFD-8AF3-749A058C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1719-97BE-4183-996E-7D7DB1F4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F9BEE-59ED-4F7A-A7F8-5316C4F63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21DD4-EEBC-44DA-96C4-57703651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3441-3206-4B4D-A963-C4A7CD422A06}" type="datetime1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33305-0321-48F4-97CE-CA79C9BB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0049C-5436-48D5-BDF0-04583B38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1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6D77-E6E5-4738-8BF8-61A82E9A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FE381-B6FD-4A4D-B459-D07F0C546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274D2-EEE7-48F4-AC82-FFA42B977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3AC78-BBE5-4B6D-B593-4D8BD80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E04D-D39A-4F28-89A2-9AD47E70CE90}" type="datetime1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70632-EED2-4034-8A7E-C2027665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836C9-B25F-47BA-AB2F-D69BFECD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5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7F2DF-8915-4D33-9055-A6916312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115F-2746-41A6-A700-CC962B60F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BA68B-58E4-46D9-8116-53B14CB2F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DCDB6-6067-49E1-909F-D40D1D3833C1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BBDE9-DF53-47E5-BCA1-73CC1BE8C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56F8-D8D0-413F-AC5C-DB597B28E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512AE-85BB-41AC-B3A0-114532E2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4.png"/><Relationship Id="rId42" Type="http://schemas.openxmlformats.org/officeDocument/2006/relationships/image" Target="../media/image28.png"/><Relationship Id="rId7" Type="http://schemas.openxmlformats.org/officeDocument/2006/relationships/customXml" Target="../ink/ink3.xml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24" Type="http://schemas.openxmlformats.org/officeDocument/2006/relationships/image" Target="../media/image19.png"/><Relationship Id="rId32" Type="http://schemas.openxmlformats.org/officeDocument/2006/relationships/image" Target="../media/image23.png"/><Relationship Id="rId37" Type="http://schemas.openxmlformats.org/officeDocument/2006/relationships/customXml" Target="../ink/ink18.xml"/><Relationship Id="rId40" Type="http://schemas.openxmlformats.org/officeDocument/2006/relationships/image" Target="../media/image27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1.png"/><Relationship Id="rId36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9.png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13.xml"/><Relationship Id="rId30" Type="http://schemas.openxmlformats.org/officeDocument/2006/relationships/image" Target="../media/image22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12" Type="http://schemas.openxmlformats.org/officeDocument/2006/relationships/image" Target="../media/image1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customXml" Target="../ink/ink27.xml"/><Relationship Id="rId18" Type="http://schemas.openxmlformats.org/officeDocument/2006/relationships/image" Target="../media/image36.png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12" Type="http://schemas.openxmlformats.org/officeDocument/2006/relationships/image" Target="../media/image34.png"/><Relationship Id="rId17" Type="http://schemas.openxmlformats.org/officeDocument/2006/relationships/customXml" Target="../ink/ink29.xml"/><Relationship Id="rId2" Type="http://schemas.openxmlformats.org/officeDocument/2006/relationships/image" Target="../media/image90.png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5" Type="http://schemas.openxmlformats.org/officeDocument/2006/relationships/customXml" Target="../ink/ink28.xml"/><Relationship Id="rId10" Type="http://schemas.openxmlformats.org/officeDocument/2006/relationships/image" Target="../media/image33.png"/><Relationship Id="rId19" Type="http://schemas.openxmlformats.org/officeDocument/2006/relationships/customXml" Target="../ink/ink30.xml"/><Relationship Id="rId4" Type="http://schemas.openxmlformats.org/officeDocument/2006/relationships/image" Target="../media/image30.png"/><Relationship Id="rId9" Type="http://schemas.openxmlformats.org/officeDocument/2006/relationships/customXml" Target="../ink/ink25.xml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36.xml"/><Relationship Id="rId18" Type="http://schemas.openxmlformats.org/officeDocument/2006/relationships/image" Target="../media/image45.png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12" Type="http://schemas.openxmlformats.org/officeDocument/2006/relationships/image" Target="../media/image42.png"/><Relationship Id="rId17" Type="http://schemas.openxmlformats.org/officeDocument/2006/relationships/customXml" Target="../ink/ink38.xml"/><Relationship Id="rId2" Type="http://schemas.openxmlformats.org/officeDocument/2006/relationships/image" Target="../media/image100.png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customXml" Target="../ink/ink35.xml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10" Type="http://schemas.openxmlformats.org/officeDocument/2006/relationships/image" Target="../media/image41.png"/><Relationship Id="rId19" Type="http://schemas.openxmlformats.org/officeDocument/2006/relationships/customXml" Target="../ink/ink39.xml"/><Relationship Id="rId4" Type="http://schemas.openxmlformats.org/officeDocument/2006/relationships/image" Target="../media/image38.png"/><Relationship Id="rId9" Type="http://schemas.openxmlformats.org/officeDocument/2006/relationships/customXml" Target="../ink/ink34.xml"/><Relationship Id="rId1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EE9E-E40F-4C11-8ADB-340EBB316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3650"/>
            <a:ext cx="9144000" cy="3200400"/>
          </a:xfrm>
        </p:spPr>
        <p:txBody>
          <a:bodyPr>
            <a:normAutofit fontScale="90000"/>
          </a:bodyPr>
          <a:lstStyle/>
          <a:p>
            <a:pPr marL="351038" lvl="1" indent="0" algn="ctr">
              <a:buNone/>
            </a:pPr>
            <a:r>
              <a:rPr lang="en-US" sz="8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Confusion Matrix &amp; Performance Measurement Metrics</a:t>
            </a:r>
          </a:p>
        </p:txBody>
      </p:sp>
    </p:spTree>
    <p:extLst>
      <p:ext uri="{BB962C8B-B14F-4D97-AF65-F5344CB8AC3E}">
        <p14:creationId xmlns:p14="http://schemas.microsoft.com/office/powerpoint/2010/main" val="2032653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94189" y="3589868"/>
            <a:ext cx="2794000" cy="26839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644" y="201044"/>
            <a:ext cx="8425339" cy="58674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Metrics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83335" y="1280160"/>
                <a:ext cx="8425339" cy="504444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Based on the various performance metrics, we can characterize a classifier.</a:t>
                </a:r>
              </a:p>
              <a:p>
                <a:pPr lvl="7"/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We do it in terms of TPR, FPR, Precision and Recall  and Accuracy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1: Perfect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When every instance is </a:t>
                </a:r>
                <a:r>
                  <a:rPr lang="en-IN" sz="1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correctly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 classified, it is called the </a:t>
                </a:r>
                <a:r>
                  <a:rPr lang="en-IN" sz="1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perfect classifier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. In this case, </a:t>
                </a:r>
                <a:r>
                  <a:rPr lang="en-IN" sz="1900" i="1" dirty="0">
                    <a:latin typeface="Times New Roman" pitchFamily="18" charset="0"/>
                    <a:cs typeface="Times New Roman" pitchFamily="18" charset="0"/>
                  </a:rPr>
                  <a:t>TP = P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1900" i="1" dirty="0">
                    <a:latin typeface="Times New Roman" pitchFamily="18" charset="0"/>
                    <a:cs typeface="Times New Roman" pitchFamily="18" charset="0"/>
                  </a:rPr>
                  <a:t>TN = N 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and CM is </a:t>
                </a:r>
              </a:p>
              <a:p>
                <a:endParaRPr lang="en-IN" sz="2200" dirty="0"/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I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2×1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1+1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1</a:t>
                </a:r>
              </a:p>
              <a:p>
                <a:pPr marL="393192" lvl="1" indent="0">
                  <a:buNone/>
                </a:pPr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Accuracy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 =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3335" y="1280160"/>
                <a:ext cx="8425339" cy="5044440"/>
              </a:xfrm>
              <a:blipFill>
                <a:blip r:embed="rId2"/>
                <a:stretch>
                  <a:fillRect l="-651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874808" y="4041021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08EEDC59-ABEF-4914-BF00-BE00CB0877BC}"/>
              </a:ext>
            </a:extLst>
          </p:cNvPr>
          <p:cNvGrpSpPr/>
          <p:nvPr/>
        </p:nvGrpSpPr>
        <p:grpSpPr>
          <a:xfrm>
            <a:off x="9810933" y="2182909"/>
            <a:ext cx="1543320" cy="488160"/>
            <a:chOff x="9810933" y="2182909"/>
            <a:chExt cx="1543320" cy="48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C0C510E-37CF-4E6B-B878-A25CE878E63D}"/>
                    </a:ext>
                  </a:extLst>
                </p14:cNvPr>
                <p14:cNvContentPartPr/>
                <p14:nvPr/>
              </p14:nvContentPartPr>
              <p14:xfrm>
                <a:off x="9810933" y="2370829"/>
                <a:ext cx="429480" cy="101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C0C510E-37CF-4E6B-B878-A25CE878E63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01933" y="2361829"/>
                  <a:ext cx="447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8E32093-B773-4510-A48A-814FC6889629}"/>
                    </a:ext>
                  </a:extLst>
                </p14:cNvPr>
                <p14:cNvContentPartPr/>
                <p14:nvPr/>
              </p14:nvContentPartPr>
              <p14:xfrm>
                <a:off x="10066893" y="2385589"/>
                <a:ext cx="66960" cy="282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8E32093-B773-4510-A48A-814FC688962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57893" y="2376949"/>
                  <a:ext cx="846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581C1B1-DBE0-436C-A6EE-79B5F49127CA}"/>
                    </a:ext>
                  </a:extLst>
                </p14:cNvPr>
                <p14:cNvContentPartPr/>
                <p14:nvPr/>
              </p14:nvContentPartPr>
              <p14:xfrm>
                <a:off x="10291893" y="2419069"/>
                <a:ext cx="57600" cy="252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581C1B1-DBE0-436C-A6EE-79B5F49127C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83253" y="2410069"/>
                  <a:ext cx="752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770C8B-2588-4E36-933D-0914E7DDA642}"/>
                    </a:ext>
                  </a:extLst>
                </p14:cNvPr>
                <p14:cNvContentPartPr/>
                <p14:nvPr/>
              </p14:nvContentPartPr>
              <p14:xfrm>
                <a:off x="10281813" y="2313589"/>
                <a:ext cx="336600" cy="278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770C8B-2588-4E36-933D-0914E7DDA64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273173" y="2304589"/>
                  <a:ext cx="3542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E26F3D-BA85-4F69-B3BD-14DCD8AF1A57}"/>
                    </a:ext>
                  </a:extLst>
                </p14:cNvPr>
                <p14:cNvContentPartPr/>
                <p14:nvPr/>
              </p14:nvContentPartPr>
              <p14:xfrm>
                <a:off x="10601133" y="2182909"/>
                <a:ext cx="371160" cy="267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E26F3D-BA85-4F69-B3BD-14DCD8AF1A5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92133" y="2173909"/>
                  <a:ext cx="3888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EE7D738-2B60-4686-AB03-C74AFAF65F6C}"/>
                    </a:ext>
                  </a:extLst>
                </p14:cNvPr>
                <p14:cNvContentPartPr/>
                <p14:nvPr/>
              </p14:nvContentPartPr>
              <p14:xfrm>
                <a:off x="11064093" y="2209549"/>
                <a:ext cx="226080" cy="60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EE7D738-2B60-4686-AB03-C74AFAF65F6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055093" y="2200549"/>
                  <a:ext cx="2437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CB4D173-6FEE-48D0-9A30-8FE850183BAE}"/>
                    </a:ext>
                  </a:extLst>
                </p14:cNvPr>
                <p14:cNvContentPartPr/>
                <p14:nvPr/>
              </p14:nvContentPartPr>
              <p14:xfrm>
                <a:off x="11140413" y="2355709"/>
                <a:ext cx="213840" cy="24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CB4D173-6FEE-48D0-9A30-8FE850183B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131773" y="2347069"/>
                  <a:ext cx="23148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803B1E7-A302-46F6-8AB4-0FF889F8DFC8}"/>
                  </a:ext>
                </a:extLst>
              </p14:cNvPr>
              <p14:cNvContentPartPr/>
              <p14:nvPr/>
            </p14:nvContentPartPr>
            <p14:xfrm>
              <a:off x="2019093" y="3875629"/>
              <a:ext cx="1116000" cy="777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803B1E7-A302-46F6-8AB4-0FF889F8DFC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10453" y="3866989"/>
                <a:ext cx="1133640" cy="79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A46AD8E-76B3-4C0D-8080-977F60B962B2}"/>
              </a:ext>
            </a:extLst>
          </p:cNvPr>
          <p:cNvGrpSpPr/>
          <p:nvPr/>
        </p:nvGrpSpPr>
        <p:grpSpPr>
          <a:xfrm>
            <a:off x="11544693" y="2107669"/>
            <a:ext cx="207000" cy="378720"/>
            <a:chOff x="11544693" y="2107669"/>
            <a:chExt cx="207000" cy="37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2CDE7B8-6C40-41B5-AF26-8EA1813C2069}"/>
                    </a:ext>
                  </a:extLst>
                </p14:cNvPr>
                <p14:cNvContentPartPr/>
                <p14:nvPr/>
              </p14:nvContentPartPr>
              <p14:xfrm>
                <a:off x="11613813" y="2149069"/>
                <a:ext cx="69480" cy="285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2CDE7B8-6C40-41B5-AF26-8EA1813C206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604813" y="2140429"/>
                  <a:ext cx="871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72F92C6-B46A-4899-944A-E0E3B694A6CC}"/>
                    </a:ext>
                  </a:extLst>
                </p14:cNvPr>
                <p14:cNvContentPartPr/>
                <p14:nvPr/>
              </p14:nvContentPartPr>
              <p14:xfrm>
                <a:off x="11544693" y="2107669"/>
                <a:ext cx="39600" cy="160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72F92C6-B46A-4899-944A-E0E3B694A6C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535693" y="2099029"/>
                  <a:ext cx="572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D87679B-79EE-4096-8993-1BAF3BD63784}"/>
                    </a:ext>
                  </a:extLst>
                </p14:cNvPr>
                <p14:cNvContentPartPr/>
                <p14:nvPr/>
              </p14:nvContentPartPr>
              <p14:xfrm>
                <a:off x="11586453" y="2426989"/>
                <a:ext cx="165240" cy="59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D87679B-79EE-4096-8993-1BAF3BD6378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577813" y="2418349"/>
                  <a:ext cx="182880" cy="7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210CAE0-7F8B-49B5-BA8B-4473D8B18316}"/>
                  </a:ext>
                </a:extLst>
              </p14:cNvPr>
              <p14:cNvContentPartPr/>
              <p14:nvPr/>
            </p14:nvContentPartPr>
            <p14:xfrm>
              <a:off x="8703213" y="5287189"/>
              <a:ext cx="24480" cy="13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210CAE0-7F8B-49B5-BA8B-4473D8B1831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94573" y="5278549"/>
                <a:ext cx="4212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F5D2736-245F-4982-A5A5-D85379B748CB}"/>
              </a:ext>
            </a:extLst>
          </p:cNvPr>
          <p:cNvGrpSpPr/>
          <p:nvPr/>
        </p:nvGrpSpPr>
        <p:grpSpPr>
          <a:xfrm>
            <a:off x="7919853" y="4752589"/>
            <a:ext cx="38880" cy="111240"/>
            <a:chOff x="7919853" y="4752589"/>
            <a:chExt cx="38880" cy="11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5EECC18-FA5E-4539-9264-22E5F1210AA7}"/>
                    </a:ext>
                  </a:extLst>
                </p14:cNvPr>
                <p14:cNvContentPartPr/>
                <p14:nvPr/>
              </p14:nvContentPartPr>
              <p14:xfrm>
                <a:off x="7919853" y="4831069"/>
                <a:ext cx="38160" cy="32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5EECC18-FA5E-4539-9264-22E5F1210AA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10853" y="4822429"/>
                  <a:ext cx="558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ED99E7B-A52C-4207-972B-B22CC0AE6D16}"/>
                    </a:ext>
                  </a:extLst>
                </p14:cNvPr>
                <p14:cNvContentPartPr/>
                <p14:nvPr/>
              </p14:nvContentPartPr>
              <p14:xfrm>
                <a:off x="7958373" y="4752589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ED99E7B-A52C-4207-972B-B22CC0AE6D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949733" y="47435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C80A7CD-9B60-4C6C-9CAF-00B4ACEA745D}"/>
              </a:ext>
            </a:extLst>
          </p:cNvPr>
          <p:cNvGrpSpPr/>
          <p:nvPr/>
        </p:nvGrpSpPr>
        <p:grpSpPr>
          <a:xfrm>
            <a:off x="3357213" y="3831349"/>
            <a:ext cx="1165320" cy="1051920"/>
            <a:chOff x="3357213" y="3831349"/>
            <a:chExt cx="1165320" cy="105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9DD9720-5991-48FA-B9E6-4FD716A7646C}"/>
                    </a:ext>
                  </a:extLst>
                </p14:cNvPr>
                <p14:cNvContentPartPr/>
                <p14:nvPr/>
              </p14:nvContentPartPr>
              <p14:xfrm>
                <a:off x="3357213" y="4447669"/>
                <a:ext cx="372600" cy="435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9DD9720-5991-48FA-B9E6-4FD716A7646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48213" y="4438669"/>
                  <a:ext cx="3902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F9CA7A-414F-4E37-85FC-76F95D08DC46}"/>
                    </a:ext>
                  </a:extLst>
                </p14:cNvPr>
                <p14:cNvContentPartPr/>
                <p14:nvPr/>
              </p14:nvContentPartPr>
              <p14:xfrm>
                <a:off x="3439653" y="3964189"/>
                <a:ext cx="268560" cy="495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F9CA7A-414F-4E37-85FC-76F95D08DC4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31013" y="3955549"/>
                  <a:ext cx="28620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89737DA-AC73-481E-B71D-8231D5B12CC6}"/>
                    </a:ext>
                  </a:extLst>
                </p14:cNvPr>
                <p14:cNvContentPartPr/>
                <p14:nvPr/>
              </p14:nvContentPartPr>
              <p14:xfrm>
                <a:off x="3876333" y="3892549"/>
                <a:ext cx="346320" cy="375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89737DA-AC73-481E-B71D-8231D5B12CC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67333" y="3883549"/>
                  <a:ext cx="3639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AED654A-271F-43BE-8729-BF75216EF04F}"/>
                    </a:ext>
                  </a:extLst>
                </p14:cNvPr>
                <p14:cNvContentPartPr/>
                <p14:nvPr/>
              </p14:nvContentPartPr>
              <p14:xfrm>
                <a:off x="4099893" y="3831349"/>
                <a:ext cx="422640" cy="341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AED654A-271F-43BE-8729-BF75216EF04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90893" y="3822709"/>
                  <a:ext cx="440280" cy="35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A60D4BF-104C-41BE-852B-92C6E2AC8424}"/>
                  </a:ext>
                </a:extLst>
              </p14:cNvPr>
              <p14:cNvContentPartPr/>
              <p14:nvPr/>
            </p14:nvContentPartPr>
            <p14:xfrm>
              <a:off x="4383213" y="4817029"/>
              <a:ext cx="347400" cy="261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A60D4BF-104C-41BE-852B-92C6E2AC842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374213" y="4808029"/>
                <a:ext cx="3650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3E91410-B0FD-4E22-98E9-D4B6745A8BAC}"/>
                  </a:ext>
                </a:extLst>
              </p14:cNvPr>
              <p14:cNvContentPartPr/>
              <p14:nvPr/>
            </p14:nvContentPartPr>
            <p14:xfrm>
              <a:off x="4593813" y="5352349"/>
              <a:ext cx="299880" cy="245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3E91410-B0FD-4E22-98E9-D4B6745A8BA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585173" y="5343709"/>
                <a:ext cx="3175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14208A6-0BC7-428C-9416-3B8220852669}"/>
                  </a:ext>
                </a:extLst>
              </p14:cNvPr>
              <p14:cNvContentPartPr/>
              <p14:nvPr/>
            </p14:nvContentPartPr>
            <p14:xfrm>
              <a:off x="4631253" y="5809189"/>
              <a:ext cx="331920" cy="304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14208A6-0BC7-428C-9416-3B822085266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622253" y="5800549"/>
                <a:ext cx="349560" cy="3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7702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60324" y="2912533"/>
            <a:ext cx="3115733" cy="30903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24" y="170604"/>
            <a:ext cx="8425339" cy="58674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Metrics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83335" y="1280160"/>
                <a:ext cx="8425339" cy="5044440"/>
              </a:xfrm>
            </p:spPr>
            <p:txBody>
              <a:bodyPr>
                <a:normAutofit/>
              </a:bodyPr>
              <a:lstStyle/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2: Worst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When every instance is </a:t>
                </a:r>
                <a:r>
                  <a:rPr lang="en-IN" sz="1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wrongly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 classified, it is called the </a:t>
                </a:r>
                <a:r>
                  <a:rPr lang="en-IN" sz="1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worst classifier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. In this case, </a:t>
                </a:r>
                <a:r>
                  <a:rPr lang="en-IN" sz="1900" i="1" dirty="0">
                    <a:latin typeface="Times New Roman" pitchFamily="18" charset="0"/>
                    <a:cs typeface="Times New Roman" pitchFamily="18" charset="0"/>
                  </a:rPr>
                  <a:t>TP = 0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1900" i="1" dirty="0">
                    <a:latin typeface="Times New Roman" pitchFamily="18" charset="0"/>
                    <a:cs typeface="Times New Roman" pitchFamily="18" charset="0"/>
                  </a:rPr>
                  <a:t>TN = 0 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and the CM is </a:t>
                </a:r>
              </a:p>
              <a:p>
                <a:endParaRPr lang="en-IN" sz="2200" dirty="0"/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I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Not applicable </a:t>
                </a:r>
              </a:p>
              <a:p>
                <a:pPr marL="393192" lvl="1" indent="0">
                  <a:buNone/>
                </a:pP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as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393192" lvl="1" indent="0">
                  <a:buNone/>
                </a:pP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 = 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3335" y="1280160"/>
                <a:ext cx="8425339" cy="5044440"/>
              </a:xfrm>
              <a:blipFill>
                <a:blip r:embed="rId2"/>
                <a:stretch>
                  <a:fillRect l="-651" r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08675" y="288954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6E6F7BA-6E66-4A50-8D74-DAE074C7495D}"/>
              </a:ext>
            </a:extLst>
          </p:cNvPr>
          <p:cNvGrpSpPr/>
          <p:nvPr/>
        </p:nvGrpSpPr>
        <p:grpSpPr>
          <a:xfrm>
            <a:off x="3498693" y="3091909"/>
            <a:ext cx="280800" cy="808200"/>
            <a:chOff x="3498693" y="3091909"/>
            <a:chExt cx="280800" cy="80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9160160-DFB6-4606-AD4F-8FC6325FCB78}"/>
                    </a:ext>
                  </a:extLst>
                </p14:cNvPr>
                <p14:cNvContentPartPr/>
                <p14:nvPr/>
              </p14:nvContentPartPr>
              <p14:xfrm>
                <a:off x="3498693" y="3091909"/>
                <a:ext cx="232200" cy="343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9160160-DFB6-4606-AD4F-8FC6325FCB7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89693" y="3083269"/>
                  <a:ext cx="2498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8534C2D-BAF8-4FB8-99A8-CE6B2416B4EE}"/>
                    </a:ext>
                  </a:extLst>
                </p14:cNvPr>
                <p14:cNvContentPartPr/>
                <p14:nvPr/>
              </p14:nvContentPartPr>
              <p14:xfrm>
                <a:off x="3546213" y="3553429"/>
                <a:ext cx="233280" cy="346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8534C2D-BAF8-4FB8-99A8-CE6B2416B4E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37213" y="3544789"/>
                  <a:ext cx="250920" cy="36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736CBA6-6432-4549-ABDE-C39E22BA127A}"/>
                  </a:ext>
                </a:extLst>
              </p14:cNvPr>
              <p14:cNvContentPartPr/>
              <p14:nvPr/>
            </p14:nvContentPartPr>
            <p14:xfrm>
              <a:off x="2864733" y="1275349"/>
              <a:ext cx="2241000" cy="799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736CBA6-6432-4549-ABDE-C39E22BA12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56093" y="1266709"/>
                <a:ext cx="2258640" cy="8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6FE1680-8EC4-49E5-AD9F-C6D43E4004D3}"/>
                  </a:ext>
                </a:extLst>
              </p14:cNvPr>
              <p14:cNvContentPartPr/>
              <p14:nvPr/>
            </p14:nvContentPartPr>
            <p14:xfrm>
              <a:off x="2708133" y="5683909"/>
              <a:ext cx="1550520" cy="81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6FE1680-8EC4-49E5-AD9F-C6D43E4004D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99493" y="5674909"/>
                <a:ext cx="1568160" cy="9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4B4327B-D180-44E2-A989-54114BB57E6D}"/>
              </a:ext>
            </a:extLst>
          </p:cNvPr>
          <p:cNvGrpSpPr/>
          <p:nvPr/>
        </p:nvGrpSpPr>
        <p:grpSpPr>
          <a:xfrm>
            <a:off x="3670053" y="4638109"/>
            <a:ext cx="1420200" cy="850320"/>
            <a:chOff x="3670053" y="4638109"/>
            <a:chExt cx="1420200" cy="85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4AE34B1-3C60-4A3C-8E75-D2A766C9427B}"/>
                    </a:ext>
                  </a:extLst>
                </p14:cNvPr>
                <p14:cNvContentPartPr/>
                <p14:nvPr/>
              </p14:nvContentPartPr>
              <p14:xfrm>
                <a:off x="3670053" y="4638109"/>
                <a:ext cx="1316520" cy="146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4AE34B1-3C60-4A3C-8E75-D2A766C9427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661053" y="4629109"/>
                  <a:ext cx="1334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3045699-B1AD-4B98-B711-CABE97CAA446}"/>
                    </a:ext>
                  </a:extLst>
                </p14:cNvPr>
                <p14:cNvContentPartPr/>
                <p14:nvPr/>
              </p14:nvContentPartPr>
              <p14:xfrm>
                <a:off x="4175853" y="5016109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3045699-B1AD-4B98-B711-CABE97CAA44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66853" y="50074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09C04D9-F776-4BCE-8294-01A8F75C5BB9}"/>
                    </a:ext>
                  </a:extLst>
                </p14:cNvPr>
                <p14:cNvContentPartPr/>
                <p14:nvPr/>
              </p14:nvContentPartPr>
              <p14:xfrm>
                <a:off x="3879573" y="5036629"/>
                <a:ext cx="918360" cy="64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09C04D9-F776-4BCE-8294-01A8F75C5BB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70573" y="5027629"/>
                  <a:ext cx="936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D6A9275-5B3B-45C8-A481-4BD9DAAEDF60}"/>
                    </a:ext>
                  </a:extLst>
                </p14:cNvPr>
                <p14:cNvContentPartPr/>
                <p14:nvPr/>
              </p14:nvContentPartPr>
              <p14:xfrm>
                <a:off x="4699653" y="4663669"/>
                <a:ext cx="390600" cy="480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D6A9275-5B3B-45C8-A481-4BD9DAAEDF6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91013" y="4655029"/>
                  <a:ext cx="4082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AA25E84-6EC2-4038-ACB9-A921EE11AF7F}"/>
                    </a:ext>
                  </a:extLst>
                </p14:cNvPr>
                <p14:cNvContentPartPr/>
                <p14:nvPr/>
              </p14:nvContentPartPr>
              <p14:xfrm>
                <a:off x="3991533" y="5024389"/>
                <a:ext cx="392400" cy="464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AA25E84-6EC2-4038-ACB9-A921EE11AF7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82533" y="5015389"/>
                  <a:ext cx="410040" cy="48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94801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5723" y="2971801"/>
            <a:ext cx="2463800" cy="27601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724" y="137419"/>
            <a:ext cx="8425339" cy="58674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Metrics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83335" y="1280160"/>
                <a:ext cx="8425339" cy="5044440"/>
              </a:xfrm>
            </p:spPr>
            <p:txBody>
              <a:bodyPr>
                <a:normAutofit/>
              </a:bodyPr>
              <a:lstStyle/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3: Ultra-Liberal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The classifier always predicts the + class correctly. Here, the False Negative (FN) and True Negative (TN) are zero. The CM is </a:t>
                </a:r>
              </a:p>
              <a:p>
                <a:endParaRPr lang="en-IN" sz="2200" dirty="0"/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I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 = 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3335" y="1280160"/>
                <a:ext cx="8425339" cy="5044440"/>
              </a:xfrm>
              <a:blipFill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08675" y="288954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C61B9A1B-D387-495D-A4A5-9D7AEA35806F}"/>
              </a:ext>
            </a:extLst>
          </p:cNvPr>
          <p:cNvGrpSpPr/>
          <p:nvPr/>
        </p:nvGrpSpPr>
        <p:grpSpPr>
          <a:xfrm>
            <a:off x="2945373" y="1350229"/>
            <a:ext cx="3956040" cy="1061640"/>
            <a:chOff x="2945373" y="1350229"/>
            <a:chExt cx="3956040" cy="106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FADEB85-7183-4DD6-A680-89FE71DD5888}"/>
                    </a:ext>
                  </a:extLst>
                </p14:cNvPr>
                <p14:cNvContentPartPr/>
                <p14:nvPr/>
              </p14:nvContentPartPr>
              <p14:xfrm>
                <a:off x="2945373" y="1437709"/>
                <a:ext cx="2782080" cy="524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FADEB85-7183-4DD6-A680-89FE71DD588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36733" y="1429069"/>
                  <a:ext cx="279972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2B8C0E7-5499-403D-9345-2FBD9CF97C7F}"/>
                    </a:ext>
                  </a:extLst>
                </p14:cNvPr>
                <p14:cNvContentPartPr/>
                <p14:nvPr/>
              </p14:nvContentPartPr>
              <p14:xfrm>
                <a:off x="3116373" y="1350229"/>
                <a:ext cx="2684160" cy="997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2B8C0E7-5499-403D-9345-2FBD9CF97C7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07373" y="1341229"/>
                  <a:ext cx="270180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0D0F08-3D85-44FE-8CE8-BC76A70E7867}"/>
                    </a:ext>
                  </a:extLst>
                </p14:cNvPr>
                <p14:cNvContentPartPr/>
                <p14:nvPr/>
              </p14:nvContentPartPr>
              <p14:xfrm>
                <a:off x="3116373" y="1715269"/>
                <a:ext cx="54000" cy="394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60D0F08-3D85-44FE-8CE8-BC76A70E786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7373" y="1706629"/>
                  <a:ext cx="716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1A24A95-0232-4E78-AD59-7604FCBC7EB9}"/>
                    </a:ext>
                  </a:extLst>
                </p14:cNvPr>
                <p14:cNvContentPartPr/>
                <p14:nvPr/>
              </p14:nvContentPartPr>
              <p14:xfrm>
                <a:off x="3264693" y="2064469"/>
                <a:ext cx="1938240" cy="35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1A24A95-0232-4E78-AD59-7604FCBC7EB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56053" y="2055469"/>
                  <a:ext cx="19558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9E9269E-E6CA-427C-9E31-872890886004}"/>
                    </a:ext>
                  </a:extLst>
                </p14:cNvPr>
                <p14:cNvContentPartPr/>
                <p14:nvPr/>
              </p14:nvContentPartPr>
              <p14:xfrm>
                <a:off x="5589933" y="2071309"/>
                <a:ext cx="241560" cy="303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9E9269E-E6CA-427C-9E31-87289088600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81293" y="2062309"/>
                  <a:ext cx="2592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150B8EE-BD82-419B-B086-525257811425}"/>
                    </a:ext>
                  </a:extLst>
                </p14:cNvPr>
                <p14:cNvContentPartPr/>
                <p14:nvPr/>
              </p14:nvContentPartPr>
              <p14:xfrm>
                <a:off x="6027333" y="2338789"/>
                <a:ext cx="874080" cy="73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150B8EE-BD82-419B-B086-5252578114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18693" y="2330149"/>
                  <a:ext cx="89172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A4FD66-DDDA-47D6-9CEE-64641623FFC4}"/>
              </a:ext>
            </a:extLst>
          </p:cNvPr>
          <p:cNvGrpSpPr/>
          <p:nvPr/>
        </p:nvGrpSpPr>
        <p:grpSpPr>
          <a:xfrm>
            <a:off x="3488973" y="3066349"/>
            <a:ext cx="356040" cy="887400"/>
            <a:chOff x="3488973" y="3066349"/>
            <a:chExt cx="356040" cy="88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F90867F-34F2-44CA-9E25-EFCAA8C5D9FD}"/>
                    </a:ext>
                  </a:extLst>
                </p14:cNvPr>
                <p14:cNvContentPartPr/>
                <p14:nvPr/>
              </p14:nvContentPartPr>
              <p14:xfrm>
                <a:off x="3488973" y="3066349"/>
                <a:ext cx="356040" cy="413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F90867F-34F2-44CA-9E25-EFCAA8C5D9F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80333" y="3057349"/>
                  <a:ext cx="37368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A799A64-4E60-4555-8D32-F63FEF9E5659}"/>
                    </a:ext>
                  </a:extLst>
                </p14:cNvPr>
                <p14:cNvContentPartPr/>
                <p14:nvPr/>
              </p14:nvContentPartPr>
              <p14:xfrm>
                <a:off x="3580413" y="3578629"/>
                <a:ext cx="243000" cy="375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A799A64-4E60-4555-8D32-F63FEF9E565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71773" y="3569989"/>
                  <a:ext cx="260640" cy="39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E8702-D7A0-444E-A1BD-DEF35E63CB2E}"/>
                  </a:ext>
                </a:extLst>
              </p14:cNvPr>
              <p14:cNvContentPartPr/>
              <p14:nvPr/>
            </p14:nvContentPartPr>
            <p14:xfrm>
              <a:off x="3566733" y="4384669"/>
              <a:ext cx="601560" cy="426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E8702-D7A0-444E-A1BD-DEF35E63CB2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57733" y="4375669"/>
                <a:ext cx="619200" cy="44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58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5723" y="2971801"/>
            <a:ext cx="2971800" cy="27601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4924" y="73793"/>
            <a:ext cx="8425339" cy="58674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Metrics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83335" y="1280160"/>
                <a:ext cx="8425339" cy="5044440"/>
              </a:xfrm>
            </p:spPr>
            <p:txBody>
              <a:bodyPr>
                <a:normAutofit/>
              </a:bodyPr>
              <a:lstStyle/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4: Ultra-Conservative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This classifier always predicts the - class correctly. Here, the False Negative (FN) and True Negative (TN) are zero. The CM is </a:t>
                </a:r>
              </a:p>
              <a:p>
                <a:endParaRPr lang="en-IN" sz="2200" dirty="0"/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Not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applicable</m:t>
                    </m:r>
                  </m:oMath>
                </a14:m>
                <a:endParaRPr lang="en-US" sz="1800" dirty="0">
                  <a:latin typeface="Cambria Math"/>
                </a:endParaRPr>
              </a:p>
              <a:p>
                <a:pPr marL="393192" lvl="1" indent="0">
                  <a:buNone/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                    (as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TP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FP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= 0)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Not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applicable</m:t>
                    </m:r>
                  </m:oMath>
                </a14:m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 = 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3335" y="1280160"/>
                <a:ext cx="8425339" cy="5044440"/>
              </a:xfrm>
              <a:blipFill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08675" y="288954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16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205" y="65912"/>
            <a:ext cx="8425339" cy="92807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335" y="1141303"/>
            <a:ext cx="8501751" cy="5355291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confusion matrix for a two classes (+, -) is shown below.</a:t>
            </a:r>
          </a:p>
          <a:p>
            <a:pPr lvl="5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657660" lvl="8" indent="0">
              <a:buNone/>
            </a:pP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are four quadrants in the confusion matrix, which are symbolized as below.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True Positive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(TP: f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: The number of instances that were positive (+) and correctly classified as positive (+).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False Negative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(FN: f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+-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 The number of instances that were positive (+) and incorrectly classified as negative (-). 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False Positive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(FP: f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-+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number of instances that were negative (-) and incorrectly classified as (+). </a:t>
            </a: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True Negative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(TN: f--): The number of instances that were negative (-) and correctly classified as (-).</a:t>
            </a:r>
          </a:p>
          <a:p>
            <a:pPr lvl="1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702" y="1720313"/>
            <a:ext cx="4410075" cy="1133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604" y="1720312"/>
            <a:ext cx="18954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66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205" y="65912"/>
            <a:ext cx="8425339" cy="92807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335" y="1141303"/>
            <a:ext cx="8501751" cy="50215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</a:p>
          <a:p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TP (f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+ FN (f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+-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393192" lvl="1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=  is the total number of positive instances.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FP(f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-+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=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the total number of negative instances.</a:t>
            </a:r>
          </a:p>
          <a:p>
            <a:pPr marL="0" indent="0">
              <a:buNone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93192" lvl="1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=  is the total number of instances.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(TP + TN) denotes the number of correct classification 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(FP + FN) denotes the number of errors in classification.</a:t>
            </a:r>
          </a:p>
          <a:p>
            <a:pPr lvl="4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 perfect classifier, FP = FN = 0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69257" y="279398"/>
            <a:ext cx="8923867" cy="684107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 Example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722" y="1093893"/>
            <a:ext cx="8501751" cy="5044440"/>
          </a:xfrm>
        </p:spPr>
        <p:txBody>
          <a:bodyPr>
            <a:noAutofit/>
          </a:bodyPr>
          <a:lstStyle/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6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For example, </a:t>
            </a:r>
          </a:p>
          <a:p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Calculate the performance evaluation metrics</a:t>
            </a: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6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36836" y="2301300"/>
            <a:ext cx="4168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756939"/>
              </p:ext>
            </p:extLst>
          </p:nvPr>
        </p:nvGraphicFramePr>
        <p:xfrm>
          <a:off x="2266525" y="2114372"/>
          <a:ext cx="6254381" cy="1193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18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02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335" y="403860"/>
            <a:ext cx="8425339" cy="73152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83335" y="1348740"/>
                <a:ext cx="8425339" cy="4975860"/>
              </a:xfrm>
            </p:spPr>
            <p:txBody>
              <a:bodyPr/>
              <a:lstStyle/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It is  defined as the fraction of the number of examples that are correctly classified by the classifier  to the total number of instances.</a:t>
                </a:r>
                <a:endParaRPr lang="en-US" sz="2000" i="1" dirty="0">
                  <a:latin typeface="Cambria Math"/>
                </a:endParaRPr>
              </a:p>
              <a:p>
                <a:pPr marL="0" indent="0" algn="ctr">
                  <a:buNone/>
                </a:pPr>
                <a:r>
                  <a:rPr lang="en-IN" sz="2000" dirty="0"/>
                  <a:t>Accuracy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𝑇𝑃</m:t>
                        </m:r>
                        <m:r>
                          <a:rPr lang="en-IN" sz="2000" i="1">
                            <a:latin typeface="Cambria Math"/>
                          </a:rPr>
                          <m:t>+</m:t>
                        </m:r>
                        <m:r>
                          <a:rPr lang="en-IN" sz="2000" i="1">
                            <a:latin typeface="Cambria Math"/>
                          </a:rPr>
                          <m:t>𝑇𝑁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𝑇𝑃</m:t>
                        </m:r>
                        <m:r>
                          <a:rPr lang="en-IN" sz="2000" i="1">
                            <a:latin typeface="Cambria Math"/>
                          </a:rPr>
                          <m:t>+</m:t>
                        </m:r>
                        <m:r>
                          <a:rPr lang="en-IN" sz="2000" i="1">
                            <a:latin typeface="Cambria Math"/>
                          </a:rPr>
                          <m:t>𝐹𝑃</m:t>
                        </m:r>
                        <m:r>
                          <a:rPr lang="en-IN" sz="2000" i="1">
                            <a:latin typeface="Cambria Math"/>
                          </a:rPr>
                          <m:t>+</m:t>
                        </m:r>
                        <m:r>
                          <a:rPr lang="en-IN" sz="2000" i="1">
                            <a:latin typeface="Cambria Math"/>
                          </a:rPr>
                          <m:t>𝐹𝑁</m:t>
                        </m:r>
                        <m:r>
                          <a:rPr lang="en-IN" sz="2000" i="1">
                            <a:latin typeface="Cambria Math"/>
                          </a:rPr>
                          <m:t>+</m:t>
                        </m:r>
                        <m:r>
                          <a:rPr lang="en-IN" sz="2000" i="1">
                            <a:latin typeface="Cambria Math"/>
                          </a:rPr>
                          <m:t>𝑇𝑁</m:t>
                        </m:r>
                      </m:den>
                    </m:f>
                  </m:oMath>
                </a14:m>
                <a:endParaRPr lang="en-US" sz="20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3335" y="1348740"/>
                <a:ext cx="8425339" cy="4975860"/>
              </a:xfrm>
              <a:blipFill>
                <a:blip r:embed="rId2"/>
                <a:stretch>
                  <a:fillRect l="-651" t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26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335" y="137161"/>
            <a:ext cx="8425339" cy="684107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 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83335" y="891539"/>
                <a:ext cx="8425339" cy="5678594"/>
              </a:xfrm>
            </p:spPr>
            <p:txBody>
              <a:bodyPr>
                <a:normAutofit/>
              </a:bodyPr>
              <a:lstStyle/>
              <a:p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We now define a number of metrics for the measurement of a classifier.</a:t>
                </a:r>
              </a:p>
              <a:p>
                <a:pPr lvl="8"/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900" dirty="0">
                    <a:latin typeface="Times New Roman" pitchFamily="18" charset="0"/>
                    <a:cs typeface="Times New Roman" pitchFamily="18" charset="0"/>
                  </a:rPr>
                  <a:t>In our discussion, we shall make the assumptions that there are only two classes: + (positive) and – (negative) </a:t>
                </a:r>
              </a:p>
              <a:p>
                <a:pPr marL="393192" lvl="1" indent="0">
                  <a:buNone/>
                </a:pPr>
                <a:r>
                  <a:rPr lang="en-US" sz="900" b="1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</a:p>
              <a:p>
                <a:r>
                  <a:rPr lang="en-US" sz="2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True Positive Rate 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It is defined as the fraction of the positive examples predicted correctly by the classifier.</a:t>
                </a:r>
              </a:p>
              <a:p>
                <a:pPr lvl="8"/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			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</a:rPr>
                      <m:t>𝑇𝑃𝑅</m:t>
                    </m:r>
                    <m:r>
                      <a:rPr lang="en-IN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 dirty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IN" sz="2000" i="1" dirty="0">
                            <a:latin typeface="Cambria Math"/>
                          </a:rPr>
                          <m:t>𝑇𝑃</m:t>
                        </m:r>
                        <m:r>
                          <a:rPr lang="en-IN" sz="2000" i="1" dirty="0">
                            <a:latin typeface="Cambria Math"/>
                          </a:rPr>
                          <m:t>+</m:t>
                        </m:r>
                        <m:r>
                          <a:rPr lang="en-IN" sz="2000" i="1" dirty="0">
                            <a:latin typeface="Cambria Math"/>
                          </a:rPr>
                          <m:t>𝐹𝑁</m:t>
                        </m:r>
                      </m:den>
                    </m:f>
                    <m:r>
                      <a:rPr lang="en-IN" sz="2000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i="1" dirty="0">
                                <a:latin typeface="Cambria Math"/>
                              </a:rPr>
                              <m:t>++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i="1" dirty="0">
                                <a:latin typeface="Cambria Math"/>
                              </a:rPr>
                              <m:t>++</m:t>
                            </m:r>
                          </m:sub>
                        </m:sSub>
                        <m:r>
                          <a:rPr lang="en-IN" sz="2000" i="1" dirty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i="1" dirty="0">
                                <a:latin typeface="Cambria Math"/>
                              </a:rPr>
                              <m:t>+−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>
                  <a:latin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This metrics is also known as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, 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Sensitivity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 or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Hit rate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False Positive Rate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It is defined as the fraction of negative examples classified as positive class by the classifier. 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700" i="1">
                          <a:latin typeface="Cambria Math"/>
                        </a:rPr>
                        <m:t>𝐹𝑃𝑅</m:t>
                      </m:r>
                      <m:r>
                        <a:rPr lang="en-IN" sz="17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700" i="1">
                              <a:latin typeface="Cambria Math"/>
                            </a:rPr>
                            <m:t>𝐹𝑃</m:t>
                          </m:r>
                        </m:num>
                        <m:den>
                          <m:r>
                            <a:rPr lang="en-IN" sz="1700" i="1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IN" sz="17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700" i="1">
                              <a:latin typeface="Cambria Math"/>
                            </a:rPr>
                            <m:t>𝐹𝑃</m:t>
                          </m:r>
                        </m:num>
                        <m:den>
                          <m:r>
                            <a:rPr lang="en-IN" sz="1700" i="1">
                              <a:latin typeface="Cambria Math"/>
                            </a:rPr>
                            <m:t>𝐹𝑃</m:t>
                          </m:r>
                          <m:r>
                            <a:rPr lang="en-IN" sz="1700" i="1">
                              <a:latin typeface="Cambria Math"/>
                            </a:rPr>
                            <m:t>+</m:t>
                          </m:r>
                          <m:r>
                            <a:rPr lang="en-IN" sz="1700" i="1">
                              <a:latin typeface="Cambria Math"/>
                            </a:rPr>
                            <m:t>𝑇𝑁</m:t>
                          </m:r>
                        </m:den>
                      </m:f>
                      <m:r>
                        <a:rPr lang="en-IN" sz="17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i="1">
                              <a:latin typeface="Cambria Math"/>
                            </a:rPr>
                            <m:t>𝑓</m:t>
                          </m:r>
                          <m:r>
                            <a:rPr lang="en-US" sz="1700" i="1" baseline="-25000">
                              <a:latin typeface="Cambria Math"/>
                            </a:rPr>
                            <m:t>−+</m:t>
                          </m:r>
                        </m:num>
                        <m:den>
                          <m:r>
                            <a:rPr lang="en-US" sz="1700" i="1">
                              <a:latin typeface="Cambria Math"/>
                            </a:rPr>
                            <m:t>𝑓</m:t>
                          </m:r>
                          <m:r>
                            <a:rPr lang="en-US" sz="1700" i="1" baseline="-25000">
                              <a:latin typeface="Cambria Math"/>
                            </a:rPr>
                            <m:t>−+</m:t>
                          </m:r>
                          <m:r>
                            <a:rPr lang="en-IN" sz="17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7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700" i="1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7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7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3335" y="891539"/>
                <a:ext cx="8425339" cy="5678594"/>
              </a:xfrm>
              <a:blipFill>
                <a:blip r:embed="rId2"/>
                <a:stretch>
                  <a:fillRect l="-868" r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20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335" y="264161"/>
            <a:ext cx="8425339" cy="684107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83335" y="1185333"/>
                <a:ext cx="8425339" cy="5139267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False Negative Rate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FNR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It is defined as the fraction of positive examples classified as a negative class by the classifier.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/>
                        </a:rPr>
                        <m:t>𝐹𝑁𝑅</m:t>
                      </m:r>
                      <m:r>
                        <a:rPr lang="en-I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</a:rPr>
                            <m:t>𝑃</m:t>
                          </m:r>
                        </m:den>
                      </m:f>
                      <m:r>
                        <a:rPr lang="en-I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𝐹𝑁</m:t>
                          </m:r>
                        </m:den>
                      </m:f>
                      <m:r>
                        <a:rPr lang="en-I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True Negative Rate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TNR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It is defined as the fraction of negative examples classified correctly by the classifier</a:t>
                </a:r>
              </a:p>
              <a:p>
                <a:pPr lvl="8"/>
                <a:endParaRPr lang="en-US" sz="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/>
                        </a:rPr>
                        <m:t>𝑇𝑁𝑅</m:t>
                      </m:r>
                      <m:r>
                        <a:rPr lang="en-IN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400" i="1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IN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400" i="1">
                              <a:latin typeface="Cambria Math"/>
                            </a:rPr>
                            <m:t>𝑇𝑁</m:t>
                          </m:r>
                          <m:r>
                            <a:rPr lang="en-IN" sz="2400" i="1">
                              <a:latin typeface="Cambria Math"/>
                            </a:rPr>
                            <m:t>+</m:t>
                          </m:r>
                          <m:r>
                            <a:rPr lang="en-IN" sz="2400" i="1">
                              <a:latin typeface="Cambria Math"/>
                            </a:rPr>
                            <m:t>𝐹𝑃</m:t>
                          </m:r>
                        </m:den>
                      </m:f>
                      <m:r>
                        <a:rPr lang="en-IN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  <m:r>
                            <a:rPr lang="en-IN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  <m:r>
                            <a:rPr lang="en-US" sz="2000" i="1" baseline="-25000">
                              <a:latin typeface="Cambria Math"/>
                            </a:rPr>
                            <m:t>−+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This metric is also known as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Specificity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3335" y="1185333"/>
                <a:ext cx="8425339" cy="5139267"/>
              </a:xfrm>
              <a:blipFill>
                <a:blip r:embed="rId2"/>
                <a:stretch>
                  <a:fillRect l="-651" t="-1185" r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86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91801" y="365761"/>
            <a:ext cx="8425339" cy="590973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83335" y="1341966"/>
                <a:ext cx="8425339" cy="488103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Both, </a:t>
                </a:r>
                <a:r>
                  <a:rPr lang="en-IN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Precision 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and </a:t>
                </a:r>
                <a:r>
                  <a:rPr lang="en-IN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are defined by </a:t>
                </a:r>
              </a:p>
              <a:p>
                <a:r>
                  <a:rPr lang="en-US" sz="2000" b="0" i="0" dirty="0">
                    <a:solidFill>
                      <a:srgbClr val="20212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Precision-What proportion of positive identifications was actually correct?</a:t>
                </a:r>
              </a:p>
              <a:p>
                <a:r>
                  <a:rPr lang="en-US" sz="20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Recall-What proportion of actual positives was identified correctly?</a:t>
                </a:r>
                <a:endParaRPr lang="en-IN" sz="20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/>
                        </a:rPr>
                        <m:t>𝑃𝑟𝑒𝑐𝑖𝑠𝑖𝑜𝑛</m:t>
                      </m:r>
                      <m:r>
                        <a:rPr lang="en-I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IN" sz="2000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/>
                        </a:rPr>
                        <m:t>𝑅𝑒𝑐𝑎𝑙𝑙</m:t>
                      </m:r>
                      <m:r>
                        <a:rPr lang="en-I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IN" sz="2000" dirty="0"/>
              </a:p>
              <a:p>
                <a:pPr marL="0" indent="0" algn="ctr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3335" y="1341966"/>
                <a:ext cx="8425339" cy="4881034"/>
              </a:xfrm>
              <a:blipFill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49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91801" y="365761"/>
            <a:ext cx="8425339" cy="590973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/>
              <p:cNvSpPr txBox="1">
                <a:spLocks/>
              </p:cNvSpPr>
              <p:nvPr/>
            </p:nvSpPr>
            <p:spPr>
              <a:xfrm>
                <a:off x="1626036" y="1159933"/>
                <a:ext cx="8506500" cy="5401734"/>
              </a:xfrm>
              <a:prstGeom prst="rect">
                <a:avLst/>
              </a:prstGeom>
            </p:spPr>
            <p:txBody>
              <a:bodyPr vert="horz">
                <a:normAutofit fontScale="92500" lnSpcReduction="20000"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8">
                  <a:buClr>
                    <a:srgbClr val="0BD0D9"/>
                  </a:buClr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Clr>
                    <a:srgbClr val="0BD0D9"/>
                  </a:buClr>
                </a:pPr>
                <a:r>
                  <a:rPr lang="en-US" sz="3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3200" b="1" baseline="-25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Score </a:t>
                </a:r>
                <a:r>
                  <a:rPr lang="en-US" sz="32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3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3200" b="1" baseline="-25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):  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Recall 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and Precision 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 are two widely used metrics employed in analysis..</a:t>
                </a:r>
              </a:p>
              <a:p>
                <a:pPr lvl="8">
                  <a:buClr>
                    <a:srgbClr val="0BD0D9"/>
                  </a:buClr>
                </a:pPr>
                <a:endParaRPr lang="en-US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9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It is defined in terms of  (</a:t>
                </a:r>
                <a:r>
                  <a:rPr lang="en-US" sz="29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9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or Recall) and (</a:t>
                </a:r>
                <a:r>
                  <a:rPr lang="en-US" sz="29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29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or Precision) as follows.   </a:t>
                </a:r>
              </a:p>
              <a:p>
                <a:pPr lvl="8">
                  <a:buClr>
                    <a:srgbClr val="0BD0D9"/>
                  </a:buClr>
                </a:pPr>
                <a:endParaRPr lang="en-US" sz="1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Clr>
                    <a:srgbClr val="0BD0D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  <m:r>
                        <a:rPr lang="en-IN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𝑇𝑃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𝐹𝑃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sz="28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Note</a:t>
                </a:r>
              </a:p>
              <a:p>
                <a:pPr lvl="8">
                  <a:buClr>
                    <a:srgbClr val="0BD0D9"/>
                  </a:buClr>
                </a:pPr>
                <a:endParaRPr lang="en-US" sz="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900" baseline="-25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represents the harmonic mean between recall and precision</a:t>
                </a:r>
              </a:p>
              <a:p>
                <a:pPr lvl="8">
                  <a:buClr>
                    <a:srgbClr val="0BD0D9"/>
                  </a:buClr>
                </a:pPr>
                <a:endParaRPr lang="en-US" sz="19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High value of F</a:t>
                </a:r>
                <a:r>
                  <a:rPr lang="en-US" sz="29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9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score ensures that both Precision and Recall are reasonably high.</a:t>
                </a:r>
                <a:r>
                  <a:rPr lang="en-US" sz="2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endParaRPr lang="en-IN" sz="29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036" y="1159933"/>
                <a:ext cx="8506500" cy="5401734"/>
              </a:xfrm>
              <a:prstGeom prst="rect">
                <a:avLst/>
              </a:prstGeom>
              <a:blipFill>
                <a:blip r:embed="rId2"/>
                <a:stretch>
                  <a:fillRect l="-1290" r="-860" b="-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09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3783</TotalTime>
  <Words>936</Words>
  <Application>Microsoft Office PowerPoint</Application>
  <PresentationFormat>Widescreen</PresentationFormat>
  <Paragraphs>223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Wingdings 2</vt:lpstr>
      <vt:lpstr>Office Theme</vt:lpstr>
      <vt:lpstr>Confusion Matrix &amp; Performance Measurement Metrics</vt:lpstr>
      <vt:lpstr>Confusion Matrix</vt:lpstr>
      <vt:lpstr>Confusion Matrix</vt:lpstr>
      <vt:lpstr>Confusion Matrix Example</vt:lpstr>
      <vt:lpstr>Accuracy</vt:lpstr>
      <vt:lpstr>Performance Evaluation Metrics </vt:lpstr>
      <vt:lpstr>Performance Evaluation Metrics</vt:lpstr>
      <vt:lpstr>Performance Evaluation Metrics</vt:lpstr>
      <vt:lpstr>Performance Evaluation Metrics</vt:lpstr>
      <vt:lpstr>Analysis with Performance Measurement Metrics</vt:lpstr>
      <vt:lpstr>Analysis with Performance Measurement Metrics</vt:lpstr>
      <vt:lpstr>Analysis with Performance Measurement Metrics</vt:lpstr>
      <vt:lpstr>Analysis with Performance Measurement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Vision</dc:title>
  <dc:creator>Anup Majumder</dc:creator>
  <cp:lastModifiedBy>Anup Majumder</cp:lastModifiedBy>
  <cp:revision>265</cp:revision>
  <dcterms:created xsi:type="dcterms:W3CDTF">2020-12-17T17:25:56Z</dcterms:created>
  <dcterms:modified xsi:type="dcterms:W3CDTF">2022-02-18T08:16:19Z</dcterms:modified>
</cp:coreProperties>
</file>