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fsir Haque Arnob" userId="f77503ac9a52eea8" providerId="LiveId" clId="{97657CBE-1440-4192-B77D-DAE03EB6CC20}"/>
    <pc:docChg chg="custSel modSld">
      <pc:chgData name="Tafsir Haque Arnob" userId="f77503ac9a52eea8" providerId="LiveId" clId="{97657CBE-1440-4192-B77D-DAE03EB6CC20}" dt="2019-09-11T03:04:04.884" v="359" actId="14100"/>
      <pc:docMkLst>
        <pc:docMk/>
      </pc:docMkLst>
      <pc:sldChg chg="addSp delSp modSp">
        <pc:chgData name="Tafsir Haque Arnob" userId="f77503ac9a52eea8" providerId="LiveId" clId="{97657CBE-1440-4192-B77D-DAE03EB6CC20}" dt="2019-09-11T02:50:01.812" v="5" actId="1076"/>
        <pc:sldMkLst>
          <pc:docMk/>
          <pc:sldMk cId="3248713332" sldId="257"/>
        </pc:sldMkLst>
        <pc:picChg chg="del">
          <ac:chgData name="Tafsir Haque Arnob" userId="f77503ac9a52eea8" providerId="LiveId" clId="{97657CBE-1440-4192-B77D-DAE03EB6CC20}" dt="2019-09-11T02:49:32.943" v="0" actId="478"/>
          <ac:picMkLst>
            <pc:docMk/>
            <pc:sldMk cId="3248713332" sldId="257"/>
            <ac:picMk id="5" creationId="{95C84DE0-E7D3-4D68-9862-0027B8378EF3}"/>
          </ac:picMkLst>
        </pc:picChg>
        <pc:picChg chg="add mod">
          <ac:chgData name="Tafsir Haque Arnob" userId="f77503ac9a52eea8" providerId="LiveId" clId="{97657CBE-1440-4192-B77D-DAE03EB6CC20}" dt="2019-09-11T02:50:01.812" v="5" actId="1076"/>
          <ac:picMkLst>
            <pc:docMk/>
            <pc:sldMk cId="3248713332" sldId="257"/>
            <ac:picMk id="6" creationId="{15B8DA4E-179D-4E83-A9A0-0D19D378F8DD}"/>
          </ac:picMkLst>
        </pc:picChg>
      </pc:sldChg>
      <pc:sldChg chg="addSp delSp modSp">
        <pc:chgData name="Tafsir Haque Arnob" userId="f77503ac9a52eea8" providerId="LiveId" clId="{97657CBE-1440-4192-B77D-DAE03EB6CC20}" dt="2019-09-11T03:04:04.884" v="359" actId="14100"/>
        <pc:sldMkLst>
          <pc:docMk/>
          <pc:sldMk cId="1830282957" sldId="262"/>
        </pc:sldMkLst>
        <pc:spChg chg="add mod">
          <ac:chgData name="Tafsir Haque Arnob" userId="f77503ac9a52eea8" providerId="LiveId" clId="{97657CBE-1440-4192-B77D-DAE03EB6CC20}" dt="2019-09-11T02:58:08.292" v="269" actId="1076"/>
          <ac:spMkLst>
            <pc:docMk/>
            <pc:sldMk cId="1830282957" sldId="262"/>
            <ac:spMk id="3" creationId="{D11119BE-4F0E-4E35-B440-B6AFE973285B}"/>
          </ac:spMkLst>
        </pc:spChg>
        <pc:spChg chg="add mod">
          <ac:chgData name="Tafsir Haque Arnob" userId="f77503ac9a52eea8" providerId="LiveId" clId="{97657CBE-1440-4192-B77D-DAE03EB6CC20}" dt="2019-09-11T02:56:09.724" v="256" actId="14100"/>
          <ac:spMkLst>
            <pc:docMk/>
            <pc:sldMk cId="1830282957" sldId="262"/>
            <ac:spMk id="4" creationId="{196C96DD-1269-4F18-8DE3-2C05909ABA9B}"/>
          </ac:spMkLst>
        </pc:spChg>
        <pc:spChg chg="add mod">
          <ac:chgData name="Tafsir Haque Arnob" userId="f77503ac9a52eea8" providerId="LiveId" clId="{97657CBE-1440-4192-B77D-DAE03EB6CC20}" dt="2019-09-11T03:00:02.213" v="293" actId="3062"/>
          <ac:spMkLst>
            <pc:docMk/>
            <pc:sldMk cId="1830282957" sldId="262"/>
            <ac:spMk id="12" creationId="{F96F9890-C262-464B-9802-4A18D04DA14C}"/>
          </ac:spMkLst>
        </pc:spChg>
        <pc:spChg chg="add mod">
          <ac:chgData name="Tafsir Haque Arnob" userId="f77503ac9a52eea8" providerId="LiveId" clId="{97657CBE-1440-4192-B77D-DAE03EB6CC20}" dt="2019-09-11T03:01:40.964" v="327" actId="20577"/>
          <ac:spMkLst>
            <pc:docMk/>
            <pc:sldMk cId="1830282957" sldId="262"/>
            <ac:spMk id="13" creationId="{05DFAB30-C607-425A-8783-8902053A4405}"/>
          </ac:spMkLst>
        </pc:spChg>
        <pc:spChg chg="mod">
          <ac:chgData name="Tafsir Haque Arnob" userId="f77503ac9a52eea8" providerId="LiveId" clId="{97657CBE-1440-4192-B77D-DAE03EB6CC20}" dt="2019-09-11T03:04:04.884" v="359" actId="14100"/>
          <ac:spMkLst>
            <pc:docMk/>
            <pc:sldMk cId="1830282957" sldId="262"/>
            <ac:spMk id="45" creationId="{AAAD7851-CDD8-4D7B-A72D-3EB38D83F235}"/>
          </ac:spMkLst>
        </pc:spChg>
        <pc:spChg chg="mod">
          <ac:chgData name="Tafsir Haque Arnob" userId="f77503ac9a52eea8" providerId="LiveId" clId="{97657CBE-1440-4192-B77D-DAE03EB6CC20}" dt="2019-09-11T02:55:28.668" v="249" actId="1076"/>
          <ac:spMkLst>
            <pc:docMk/>
            <pc:sldMk cId="1830282957" sldId="262"/>
            <ac:spMk id="46" creationId="{A19A5EC9-7B75-4280-A259-BAC1A6F4C5F6}"/>
          </ac:spMkLst>
        </pc:spChg>
        <pc:spChg chg="mod">
          <ac:chgData name="Tafsir Haque Arnob" userId="f77503ac9a52eea8" providerId="LiveId" clId="{97657CBE-1440-4192-B77D-DAE03EB6CC20}" dt="2019-09-11T02:55:05.444" v="246" actId="1076"/>
          <ac:spMkLst>
            <pc:docMk/>
            <pc:sldMk cId="1830282957" sldId="262"/>
            <ac:spMk id="47" creationId="{6E10AE5B-C5E7-418C-8BFF-702BF71C62EF}"/>
          </ac:spMkLst>
        </pc:spChg>
        <pc:spChg chg="mod">
          <ac:chgData name="Tafsir Haque Arnob" userId="f77503ac9a52eea8" providerId="LiveId" clId="{97657CBE-1440-4192-B77D-DAE03EB6CC20}" dt="2019-09-11T02:54:49.292" v="244" actId="1076"/>
          <ac:spMkLst>
            <pc:docMk/>
            <pc:sldMk cId="1830282957" sldId="262"/>
            <ac:spMk id="48" creationId="{1AA61E5B-8F00-4EEB-91D8-5E38242BE3F3}"/>
          </ac:spMkLst>
        </pc:spChg>
        <pc:spChg chg="mod">
          <ac:chgData name="Tafsir Haque Arnob" userId="f77503ac9a52eea8" providerId="LiveId" clId="{97657CBE-1440-4192-B77D-DAE03EB6CC20}" dt="2019-09-11T02:57:54.380" v="266" actId="1076"/>
          <ac:spMkLst>
            <pc:docMk/>
            <pc:sldMk cId="1830282957" sldId="262"/>
            <ac:spMk id="49" creationId="{7CAB9B5B-66D9-4AF8-8630-A1D8962F9AD8}"/>
          </ac:spMkLst>
        </pc:spChg>
        <pc:spChg chg="del">
          <ac:chgData name="Tafsir Haque Arnob" userId="f77503ac9a52eea8" providerId="LiveId" clId="{97657CBE-1440-4192-B77D-DAE03EB6CC20}" dt="2019-09-11T02:54:23.237" v="239" actId="478"/>
          <ac:spMkLst>
            <pc:docMk/>
            <pc:sldMk cId="1830282957" sldId="262"/>
            <ac:spMk id="50" creationId="{BDF1CC54-9CF0-477B-A72B-FCF9DDF9F274}"/>
          </ac:spMkLst>
        </pc:spChg>
        <pc:spChg chg="del">
          <ac:chgData name="Tafsir Haque Arnob" userId="f77503ac9a52eea8" providerId="LiveId" clId="{97657CBE-1440-4192-B77D-DAE03EB6CC20}" dt="2019-09-11T02:54:20.741" v="238" actId="478"/>
          <ac:spMkLst>
            <pc:docMk/>
            <pc:sldMk cId="1830282957" sldId="262"/>
            <ac:spMk id="51" creationId="{10257D6B-FEBD-4F7C-BB16-37959632DDE0}"/>
          </ac:spMkLst>
        </pc:spChg>
        <pc:spChg chg="del mod">
          <ac:chgData name="Tafsir Haque Arnob" userId="f77503ac9a52eea8" providerId="LiveId" clId="{97657CBE-1440-4192-B77D-DAE03EB6CC20}" dt="2019-09-11T02:51:02.989" v="50" actId="478"/>
          <ac:spMkLst>
            <pc:docMk/>
            <pc:sldMk cId="1830282957" sldId="262"/>
            <ac:spMk id="52" creationId="{315AFB62-F0B8-45D5-97C0-37B0459C9696}"/>
          </ac:spMkLst>
        </pc:spChg>
        <pc:spChg chg="del">
          <ac:chgData name="Tafsir Haque Arnob" userId="f77503ac9a52eea8" providerId="LiveId" clId="{97657CBE-1440-4192-B77D-DAE03EB6CC20}" dt="2019-09-11T02:50:08.461" v="6" actId="478"/>
          <ac:spMkLst>
            <pc:docMk/>
            <pc:sldMk cId="1830282957" sldId="262"/>
            <ac:spMk id="53" creationId="{F1A94470-97F9-4559-BE72-742DFFC8603B}"/>
          </ac:spMkLst>
        </pc:spChg>
        <pc:spChg chg="del">
          <ac:chgData name="Tafsir Haque Arnob" userId="f77503ac9a52eea8" providerId="LiveId" clId="{97657CBE-1440-4192-B77D-DAE03EB6CC20}" dt="2019-09-11T02:50:12.541" v="7" actId="478"/>
          <ac:spMkLst>
            <pc:docMk/>
            <pc:sldMk cId="1830282957" sldId="262"/>
            <ac:spMk id="54" creationId="{A7253616-F00E-40F6-A6F4-49B63657AC05}"/>
          </ac:spMkLst>
        </pc:spChg>
        <pc:spChg chg="del">
          <ac:chgData name="Tafsir Haque Arnob" userId="f77503ac9a52eea8" providerId="LiveId" clId="{97657CBE-1440-4192-B77D-DAE03EB6CC20}" dt="2019-09-11T02:50:13.821" v="8" actId="478"/>
          <ac:spMkLst>
            <pc:docMk/>
            <pc:sldMk cId="1830282957" sldId="262"/>
            <ac:spMk id="55" creationId="{433EEFE1-4A17-4872-9812-D95D88E7DC45}"/>
          </ac:spMkLst>
        </pc:spChg>
        <pc:spChg chg="del">
          <ac:chgData name="Tafsir Haque Arnob" userId="f77503ac9a52eea8" providerId="LiveId" clId="{97657CBE-1440-4192-B77D-DAE03EB6CC20}" dt="2019-09-11T02:50:14.885" v="9" actId="478"/>
          <ac:spMkLst>
            <pc:docMk/>
            <pc:sldMk cId="1830282957" sldId="262"/>
            <ac:spMk id="56" creationId="{1BD23CA9-C5BF-44C1-9D9C-F6AC6BBC88AE}"/>
          </ac:spMkLst>
        </pc:spChg>
        <pc:spChg chg="del">
          <ac:chgData name="Tafsir Haque Arnob" userId="f77503ac9a52eea8" providerId="LiveId" clId="{97657CBE-1440-4192-B77D-DAE03EB6CC20}" dt="2019-09-11T02:50:15.917" v="10" actId="478"/>
          <ac:spMkLst>
            <pc:docMk/>
            <pc:sldMk cId="1830282957" sldId="262"/>
            <ac:spMk id="57" creationId="{4AFDC69B-9A98-4D41-B639-F28F0951BB0B}"/>
          </ac:spMkLst>
        </pc:spChg>
        <pc:spChg chg="del">
          <ac:chgData name="Tafsir Haque Arnob" userId="f77503ac9a52eea8" providerId="LiveId" clId="{97657CBE-1440-4192-B77D-DAE03EB6CC20}" dt="2019-09-11T02:50:17.069" v="11" actId="478"/>
          <ac:spMkLst>
            <pc:docMk/>
            <pc:sldMk cId="1830282957" sldId="262"/>
            <ac:spMk id="58" creationId="{7E7EBD82-85AE-43D5-B1F0-4AB481426981}"/>
          </ac:spMkLst>
        </pc:spChg>
        <pc:spChg chg="del">
          <ac:chgData name="Tafsir Haque Arnob" userId="f77503ac9a52eea8" providerId="LiveId" clId="{97657CBE-1440-4192-B77D-DAE03EB6CC20}" dt="2019-09-11T02:50:18.133" v="12" actId="478"/>
          <ac:spMkLst>
            <pc:docMk/>
            <pc:sldMk cId="1830282957" sldId="262"/>
            <ac:spMk id="59" creationId="{F8020E97-663C-42AF-9DD7-9D7D4507899E}"/>
          </ac:spMkLst>
        </pc:spChg>
        <pc:spChg chg="mod">
          <ac:chgData name="Tafsir Haque Arnob" userId="f77503ac9a52eea8" providerId="LiveId" clId="{97657CBE-1440-4192-B77D-DAE03EB6CC20}" dt="2019-09-11T02:55:55.412" v="253" actId="1076"/>
          <ac:spMkLst>
            <pc:docMk/>
            <pc:sldMk cId="1830282957" sldId="262"/>
            <ac:spMk id="66" creationId="{062DBA54-369B-401E-8FF9-50BBC321C75C}"/>
          </ac:spMkLst>
        </pc:spChg>
        <pc:graphicFrameChg chg="add mod">
          <ac:chgData name="Tafsir Haque Arnob" userId="f77503ac9a52eea8" providerId="LiveId" clId="{97657CBE-1440-4192-B77D-DAE03EB6CC20}" dt="2019-09-11T03:03:56.444" v="358"/>
          <ac:graphicFrameMkLst>
            <pc:docMk/>
            <pc:sldMk cId="1830282957" sldId="262"/>
            <ac:graphicFrameMk id="14" creationId="{44F34F75-EB29-47B2-B68F-7E6B3AA8D24B}"/>
          </ac:graphicFrameMkLst>
        </pc:graphicFrameChg>
        <pc:cxnChg chg="add mod">
          <ac:chgData name="Tafsir Haque Arnob" userId="f77503ac9a52eea8" providerId="LiveId" clId="{97657CBE-1440-4192-B77D-DAE03EB6CC20}" dt="2019-09-11T02:58:23.895" v="273" actId="13822"/>
          <ac:cxnSpMkLst>
            <pc:docMk/>
            <pc:sldMk cId="1830282957" sldId="262"/>
            <ac:cxnSpMk id="6" creationId="{416FC54D-47B7-4931-A573-8CA991ABEA7D}"/>
          </ac:cxnSpMkLst>
        </pc:cxnChg>
        <pc:cxnChg chg="add mod">
          <ac:chgData name="Tafsir Haque Arnob" userId="f77503ac9a52eea8" providerId="LiveId" clId="{97657CBE-1440-4192-B77D-DAE03EB6CC20}" dt="2019-09-11T02:58:20.871" v="272" actId="13822"/>
          <ac:cxnSpMkLst>
            <pc:docMk/>
            <pc:sldMk cId="1830282957" sldId="262"/>
            <ac:cxnSpMk id="8" creationId="{AE1DA1B1-70B3-438D-B173-5B75BE1F856A}"/>
          </ac:cxnSpMkLst>
        </pc:cxnChg>
        <pc:cxnChg chg="mod">
          <ac:chgData name="Tafsir Haque Arnob" userId="f77503ac9a52eea8" providerId="LiveId" clId="{97657CBE-1440-4192-B77D-DAE03EB6CC20}" dt="2019-09-11T02:57:39.996" v="264" actId="1076"/>
          <ac:cxnSpMkLst>
            <pc:docMk/>
            <pc:sldMk cId="1830282957" sldId="262"/>
            <ac:cxnSpMk id="60" creationId="{B9D69F9F-F726-41C7-B6E0-7D63A9D09F12}"/>
          </ac:cxnSpMkLst>
        </pc:cxnChg>
        <pc:cxnChg chg="mod">
          <ac:chgData name="Tafsir Haque Arnob" userId="f77503ac9a52eea8" providerId="LiveId" clId="{97657CBE-1440-4192-B77D-DAE03EB6CC20}" dt="2019-09-11T02:57:47.740" v="265" actId="1076"/>
          <ac:cxnSpMkLst>
            <pc:docMk/>
            <pc:sldMk cId="1830282957" sldId="262"/>
            <ac:cxnSpMk id="61" creationId="{D6488C75-AA46-4C40-A402-648BA92AB376}"/>
          </ac:cxnSpMkLst>
        </pc:cxnChg>
        <pc:cxnChg chg="mod">
          <ac:chgData name="Tafsir Haque Arnob" userId="f77503ac9a52eea8" providerId="LiveId" clId="{97657CBE-1440-4192-B77D-DAE03EB6CC20}" dt="2019-09-11T02:58:01.836" v="268" actId="14100"/>
          <ac:cxnSpMkLst>
            <pc:docMk/>
            <pc:sldMk cId="1830282957" sldId="262"/>
            <ac:cxnSpMk id="62" creationId="{94909CED-6F78-4E35-A91E-11DCB2B80A85}"/>
          </ac:cxnSpMkLst>
        </pc:cxnChg>
        <pc:cxnChg chg="del">
          <ac:chgData name="Tafsir Haque Arnob" userId="f77503ac9a52eea8" providerId="LiveId" clId="{97657CBE-1440-4192-B77D-DAE03EB6CC20}" dt="2019-09-11T02:54:26.708" v="241" actId="478"/>
          <ac:cxnSpMkLst>
            <pc:docMk/>
            <pc:sldMk cId="1830282957" sldId="262"/>
            <ac:cxnSpMk id="63" creationId="{F20F0C2F-9D9B-4EDE-A2A7-356681038CA9}"/>
          </ac:cxnSpMkLst>
        </pc:cxnChg>
        <pc:cxnChg chg="del">
          <ac:chgData name="Tafsir Haque Arnob" userId="f77503ac9a52eea8" providerId="LiveId" clId="{97657CBE-1440-4192-B77D-DAE03EB6CC20}" dt="2019-09-11T02:54:25.253" v="240" actId="478"/>
          <ac:cxnSpMkLst>
            <pc:docMk/>
            <pc:sldMk cId="1830282957" sldId="262"/>
            <ac:cxnSpMk id="64" creationId="{6EFCD66B-E980-4047-BFEB-77B38DDECD40}"/>
          </ac:cxnSpMkLst>
        </pc:cxnChg>
        <pc:cxnChg chg="del mod">
          <ac:chgData name="Tafsir Haque Arnob" userId="f77503ac9a52eea8" providerId="LiveId" clId="{97657CBE-1440-4192-B77D-DAE03EB6CC20}" dt="2019-09-11T02:51:05.380" v="52" actId="478"/>
          <ac:cxnSpMkLst>
            <pc:docMk/>
            <pc:sldMk cId="1830282957" sldId="262"/>
            <ac:cxnSpMk id="65" creationId="{E53BF84B-9643-4DF5-8EED-BA6477F67D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">
            <a:extLst>
              <a:ext uri="{FF2B5EF4-FFF2-40B4-BE49-F238E27FC236}">
                <a16:creationId xmlns="" xmlns:a16="http://schemas.microsoft.com/office/drawing/2014/main" id="{A05EDCB2-57DA-49A3-A426-8E78B210B2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277" y="1437907"/>
            <a:ext cx="1596980" cy="13424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E1EF21-CC25-484D-B751-55C6BF8C3442}"/>
              </a:ext>
            </a:extLst>
          </p:cNvPr>
          <p:cNvSpPr txBox="1"/>
          <p:nvPr/>
        </p:nvSpPr>
        <p:spPr>
          <a:xfrm>
            <a:off x="988540" y="873211"/>
            <a:ext cx="1074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Bangladesh Army International University of Science and Technology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="" xmlns:a16="http://schemas.microsoft.com/office/drawing/2014/main" id="{F417A09B-F502-4CBF-A485-6095AF4720FF}"/>
              </a:ext>
            </a:extLst>
          </p:cNvPr>
          <p:cNvSpPr/>
          <p:nvPr/>
        </p:nvSpPr>
        <p:spPr>
          <a:xfrm>
            <a:off x="2191265" y="3027441"/>
            <a:ext cx="7430530" cy="651926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Project on </a:t>
            </a:r>
            <a:r>
              <a:rPr lang="en-US" sz="2400" dirty="0" smtClean="0">
                <a:solidFill>
                  <a:schemeClr val="bg1"/>
                </a:solidFill>
              </a:rPr>
              <a:t> RESULT MANAGEMENT SYSTEM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="" xmlns:a16="http://schemas.microsoft.com/office/drawing/2014/main" id="{EC334A9D-5357-4F55-B512-F042C95049AF}"/>
              </a:ext>
            </a:extLst>
          </p:cNvPr>
          <p:cNvSpPr/>
          <p:nvPr/>
        </p:nvSpPr>
        <p:spPr>
          <a:xfrm>
            <a:off x="6220496" y="3904735"/>
            <a:ext cx="4719353" cy="219126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bg1"/>
                </a:solidFill>
              </a:rPr>
              <a:t>Presented by 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Tafsir Haque Arnob ( ID: 1103080 )</a:t>
            </a:r>
          </a:p>
          <a:p>
            <a:r>
              <a:rPr lang="en-US" dirty="0">
                <a:solidFill>
                  <a:schemeClr val="bg1"/>
                </a:solidFill>
              </a:rPr>
              <a:t>Abdullah Al Momin ( ID: 1103089 )</a:t>
            </a:r>
          </a:p>
          <a:p>
            <a:r>
              <a:rPr lang="en-US" dirty="0">
                <a:solidFill>
                  <a:schemeClr val="bg1"/>
                </a:solidFill>
              </a:rPr>
              <a:t>Sec: B</a:t>
            </a:r>
          </a:p>
          <a:p>
            <a:r>
              <a:rPr lang="en-US" dirty="0">
                <a:solidFill>
                  <a:schemeClr val="bg1"/>
                </a:solidFill>
              </a:rPr>
              <a:t>Level: 4 , Term: 1</a:t>
            </a:r>
          </a:p>
          <a:p>
            <a:pPr algn="ctr"/>
            <a:endParaRPr lang="en-US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="" xmlns:a16="http://schemas.microsoft.com/office/drawing/2014/main" id="{F59076D2-9493-466E-9CC1-F26CB7A4AC95}"/>
              </a:ext>
            </a:extLst>
          </p:cNvPr>
          <p:cNvSpPr/>
          <p:nvPr/>
        </p:nvSpPr>
        <p:spPr>
          <a:xfrm>
            <a:off x="988540" y="3904387"/>
            <a:ext cx="4431957" cy="219126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bg1"/>
                </a:solidFill>
              </a:rPr>
              <a:t>Supervised By 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Mohammad Robaitul Islam Bhuiyan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Lecturer, Dept. of CSE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BAIUST, Cumilla.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53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31D5543A-34C9-4474-8B4A-FAE9CB041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99AA6B-BCA6-41F1-ADBB-2E6A970A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A0FFA1-7F16-42BF-83CF-2A86FBC2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Faculty can see and modify the result. </a:t>
            </a:r>
          </a:p>
          <a:p>
            <a:pPr lvl="0"/>
            <a:r>
              <a:rPr lang="en-GB" dirty="0" smtClean="0"/>
              <a:t>Information about subjects offered in various semesters </a:t>
            </a:r>
          </a:p>
          <a:p>
            <a:pPr lvl="0"/>
            <a:r>
              <a:rPr lang="en-GB" dirty="0" smtClean="0"/>
              <a:t>Marks obtain by Students in different semesters</a:t>
            </a:r>
          </a:p>
          <a:p>
            <a:pPr lvl="0"/>
            <a:r>
              <a:rPr lang="en-GB" dirty="0" smtClean="0"/>
              <a:t>Generate/Download Report of all Results </a:t>
            </a:r>
            <a:r>
              <a:rPr lang="en-GB" smtClean="0"/>
              <a:t>in Excel </a:t>
            </a:r>
            <a:r>
              <a:rPr lang="en-GB" dirty="0" smtClean="0"/>
              <a:t>Format</a:t>
            </a:r>
          </a:p>
          <a:p>
            <a:pPr lvl="0"/>
            <a:r>
              <a:rPr lang="en-GB" dirty="0" smtClean="0"/>
              <a:t>Generate result of any particular student</a:t>
            </a:r>
          </a:p>
          <a:p>
            <a:pPr lvl="0"/>
            <a:r>
              <a:rPr lang="en-GB" dirty="0" smtClean="0"/>
              <a:t>Provide assessment marks of various courses of previous semester</a:t>
            </a:r>
          </a:p>
          <a:p>
            <a:pPr lvl="0"/>
            <a:r>
              <a:rPr lang="en-GB" dirty="0" smtClean="0"/>
              <a:t>Ensure student’s result privacy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87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5F993-3D1D-4BD3-A87B-0B6C2371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E60D40-EEB2-449D-86B4-90D67C4D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Teacher’s lose </a:t>
            </a:r>
            <a:r>
              <a:rPr lang="en-US" dirty="0"/>
              <a:t>their valuable time for </a:t>
            </a:r>
            <a:r>
              <a:rPr lang="en-US" dirty="0" smtClean="0"/>
              <a:t>manual system </a:t>
            </a:r>
            <a:endParaRPr lang="en-US" dirty="0"/>
          </a:p>
          <a:p>
            <a:r>
              <a:rPr lang="en-GB" dirty="0" smtClean="0"/>
              <a:t> The manual system does not provide  any secure process.</a:t>
            </a:r>
            <a:endParaRPr lang="en-US" dirty="0"/>
          </a:p>
          <a:p>
            <a:r>
              <a:rPr lang="en-US" dirty="0" smtClean="0"/>
              <a:t>Unaccepted  result  show </a:t>
            </a:r>
            <a:r>
              <a:rPr lang="en-US" dirty="0"/>
              <a:t>due to proper </a:t>
            </a:r>
            <a:r>
              <a:rPr lang="en-US" dirty="0" smtClean="0"/>
              <a:t>result management</a:t>
            </a:r>
          </a:p>
          <a:p>
            <a:r>
              <a:rPr lang="en-US" dirty="0" smtClean="0"/>
              <a:t>Student can not get their  result easily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32D5949-8826-4A32-8500-FEB6640F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67" y="4297681"/>
            <a:ext cx="4681479" cy="24154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29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E1B2D4-F5EC-4987-9E25-2D679F9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5557D3-5D77-4BEA-ADB8-2DC6C441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Management</a:t>
            </a:r>
            <a:endParaRPr lang="en-US" dirty="0"/>
          </a:p>
          <a:p>
            <a:r>
              <a:rPr lang="en-US" dirty="0"/>
              <a:t>Record data for </a:t>
            </a:r>
            <a:r>
              <a:rPr lang="en-US" dirty="0" smtClean="0"/>
              <a:t> </a:t>
            </a:r>
            <a:r>
              <a:rPr lang="en-GB" dirty="0" smtClean="0"/>
              <a:t>efficient result</a:t>
            </a:r>
            <a:r>
              <a:rPr lang="en-US" dirty="0" smtClean="0"/>
              <a:t> </a:t>
            </a:r>
          </a:p>
          <a:p>
            <a:r>
              <a:rPr lang="en-GB" dirty="0" smtClean="0"/>
              <a:t>Calculate scores, percentages and grades</a:t>
            </a:r>
          </a:p>
          <a:p>
            <a:r>
              <a:rPr lang="en-GB" dirty="0" smtClean="0"/>
              <a:t>Different access for  Teachers , COE office  &amp; Students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22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CEB456-EC97-438E-88D4-2640AA29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DB9EE0-5B6C-4ECD-831D-E07F6187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Result Input System</a:t>
            </a:r>
            <a:endParaRPr lang="en-US" dirty="0"/>
          </a:p>
          <a:p>
            <a:r>
              <a:rPr lang="en-US" dirty="0" smtClean="0"/>
              <a:t>Grade Generator System</a:t>
            </a:r>
          </a:p>
          <a:p>
            <a:r>
              <a:rPr lang="en-US" dirty="0" smtClean="0"/>
              <a:t>Result Store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40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3E2D13-959F-4C81-8FE2-FCC507B3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F310A9-602D-4105-A572-82AB9BDBB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  <a:endParaRPr lang="en-US" dirty="0"/>
          </a:p>
          <a:p>
            <a:r>
              <a:rPr lang="en-GB" dirty="0" smtClean="0"/>
              <a:t>Exam Malpractice and Related Offenses </a:t>
            </a:r>
            <a:endParaRPr lang="en-US" dirty="0"/>
          </a:p>
          <a:p>
            <a:r>
              <a:rPr lang="en-US" dirty="0"/>
              <a:t>Count the </a:t>
            </a:r>
            <a:r>
              <a:rPr lang="en-US" dirty="0" smtClean="0"/>
              <a:t> Total result</a:t>
            </a:r>
          </a:p>
          <a:p>
            <a:r>
              <a:rPr lang="en-US" dirty="0" smtClean="0"/>
              <a:t>Keep track of all sorts of result such as </a:t>
            </a:r>
          </a:p>
          <a:p>
            <a:pPr>
              <a:buNone/>
            </a:pPr>
            <a:r>
              <a:rPr lang="en-US" dirty="0" smtClean="0"/>
              <a:t>Retake , Backlog, Improvement for individual </a:t>
            </a:r>
          </a:p>
          <a:p>
            <a:pPr>
              <a:buNone/>
            </a:pPr>
            <a:r>
              <a:rPr lang="en-US" dirty="0" smtClean="0"/>
              <a:t>student.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414D2BD-45B6-464E-A9FE-3F11F55F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0" y="3301690"/>
            <a:ext cx="4008272" cy="27181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08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94BC60-97C8-4F12-9232-8075685B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4377"/>
            <a:ext cx="8825659" cy="36554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                                                   </a:t>
            </a:r>
            <a:r>
              <a:rPr lang="en-GB" b="1" dirty="0" smtClean="0"/>
              <a:t>Log in page                                                              </a:t>
            </a:r>
          </a:p>
          <a:p>
            <a:pPr>
              <a:buNone/>
            </a:pPr>
            <a:r>
              <a:rPr lang="en-GB" dirty="0" smtClean="0"/>
              <a:t>   </a:t>
            </a:r>
          </a:p>
          <a:p>
            <a:pPr>
              <a:buNone/>
            </a:pPr>
            <a:r>
              <a:rPr lang="en-GB" dirty="0" smtClean="0"/>
              <a:t>       </a:t>
            </a:r>
            <a:r>
              <a:rPr lang="en-GB" b="1" dirty="0" smtClean="0"/>
              <a:t>Sign in                                                                                                 Sign up  </a:t>
            </a:r>
          </a:p>
          <a:p>
            <a:pPr>
              <a:buNone/>
            </a:pPr>
            <a:r>
              <a:rPr lang="en-GB" dirty="0" smtClean="0"/>
              <a:t>                                    </a:t>
            </a:r>
          </a:p>
          <a:p>
            <a:pPr>
              <a:buNone/>
            </a:pPr>
            <a:r>
              <a:rPr lang="en-GB" b="1" dirty="0" smtClean="0"/>
              <a:t>Faculties</a:t>
            </a:r>
            <a:r>
              <a:rPr lang="en-GB" dirty="0" smtClean="0"/>
              <a:t>        </a:t>
            </a:r>
            <a:r>
              <a:rPr lang="en-GB" b="1" dirty="0" smtClean="0"/>
              <a:t>COE  </a:t>
            </a:r>
            <a:r>
              <a:rPr lang="en-GB" dirty="0" smtClean="0"/>
              <a:t>                   </a:t>
            </a:r>
            <a:r>
              <a:rPr lang="en-GB" b="1" dirty="0" smtClean="0"/>
              <a:t> Student                                            Registration</a:t>
            </a:r>
          </a:p>
          <a:p>
            <a:pPr>
              <a:buNone/>
            </a:pPr>
            <a:r>
              <a:rPr lang="en-GB" dirty="0" smtClean="0"/>
              <a:t>                                                   </a:t>
            </a:r>
          </a:p>
          <a:p>
            <a:pPr>
              <a:buNone/>
            </a:pPr>
            <a:r>
              <a:rPr lang="en-GB" sz="1200" b="1" dirty="0" smtClean="0"/>
              <a:t>Result</a:t>
            </a:r>
            <a:r>
              <a:rPr lang="en-GB" sz="1200" dirty="0" smtClean="0"/>
              <a:t>                </a:t>
            </a:r>
            <a:r>
              <a:rPr lang="en-GB" sz="1200" b="1" dirty="0" err="1" smtClean="0"/>
              <a:t>Result</a:t>
            </a:r>
            <a:r>
              <a:rPr lang="en-GB" sz="1200" b="1" dirty="0" smtClean="0"/>
              <a:t> </a:t>
            </a:r>
            <a:r>
              <a:rPr lang="en-GB" sz="1200" dirty="0" smtClean="0"/>
              <a:t>                                        </a:t>
            </a:r>
            <a:r>
              <a:rPr lang="en-GB" sz="1200" b="1" dirty="0" smtClean="0"/>
              <a:t>Only his / her result show</a:t>
            </a:r>
          </a:p>
          <a:p>
            <a:pPr>
              <a:buNone/>
            </a:pPr>
            <a:r>
              <a:rPr lang="en-GB" sz="1200" b="1" dirty="0" smtClean="0"/>
              <a:t>Input  </a:t>
            </a:r>
            <a:r>
              <a:rPr lang="en-GB" sz="1200" dirty="0" smtClean="0"/>
              <a:t>               </a:t>
            </a:r>
            <a:r>
              <a:rPr lang="en-GB" sz="1200" b="1" dirty="0" smtClean="0"/>
              <a:t>Show</a:t>
            </a:r>
          </a:p>
          <a:p>
            <a:pPr>
              <a:buNone/>
            </a:pPr>
            <a:r>
              <a:rPr lang="en-GB" sz="1200" dirty="0" smtClean="0"/>
              <a:t>     </a:t>
            </a:r>
            <a:r>
              <a:rPr lang="en-GB" sz="1200" b="1" dirty="0" smtClean="0"/>
              <a:t>Result  Modify</a:t>
            </a:r>
          </a:p>
          <a:p>
            <a:pPr>
              <a:buNone/>
            </a:pPr>
            <a:r>
              <a:rPr lang="en-GB" sz="1000" dirty="0" smtClean="0"/>
              <a:t>                                       </a:t>
            </a:r>
            <a:r>
              <a:rPr lang="en-GB" sz="1000" b="1" dirty="0" smtClean="0"/>
              <a:t>Result  Show</a:t>
            </a:r>
            <a:endParaRPr lang="en-GB" sz="1000" b="1" dirty="0"/>
          </a:p>
        </p:txBody>
      </p:sp>
      <p:sp>
        <p:nvSpPr>
          <p:cNvPr id="15" name="Down Arrow 14"/>
          <p:cNvSpPr/>
          <p:nvPr/>
        </p:nvSpPr>
        <p:spPr>
          <a:xfrm>
            <a:off x="5120640" y="2638697"/>
            <a:ext cx="91440" cy="326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88459" y="3052482"/>
            <a:ext cx="6898341" cy="6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1788459" y="3052482"/>
            <a:ext cx="45719" cy="134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>
            <a:off x="8673353" y="3119718"/>
            <a:ext cx="45719" cy="107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>
            <a:off x="1801906" y="3509682"/>
            <a:ext cx="45719" cy="309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>
            <a:off x="8700247" y="3509682"/>
            <a:ext cx="45719" cy="3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/>
          <p:cNvCxnSpPr/>
          <p:nvPr/>
        </p:nvCxnSpPr>
        <p:spPr>
          <a:xfrm>
            <a:off x="1196788" y="3859306"/>
            <a:ext cx="3617259" cy="53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own Arrow 50"/>
          <p:cNvSpPr/>
          <p:nvPr/>
        </p:nvSpPr>
        <p:spPr>
          <a:xfrm>
            <a:off x="1183341" y="3845859"/>
            <a:ext cx="45719" cy="174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52" name="Down Arrow 51"/>
          <p:cNvSpPr/>
          <p:nvPr/>
        </p:nvSpPr>
        <p:spPr>
          <a:xfrm>
            <a:off x="4814047" y="3899647"/>
            <a:ext cx="45719" cy="188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Down Arrow 52"/>
          <p:cNvSpPr/>
          <p:nvPr/>
        </p:nvSpPr>
        <p:spPr>
          <a:xfrm>
            <a:off x="2998694" y="3872753"/>
            <a:ext cx="45719" cy="161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2487707" y="3348319"/>
            <a:ext cx="5728447" cy="80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1809207" y="4271554"/>
            <a:ext cx="45719" cy="248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54034" y="4572000"/>
            <a:ext cx="1332412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1227909" y="4585063"/>
            <a:ext cx="45719" cy="117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>
            <a:off x="2560320" y="4572000"/>
            <a:ext cx="45719" cy="117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>
            <a:off x="1841863" y="4572000"/>
            <a:ext cx="45719" cy="809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wn Arrow 31"/>
          <p:cNvSpPr/>
          <p:nvPr/>
        </p:nvSpPr>
        <p:spPr>
          <a:xfrm>
            <a:off x="3004457" y="4323806"/>
            <a:ext cx="45719" cy="1332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4820194" y="4284617"/>
            <a:ext cx="45719" cy="444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302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21131"/>
            <a:ext cx="8825659" cy="34986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                     </a:t>
            </a:r>
            <a:r>
              <a:rPr lang="en-GB" b="1" dirty="0" smtClean="0"/>
              <a:t> </a:t>
            </a:r>
            <a:r>
              <a:rPr lang="en-GB" b="1" dirty="0" smtClean="0"/>
              <a:t>Access                                                                               </a:t>
            </a:r>
            <a:endParaRPr lang="en-GB" b="1" dirty="0" smtClean="0"/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                                                              </a:t>
            </a:r>
          </a:p>
          <a:p>
            <a:pPr>
              <a:buNone/>
            </a:pPr>
            <a:r>
              <a:rPr lang="en-GB" dirty="0" smtClean="0"/>
              <a:t>                                    </a:t>
            </a:r>
          </a:p>
          <a:p>
            <a:pPr>
              <a:buNone/>
            </a:pPr>
            <a:r>
              <a:rPr lang="en-GB" b="1" dirty="0" smtClean="0"/>
              <a:t>Faculties</a:t>
            </a:r>
            <a:r>
              <a:rPr lang="en-GB" dirty="0" smtClean="0"/>
              <a:t>        </a:t>
            </a:r>
            <a:r>
              <a:rPr lang="en-GB" b="1" dirty="0" smtClean="0"/>
              <a:t>COE  </a:t>
            </a:r>
            <a:r>
              <a:rPr lang="en-GB" dirty="0" smtClean="0"/>
              <a:t>                   </a:t>
            </a:r>
            <a:r>
              <a:rPr lang="en-GB" b="1" dirty="0" smtClean="0"/>
              <a:t> Student                                           </a:t>
            </a:r>
          </a:p>
          <a:p>
            <a:pPr>
              <a:buNone/>
            </a:pPr>
            <a:r>
              <a:rPr lang="en-GB" sz="1100" b="1" dirty="0" smtClean="0"/>
              <a:t>Read Write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GB" sz="1100" b="1" dirty="0" smtClean="0"/>
              <a:t>(All Student’s Result)                                                              Read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GB" sz="1100" b="1" dirty="0" smtClean="0"/>
              <a:t>                                                                                      (Only his or  her result)</a:t>
            </a:r>
          </a:p>
          <a:p>
            <a:pPr>
              <a:buNone/>
            </a:pPr>
            <a:r>
              <a:rPr lang="en-GB" sz="1100" b="1" dirty="0" smtClean="0"/>
              <a:t>                                       Read </a:t>
            </a:r>
          </a:p>
          <a:p>
            <a:pPr>
              <a:buNone/>
            </a:pPr>
            <a:r>
              <a:rPr lang="en-GB" sz="1100" b="1" dirty="0" smtClean="0"/>
              <a:t>                           (All Student’s Result)                                                </a:t>
            </a:r>
          </a:p>
          <a:p>
            <a:pPr>
              <a:buNone/>
            </a:pPr>
            <a:endParaRPr lang="en-GB" sz="1100" b="1" dirty="0" smtClean="0"/>
          </a:p>
        </p:txBody>
      </p:sp>
      <p:sp>
        <p:nvSpPr>
          <p:cNvPr id="15" name="Down Arrow 14"/>
          <p:cNvSpPr/>
          <p:nvPr/>
        </p:nvSpPr>
        <p:spPr>
          <a:xfrm>
            <a:off x="1528354" y="3853543"/>
            <a:ext cx="45719" cy="1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5205550" y="3879669"/>
            <a:ext cx="45719" cy="169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2926080" y="3866606"/>
            <a:ext cx="45719" cy="1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>
            <a:off x="1554480" y="4428309"/>
            <a:ext cx="45719" cy="156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>
            <a:off x="2926080" y="4428309"/>
            <a:ext cx="45719" cy="1005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>
            <a:off x="5238206" y="4441371"/>
            <a:ext cx="45719" cy="20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endCxn id="19" idx="0"/>
          </p:cNvCxnSpPr>
          <p:nvPr/>
        </p:nvCxnSpPr>
        <p:spPr>
          <a:xfrm rot="16200000" flipH="1">
            <a:off x="2414996" y="3332661"/>
            <a:ext cx="1045029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554480" y="2847702"/>
            <a:ext cx="1371600" cy="966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2965269" y="2860766"/>
            <a:ext cx="2263141" cy="1018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D00F97-712E-4C28-85D4-BBC0F496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2C72AF-E507-450C-889B-9DB07D9D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664" y="2625634"/>
            <a:ext cx="9000898" cy="355092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045" y="3309482"/>
            <a:ext cx="88827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/>
              <a:t> Capable of showing the result of an individual student 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/>
              <a:t> </a:t>
            </a:r>
            <a:r>
              <a:rPr lang="en-GB" sz="2000" dirty="0" smtClean="0"/>
              <a:t>Easily generate the result.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Reduce the manual system.</a:t>
            </a:r>
          </a:p>
        </p:txBody>
      </p:sp>
    </p:spTree>
    <p:extLst>
      <p:ext uri="{BB962C8B-B14F-4D97-AF65-F5344CB8AC3E}">
        <p14:creationId xmlns="" xmlns:p14="http://schemas.microsoft.com/office/powerpoint/2010/main" val="18786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328</TotalTime>
  <Words>274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Slide 1</vt:lpstr>
      <vt:lpstr>Goal</vt:lpstr>
      <vt:lpstr>Motivation</vt:lpstr>
      <vt:lpstr>Applications</vt:lpstr>
      <vt:lpstr>Related work</vt:lpstr>
      <vt:lpstr>Challenges</vt:lpstr>
      <vt:lpstr>Proposed Framework</vt:lpstr>
      <vt:lpstr>Access Point</vt:lpstr>
      <vt:lpstr>Conclusion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Tafsir Haque Arnob</dc:creator>
  <cp:lastModifiedBy>Abdullah Al Mamun</cp:lastModifiedBy>
  <cp:revision>49</cp:revision>
  <dcterms:created xsi:type="dcterms:W3CDTF">2019-06-28T17:00:27Z</dcterms:created>
  <dcterms:modified xsi:type="dcterms:W3CDTF">2019-10-15T02:31:15Z</dcterms:modified>
</cp:coreProperties>
</file>