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B8EC-F9C7-4CA3-8951-B01C756A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333C-1361-46BC-BCE3-295B4A83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9CF3C-DD57-435F-B1A1-DBA35F7B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3E60-E852-4B9C-9CBB-70582690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026F-D1F1-4BE8-858B-C2C83CF3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F9BD-E62F-4B75-B004-BAF8C58D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AFF1-BF1E-4C80-8082-97464C30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03D-ADF9-41BF-95FB-0C91E30F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FA6F-B216-48FC-9CD6-8E2C583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48B1-48EB-42A6-B459-5799F888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3ECA3-E9CD-46A5-AADA-E1C10E15E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1C81-9468-4271-BEF3-2434FEC0A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85A3-5E99-4AF3-9D52-791DF6C1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DCDB-2B74-4BCA-967A-F335D2DB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2899-0A63-4B13-BABE-018AA72A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BAA-37AC-4A15-87FC-C9F27D29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52C0-DB88-4674-9161-C7957C1BF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AFCF-FF02-4D17-A243-A2FC6BA9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34DC-C836-4F7F-872A-FF78AE4E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7331-70D4-432A-911D-E6276FF9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79E6-38B4-4DF4-B815-00F7A677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B629C-3E47-4471-B1B7-FD8883A5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2743-A0C7-4481-8BE2-9B8C3F0F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55CC-D2DF-48FA-99E5-7AE4045B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28A5-F3AA-49A3-B2BD-480FC942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1F5F-3547-4303-A19A-37329DF6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667D-7AA9-4EFD-A29F-89C46EBD0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D010D-BDDB-4CEE-9783-8B5251B57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A60E9-5805-43B1-8BC9-24C5AFFC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0BAA2-6A41-4EE0-834B-4C921AA0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F127-921B-49B6-B02E-E59CBA1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5F79-39F3-43FB-8F46-BA137D2A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D520A-5BF6-497D-9730-5DB58EA03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E152-1DD0-4826-BF61-0DA036D6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CF817-68CD-4C07-B7ED-1E7702F10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A550E-089B-41C1-89EC-8F5AE78DF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9A90-5315-494E-A6ED-B29FE373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093AD-830A-490F-B98F-8DB4262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84F04-A8F7-4595-85B7-0A485AC6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2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F7FE-9E7E-4617-A348-AECA067C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4695D-2D4F-4D21-894F-F1C85F16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0D321-41A8-49F4-A57C-1CBA634D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9914-4120-4AD3-A07E-269117C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ECF28-A736-4915-9ACA-F7EEADAD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87BB4-FDD9-4A07-B3FE-54E43CC1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AA69A-2D6E-4C92-A429-D1D5063F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229B-4D65-4490-993C-DB8B99A0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5132-E01F-4D41-A0DF-77BC0D45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057CB-EFB5-4E92-9171-FF6C6BE1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A9A84-8DE6-46AE-8A09-DD9486F5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1C5F-71DA-45E3-B562-C2F25C6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E7CB-F572-4AD0-B155-43997076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8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9F12-CD0F-46C3-8D7E-65B33D36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62414-0448-403E-87CE-136C4D866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E66C0-312B-4E54-B885-7D315248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6A20-BD6B-43FE-9467-0A5EC224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7F0B-A84D-437E-8D6D-348753B0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F435-1902-4527-9260-342F1008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43D72-9BD5-4FA2-B4CD-D0B0D8E1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ACF91-7129-4E40-B5A4-52DD5C03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7756-EBBA-491E-98B6-BC76EEEA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584F-1502-4C6F-9D70-E6E829EA9BF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AA62-9823-4547-8FE3-98F0D40FF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BB7F-D41B-45FA-8C8E-B9FC6B696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2369-F80B-49EB-80A2-5776854A6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4E997B-F607-42FC-8A47-348FBCA7E6B1}"/>
              </a:ext>
            </a:extLst>
          </p:cNvPr>
          <p:cNvSpPr/>
          <p:nvPr/>
        </p:nvSpPr>
        <p:spPr>
          <a:xfrm>
            <a:off x="6026154" y="2965645"/>
            <a:ext cx="1521130" cy="7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Data Sketch</a:t>
            </a:r>
            <a:endParaRPr lang="en-IL" sz="2200" dirty="0"/>
          </a:p>
        </p:txBody>
      </p:sp>
      <p:sp>
        <p:nvSpPr>
          <p:cNvPr id="4" name="Shape 154">
            <a:extLst>
              <a:ext uri="{FF2B5EF4-FFF2-40B4-BE49-F238E27FC236}">
                <a16:creationId xmlns:a16="http://schemas.microsoft.com/office/drawing/2014/main" id="{02AA88D6-AECE-441F-956F-F3D7959B8E2E}"/>
              </a:ext>
            </a:extLst>
          </p:cNvPr>
          <p:cNvSpPr/>
          <p:nvPr/>
        </p:nvSpPr>
        <p:spPr>
          <a:xfrm rot="20201722">
            <a:off x="5009914" y="3477316"/>
            <a:ext cx="1123469" cy="4798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dirty="0"/>
              <a:t>update</a:t>
            </a:r>
            <a:endParaRPr sz="2200" dirty="0"/>
          </a:p>
        </p:txBody>
      </p:sp>
      <p:sp>
        <p:nvSpPr>
          <p:cNvPr id="5" name="Shape 154">
            <a:extLst>
              <a:ext uri="{FF2B5EF4-FFF2-40B4-BE49-F238E27FC236}">
                <a16:creationId xmlns:a16="http://schemas.microsoft.com/office/drawing/2014/main" id="{A774F5E9-5592-47E2-B927-CF19EEDF9B60}"/>
              </a:ext>
            </a:extLst>
          </p:cNvPr>
          <p:cNvSpPr/>
          <p:nvPr/>
        </p:nvSpPr>
        <p:spPr>
          <a:xfrm>
            <a:off x="3498466" y="3973182"/>
            <a:ext cx="2467309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200" dirty="0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49E08859-8599-477D-B0F8-7A6B6C94EE93}"/>
              </a:ext>
            </a:extLst>
          </p:cNvPr>
          <p:cNvSpPr/>
          <p:nvPr/>
        </p:nvSpPr>
        <p:spPr>
          <a:xfrm>
            <a:off x="6072452" y="3747711"/>
            <a:ext cx="1474832" cy="876631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200" dirty="0"/>
              <a:t>Data Store</a:t>
            </a:r>
            <a:endParaRPr sz="2200" dirty="0"/>
          </a:p>
        </p:txBody>
      </p:sp>
      <p:sp>
        <p:nvSpPr>
          <p:cNvPr id="7" name="Shape 148">
            <a:extLst>
              <a:ext uri="{FF2B5EF4-FFF2-40B4-BE49-F238E27FC236}">
                <a16:creationId xmlns:a16="http://schemas.microsoft.com/office/drawing/2014/main" id="{A8D39878-1998-4F8C-AC2B-0E9218595911}"/>
              </a:ext>
            </a:extLst>
          </p:cNvPr>
          <p:cNvSpPr txBox="1"/>
          <p:nvPr/>
        </p:nvSpPr>
        <p:spPr>
          <a:xfrm>
            <a:off x="3374251" y="4364692"/>
            <a:ext cx="2040792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200" dirty="0"/>
              <a:t>Content Processing</a:t>
            </a:r>
          </a:p>
        </p:txBody>
      </p:sp>
      <p:sp>
        <p:nvSpPr>
          <p:cNvPr id="8" name="Shape 153">
            <a:extLst>
              <a:ext uri="{FF2B5EF4-FFF2-40B4-BE49-F238E27FC236}">
                <a16:creationId xmlns:a16="http://schemas.microsoft.com/office/drawing/2014/main" id="{A9886B21-C66F-4707-93F2-AB1E98952791}"/>
              </a:ext>
            </a:extLst>
          </p:cNvPr>
          <p:cNvSpPr/>
          <p:nvPr/>
        </p:nvSpPr>
        <p:spPr>
          <a:xfrm rot="19371054">
            <a:off x="2614966" y="4478290"/>
            <a:ext cx="908796" cy="381029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200" dirty="0"/>
          </a:p>
        </p:txBody>
      </p:sp>
      <p:sp>
        <p:nvSpPr>
          <p:cNvPr id="9" name="Shape 154">
            <a:extLst>
              <a:ext uri="{FF2B5EF4-FFF2-40B4-BE49-F238E27FC236}">
                <a16:creationId xmlns:a16="http://schemas.microsoft.com/office/drawing/2014/main" id="{5CD1F980-DD83-427D-A7AD-EECBC35EC8AC}"/>
              </a:ext>
            </a:extLst>
          </p:cNvPr>
          <p:cNvSpPr/>
          <p:nvPr/>
        </p:nvSpPr>
        <p:spPr>
          <a:xfrm>
            <a:off x="2556200" y="3886146"/>
            <a:ext cx="807386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EDDBF9-2C6E-4F8B-875C-9EF2D6A39BE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9032" y="3803156"/>
            <a:ext cx="1462359" cy="636358"/>
          </a:xfrm>
          <a:prstGeom prst="rect">
            <a:avLst/>
          </a:prstGeom>
        </p:spPr>
      </p:pic>
      <p:sp>
        <p:nvSpPr>
          <p:cNvPr id="11" name="Shape 147">
            <a:extLst>
              <a:ext uri="{FF2B5EF4-FFF2-40B4-BE49-F238E27FC236}">
                <a16:creationId xmlns:a16="http://schemas.microsoft.com/office/drawing/2014/main" id="{39F9CAD1-3B6C-4C3D-919A-A13842864B3B}"/>
              </a:ext>
            </a:extLst>
          </p:cNvPr>
          <p:cNvSpPr txBox="1"/>
          <p:nvPr/>
        </p:nvSpPr>
        <p:spPr>
          <a:xfrm rot="3743632">
            <a:off x="5746786" y="2261790"/>
            <a:ext cx="1628362" cy="742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200" dirty="0"/>
              <a:t>query</a:t>
            </a:r>
          </a:p>
        </p:txBody>
      </p:sp>
      <p:sp>
        <p:nvSpPr>
          <p:cNvPr id="12" name="Shape 152">
            <a:extLst>
              <a:ext uri="{FF2B5EF4-FFF2-40B4-BE49-F238E27FC236}">
                <a16:creationId xmlns:a16="http://schemas.microsoft.com/office/drawing/2014/main" id="{581FE98B-6264-4FA7-AD78-1F2F86E607B1}"/>
              </a:ext>
            </a:extLst>
          </p:cNvPr>
          <p:cNvSpPr/>
          <p:nvPr/>
        </p:nvSpPr>
        <p:spPr>
          <a:xfrm rot="2021648">
            <a:off x="2767087" y="3425898"/>
            <a:ext cx="690169" cy="38099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sz="2200" dirty="0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BD3BDAAC-3DD7-4A05-BAC6-940F9BEF58F1}"/>
              </a:ext>
            </a:extLst>
          </p:cNvPr>
          <p:cNvSpPr/>
          <p:nvPr/>
        </p:nvSpPr>
        <p:spPr>
          <a:xfrm rot="20213282">
            <a:off x="6355111" y="2121175"/>
            <a:ext cx="539092" cy="869049"/>
          </a:xfrm>
          <a:prstGeom prst="up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endParaRPr lang="en-US" sz="2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1CFB7-F95E-409A-A183-3A9604BDDB0E}"/>
              </a:ext>
            </a:extLst>
          </p:cNvPr>
          <p:cNvSpPr txBox="1"/>
          <p:nvPr/>
        </p:nvSpPr>
        <p:spPr>
          <a:xfrm>
            <a:off x="1508031" y="3736615"/>
            <a:ext cx="1191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2200" dirty="0"/>
              <a:t>IoT devices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1D183-45E0-4FFA-8FFA-8FFC3E4BB555}"/>
              </a:ext>
            </a:extLst>
          </p:cNvPr>
          <p:cNvSpPr txBox="1"/>
          <p:nvPr/>
        </p:nvSpPr>
        <p:spPr>
          <a:xfrm>
            <a:off x="1495132" y="2965645"/>
            <a:ext cx="14783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2200" dirty="0"/>
              <a:t>web clicks</a:t>
            </a:r>
            <a:br>
              <a:rPr lang="en-150" sz="2200" dirty="0"/>
            </a:br>
            <a:r>
              <a:rPr lang="en-150" sz="2200" dirty="0"/>
              <a:t>app start</a:t>
            </a:r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EF413-B9D8-4661-968C-30B4D3DC33A1}"/>
              </a:ext>
            </a:extLst>
          </p:cNvPr>
          <p:cNvSpPr txBox="1"/>
          <p:nvPr/>
        </p:nvSpPr>
        <p:spPr>
          <a:xfrm>
            <a:off x="1508031" y="4535419"/>
            <a:ext cx="12735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2200" dirty="0"/>
              <a:t>social media</a:t>
            </a:r>
            <a:endParaRPr lang="en-US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550CB-0C66-4E22-B350-44CB732B9BBB}"/>
              </a:ext>
            </a:extLst>
          </p:cNvPr>
          <p:cNvCxnSpPr>
            <a:cxnSpLocks/>
          </p:cNvCxnSpPr>
          <p:nvPr/>
        </p:nvCxnSpPr>
        <p:spPr>
          <a:xfrm>
            <a:off x="5904914" y="1378560"/>
            <a:ext cx="0" cy="7208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3EA137-9BD4-472E-8F4D-27D06CA6BCDA}"/>
              </a:ext>
            </a:extLst>
          </p:cNvPr>
          <p:cNvCxnSpPr>
            <a:cxnSpLocks/>
          </p:cNvCxnSpPr>
          <p:nvPr/>
        </p:nvCxnSpPr>
        <p:spPr>
          <a:xfrm flipH="1">
            <a:off x="5904915" y="2099448"/>
            <a:ext cx="90919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AF83EB-4638-465C-89B9-5C73CC8D9767}"/>
              </a:ext>
            </a:extLst>
          </p:cNvPr>
          <p:cNvGrpSpPr/>
          <p:nvPr/>
        </p:nvGrpSpPr>
        <p:grpSpPr>
          <a:xfrm>
            <a:off x="6002019" y="1444048"/>
            <a:ext cx="785589" cy="636359"/>
            <a:chOff x="2832179" y="424070"/>
            <a:chExt cx="1551880" cy="9899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AC24A0-3AF1-4F2D-994D-DD665BD5A3A6}"/>
                </a:ext>
              </a:extLst>
            </p:cNvPr>
            <p:cNvSpPr/>
            <p:nvPr/>
          </p:nvSpPr>
          <p:spPr>
            <a:xfrm>
              <a:off x="4095175" y="424070"/>
              <a:ext cx="288884" cy="9899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312A8A-6A26-4825-AEBC-702B949FF489}"/>
                </a:ext>
              </a:extLst>
            </p:cNvPr>
            <p:cNvSpPr/>
            <p:nvPr/>
          </p:nvSpPr>
          <p:spPr>
            <a:xfrm>
              <a:off x="2832179" y="1086678"/>
              <a:ext cx="288884" cy="327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AED7FA-C5A4-4597-826E-E2B148269FCD}"/>
                </a:ext>
              </a:extLst>
            </p:cNvPr>
            <p:cNvSpPr/>
            <p:nvPr/>
          </p:nvSpPr>
          <p:spPr>
            <a:xfrm>
              <a:off x="3253178" y="837570"/>
              <a:ext cx="288884" cy="5764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5FACA4-CA5C-4DCE-9D96-A14C545E2AB3}"/>
                </a:ext>
              </a:extLst>
            </p:cNvPr>
            <p:cNvSpPr/>
            <p:nvPr/>
          </p:nvSpPr>
          <p:spPr>
            <a:xfrm>
              <a:off x="3674176" y="940904"/>
              <a:ext cx="288884" cy="4730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4284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3193E9-D9F2-42A4-8401-1ED1EA3F9501}"/>
              </a:ext>
            </a:extLst>
          </p:cNvPr>
          <p:cNvSpPr/>
          <p:nvPr/>
        </p:nvSpPr>
        <p:spPr>
          <a:xfrm>
            <a:off x="6026154" y="2965645"/>
            <a:ext cx="1521130" cy="7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sz="2200" dirty="0"/>
              <a:t>New</a:t>
            </a:r>
            <a:r>
              <a:rPr lang="en-US" sz="2200" dirty="0"/>
              <a:t> Sketch</a:t>
            </a:r>
            <a:endParaRPr lang="en-IL" sz="2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909C9D3-38E7-4FCA-AD6E-7EE6295492A6}"/>
              </a:ext>
            </a:extLst>
          </p:cNvPr>
          <p:cNvSpPr/>
          <p:nvPr/>
        </p:nvSpPr>
        <p:spPr>
          <a:xfrm>
            <a:off x="7821826" y="2965645"/>
            <a:ext cx="1412308" cy="700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150" sz="2200" dirty="0"/>
              <a:t>Old</a:t>
            </a:r>
            <a:r>
              <a:rPr lang="en-US" sz="2200" dirty="0"/>
              <a:t> Sketch</a:t>
            </a:r>
            <a:endParaRPr lang="en-IL" sz="2200" dirty="0"/>
          </a:p>
        </p:txBody>
      </p:sp>
      <p:sp>
        <p:nvSpPr>
          <p:cNvPr id="4" name="Shape 154">
            <a:extLst>
              <a:ext uri="{FF2B5EF4-FFF2-40B4-BE49-F238E27FC236}">
                <a16:creationId xmlns:a16="http://schemas.microsoft.com/office/drawing/2014/main" id="{B35D6815-6DC9-470A-9A0C-E1B84F12B678}"/>
              </a:ext>
            </a:extLst>
          </p:cNvPr>
          <p:cNvSpPr/>
          <p:nvPr/>
        </p:nvSpPr>
        <p:spPr>
          <a:xfrm rot="20201722">
            <a:off x="5009914" y="3477316"/>
            <a:ext cx="1123469" cy="4798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dirty="0"/>
              <a:t>update</a:t>
            </a:r>
            <a:endParaRPr sz="2200" dirty="0"/>
          </a:p>
        </p:txBody>
      </p:sp>
      <p:sp>
        <p:nvSpPr>
          <p:cNvPr id="5" name="Shape 154">
            <a:extLst>
              <a:ext uri="{FF2B5EF4-FFF2-40B4-BE49-F238E27FC236}">
                <a16:creationId xmlns:a16="http://schemas.microsoft.com/office/drawing/2014/main" id="{2AE4471E-8AD0-4758-B0CB-73DCC5C37B4C}"/>
              </a:ext>
            </a:extLst>
          </p:cNvPr>
          <p:cNvSpPr/>
          <p:nvPr/>
        </p:nvSpPr>
        <p:spPr>
          <a:xfrm>
            <a:off x="3498466" y="3973182"/>
            <a:ext cx="2467309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200" dirty="0"/>
          </a:p>
        </p:txBody>
      </p:sp>
      <p:sp>
        <p:nvSpPr>
          <p:cNvPr id="6" name="Shape 142">
            <a:extLst>
              <a:ext uri="{FF2B5EF4-FFF2-40B4-BE49-F238E27FC236}">
                <a16:creationId xmlns:a16="http://schemas.microsoft.com/office/drawing/2014/main" id="{42F94A77-2BFC-4460-B622-43FAC9325736}"/>
              </a:ext>
            </a:extLst>
          </p:cNvPr>
          <p:cNvSpPr/>
          <p:nvPr/>
        </p:nvSpPr>
        <p:spPr>
          <a:xfrm>
            <a:off x="6072452" y="3747711"/>
            <a:ext cx="1474832" cy="876631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sz="2200" dirty="0"/>
              <a:t>Data Store</a:t>
            </a:r>
            <a:endParaRPr sz="2200" dirty="0"/>
          </a:p>
        </p:txBody>
      </p:sp>
      <p:sp>
        <p:nvSpPr>
          <p:cNvPr id="7" name="Shape 148">
            <a:extLst>
              <a:ext uri="{FF2B5EF4-FFF2-40B4-BE49-F238E27FC236}">
                <a16:creationId xmlns:a16="http://schemas.microsoft.com/office/drawing/2014/main" id="{4AC136A7-FEA0-44B2-B1C5-FA60F245A699}"/>
              </a:ext>
            </a:extLst>
          </p:cNvPr>
          <p:cNvSpPr txBox="1"/>
          <p:nvPr/>
        </p:nvSpPr>
        <p:spPr>
          <a:xfrm>
            <a:off x="3374251" y="4364692"/>
            <a:ext cx="2040792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200" dirty="0"/>
              <a:t>Content Processing</a:t>
            </a:r>
          </a:p>
        </p:txBody>
      </p:sp>
      <p:sp>
        <p:nvSpPr>
          <p:cNvPr id="8" name="Shape 153">
            <a:extLst>
              <a:ext uri="{FF2B5EF4-FFF2-40B4-BE49-F238E27FC236}">
                <a16:creationId xmlns:a16="http://schemas.microsoft.com/office/drawing/2014/main" id="{8DE58429-50AB-4EB7-A9D8-59ABB05A55FB}"/>
              </a:ext>
            </a:extLst>
          </p:cNvPr>
          <p:cNvSpPr/>
          <p:nvPr/>
        </p:nvSpPr>
        <p:spPr>
          <a:xfrm rot="19371054">
            <a:off x="2614966" y="4478290"/>
            <a:ext cx="908796" cy="381029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200" dirty="0"/>
          </a:p>
        </p:txBody>
      </p:sp>
      <p:sp>
        <p:nvSpPr>
          <p:cNvPr id="9" name="Shape 154">
            <a:extLst>
              <a:ext uri="{FF2B5EF4-FFF2-40B4-BE49-F238E27FC236}">
                <a16:creationId xmlns:a16="http://schemas.microsoft.com/office/drawing/2014/main" id="{7FA73FB8-F60E-43D3-888A-429CCB5F07C2}"/>
              </a:ext>
            </a:extLst>
          </p:cNvPr>
          <p:cNvSpPr/>
          <p:nvPr/>
        </p:nvSpPr>
        <p:spPr>
          <a:xfrm>
            <a:off x="2556200" y="3886146"/>
            <a:ext cx="807386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7FAB08-4ADF-424B-9C1B-91AF01509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9032" y="3803156"/>
            <a:ext cx="1462359" cy="636358"/>
          </a:xfrm>
          <a:prstGeom prst="rect">
            <a:avLst/>
          </a:prstGeom>
        </p:spPr>
      </p:pic>
      <p:sp>
        <p:nvSpPr>
          <p:cNvPr id="12" name="Shape 147">
            <a:extLst>
              <a:ext uri="{FF2B5EF4-FFF2-40B4-BE49-F238E27FC236}">
                <a16:creationId xmlns:a16="http://schemas.microsoft.com/office/drawing/2014/main" id="{DD836C04-311B-4CA5-B39E-76D7B2CB4FFB}"/>
              </a:ext>
            </a:extLst>
          </p:cNvPr>
          <p:cNvSpPr txBox="1"/>
          <p:nvPr/>
        </p:nvSpPr>
        <p:spPr>
          <a:xfrm rot="3743632">
            <a:off x="7535826" y="2261790"/>
            <a:ext cx="1628362" cy="7422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200" dirty="0"/>
              <a:t>query</a:t>
            </a:r>
          </a:p>
        </p:txBody>
      </p:sp>
      <p:sp>
        <p:nvSpPr>
          <p:cNvPr id="13" name="Shape 152">
            <a:extLst>
              <a:ext uri="{FF2B5EF4-FFF2-40B4-BE49-F238E27FC236}">
                <a16:creationId xmlns:a16="http://schemas.microsoft.com/office/drawing/2014/main" id="{80B1C090-FAC3-4B9C-842E-FF8CF56EA465}"/>
              </a:ext>
            </a:extLst>
          </p:cNvPr>
          <p:cNvSpPr/>
          <p:nvPr/>
        </p:nvSpPr>
        <p:spPr>
          <a:xfrm rot="2021648">
            <a:off x="2767087" y="3425898"/>
            <a:ext cx="690169" cy="380995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-US" sz="2200" dirty="0"/>
          </a:p>
        </p:txBody>
      </p:sp>
      <p:sp>
        <p:nvSpPr>
          <p:cNvPr id="15" name="Up-Down Arrow 12">
            <a:extLst>
              <a:ext uri="{FF2B5EF4-FFF2-40B4-BE49-F238E27FC236}">
                <a16:creationId xmlns:a16="http://schemas.microsoft.com/office/drawing/2014/main" id="{3C97B12A-D5CC-47B5-87E8-B4A11B06BF20}"/>
              </a:ext>
            </a:extLst>
          </p:cNvPr>
          <p:cNvSpPr/>
          <p:nvPr/>
        </p:nvSpPr>
        <p:spPr>
          <a:xfrm rot="20213282">
            <a:off x="8144153" y="2121175"/>
            <a:ext cx="539092" cy="869049"/>
          </a:xfrm>
          <a:prstGeom prst="up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algn="ctr"/>
            <a:endParaRPr lang="en-US" sz="2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DEDA7-26B7-450B-A87B-981D0C862B18}"/>
              </a:ext>
            </a:extLst>
          </p:cNvPr>
          <p:cNvSpPr txBox="1"/>
          <p:nvPr/>
        </p:nvSpPr>
        <p:spPr>
          <a:xfrm>
            <a:off x="1508031" y="3736615"/>
            <a:ext cx="1191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2200" dirty="0"/>
              <a:t>IoT devices</a:t>
            </a:r>
            <a:endParaRPr 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56D67-B24C-41A8-AB2E-B004A29F2C87}"/>
              </a:ext>
            </a:extLst>
          </p:cNvPr>
          <p:cNvSpPr txBox="1"/>
          <p:nvPr/>
        </p:nvSpPr>
        <p:spPr>
          <a:xfrm>
            <a:off x="1495132" y="2965645"/>
            <a:ext cx="14783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2200" dirty="0"/>
              <a:t>web clicks</a:t>
            </a:r>
            <a:br>
              <a:rPr lang="en-150" sz="2200" dirty="0"/>
            </a:br>
            <a:r>
              <a:rPr lang="en-150" sz="2200" dirty="0"/>
              <a:t>app start</a:t>
            </a:r>
            <a:endParaRPr 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ABDAE-1CC0-40CB-BA2B-8CB7A073B88A}"/>
              </a:ext>
            </a:extLst>
          </p:cNvPr>
          <p:cNvSpPr txBox="1"/>
          <p:nvPr/>
        </p:nvSpPr>
        <p:spPr>
          <a:xfrm>
            <a:off x="1508031" y="4535419"/>
            <a:ext cx="12735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2200" dirty="0"/>
              <a:t>social media</a:t>
            </a:r>
            <a:endParaRPr lang="en-US" sz="2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880828-E112-435A-9023-8AB86B8789E5}"/>
              </a:ext>
            </a:extLst>
          </p:cNvPr>
          <p:cNvCxnSpPr>
            <a:cxnSpLocks/>
          </p:cNvCxnSpPr>
          <p:nvPr/>
        </p:nvCxnSpPr>
        <p:spPr>
          <a:xfrm>
            <a:off x="7693956" y="1378560"/>
            <a:ext cx="0" cy="7208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003C59-0BAB-4DC0-A86C-C743633659ED}"/>
              </a:ext>
            </a:extLst>
          </p:cNvPr>
          <p:cNvCxnSpPr>
            <a:cxnSpLocks/>
          </p:cNvCxnSpPr>
          <p:nvPr/>
        </p:nvCxnSpPr>
        <p:spPr>
          <a:xfrm flipH="1">
            <a:off x="7693957" y="2099448"/>
            <a:ext cx="90919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BA8E34-B997-420A-92D5-7EF0E040A667}"/>
              </a:ext>
            </a:extLst>
          </p:cNvPr>
          <p:cNvGrpSpPr/>
          <p:nvPr/>
        </p:nvGrpSpPr>
        <p:grpSpPr>
          <a:xfrm>
            <a:off x="7791061" y="1444048"/>
            <a:ext cx="785589" cy="636359"/>
            <a:chOff x="2832179" y="424070"/>
            <a:chExt cx="1551880" cy="9899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EB77CC-5007-42F1-A806-D4450A5315D0}"/>
                </a:ext>
              </a:extLst>
            </p:cNvPr>
            <p:cNvSpPr/>
            <p:nvPr/>
          </p:nvSpPr>
          <p:spPr>
            <a:xfrm>
              <a:off x="4095175" y="424070"/>
              <a:ext cx="288884" cy="9899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542C96-641B-4CF8-B70C-6A0B692558D2}"/>
                </a:ext>
              </a:extLst>
            </p:cNvPr>
            <p:cNvSpPr/>
            <p:nvPr/>
          </p:nvSpPr>
          <p:spPr>
            <a:xfrm>
              <a:off x="2832179" y="1086678"/>
              <a:ext cx="288884" cy="327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DE73E5-3524-46D2-8786-AF35A1D6FADA}"/>
                </a:ext>
              </a:extLst>
            </p:cNvPr>
            <p:cNvSpPr/>
            <p:nvPr/>
          </p:nvSpPr>
          <p:spPr>
            <a:xfrm>
              <a:off x="3253178" y="837570"/>
              <a:ext cx="288884" cy="5764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F3A9AD-7FBF-4A98-98BA-38FA1C3D5899}"/>
                </a:ext>
              </a:extLst>
            </p:cNvPr>
            <p:cNvSpPr/>
            <p:nvPr/>
          </p:nvSpPr>
          <p:spPr>
            <a:xfrm>
              <a:off x="3674176" y="940904"/>
              <a:ext cx="288884" cy="4730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3193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2" grpId="0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338A87-2F0B-4D8F-A069-C1B98915248D}"/>
              </a:ext>
            </a:extLst>
          </p:cNvPr>
          <p:cNvSpPr/>
          <p:nvPr/>
        </p:nvSpPr>
        <p:spPr>
          <a:xfrm>
            <a:off x="3275856" y="1916832"/>
            <a:ext cx="266429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Global Sketch</a:t>
            </a:r>
            <a:endParaRPr lang="en-IL" sz="2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1AB760-2D54-4CB6-B4FD-717A5A25738D}"/>
              </a:ext>
            </a:extLst>
          </p:cNvPr>
          <p:cNvSpPr/>
          <p:nvPr/>
        </p:nvSpPr>
        <p:spPr>
          <a:xfrm>
            <a:off x="2843807" y="3933056"/>
            <a:ext cx="1834209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buffer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(small sketch)</a:t>
            </a:r>
            <a:endParaRPr lang="en-IL" sz="2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AA4662-BC43-4B9D-9AA9-DC6B396B9172}"/>
              </a:ext>
            </a:extLst>
          </p:cNvPr>
          <p:cNvSpPr/>
          <p:nvPr/>
        </p:nvSpPr>
        <p:spPr>
          <a:xfrm>
            <a:off x="5550546" y="3933056"/>
            <a:ext cx="1834209" cy="7018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buffer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(small sketch)</a:t>
            </a:r>
            <a:endParaRPr lang="en-IL" sz="2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97574-737F-410B-A27E-DAE92144DC54}"/>
              </a:ext>
            </a:extLst>
          </p:cNvPr>
          <p:cNvSpPr txBox="1"/>
          <p:nvPr/>
        </p:nvSpPr>
        <p:spPr>
          <a:xfrm>
            <a:off x="4796435" y="4022388"/>
            <a:ext cx="588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. . . </a:t>
            </a:r>
            <a:endParaRPr lang="en-IL" sz="2200" dirty="0"/>
          </a:p>
        </p:txBody>
      </p:sp>
      <p:sp>
        <p:nvSpPr>
          <p:cNvPr id="7" name="Shape 154">
            <a:extLst>
              <a:ext uri="{FF2B5EF4-FFF2-40B4-BE49-F238E27FC236}">
                <a16:creationId xmlns:a16="http://schemas.microsoft.com/office/drawing/2014/main" id="{C61DADF5-B50B-48F2-B4AD-2E8E7060735F}"/>
              </a:ext>
            </a:extLst>
          </p:cNvPr>
          <p:cNvSpPr/>
          <p:nvPr/>
        </p:nvSpPr>
        <p:spPr>
          <a:xfrm rot="19126698">
            <a:off x="3087824" y="3033203"/>
            <a:ext cx="1053019" cy="5215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dirty="0"/>
              <a:t>merge</a:t>
            </a:r>
            <a:endParaRPr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35C90A-C80D-445A-B986-3DA0B720A807}"/>
              </a:ext>
            </a:extLst>
          </p:cNvPr>
          <p:cNvSpPr/>
          <p:nvPr/>
        </p:nvSpPr>
        <p:spPr>
          <a:xfrm>
            <a:off x="1678804" y="1763658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queries</a:t>
            </a:r>
            <a:endParaRPr lang="en-IL" sz="2200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9BA3149-16CE-480A-9076-69D083727210}"/>
              </a:ext>
            </a:extLst>
          </p:cNvPr>
          <p:cNvSpPr/>
          <p:nvPr/>
        </p:nvSpPr>
        <p:spPr>
          <a:xfrm>
            <a:off x="6012160" y="2487220"/>
            <a:ext cx="1547328" cy="964724"/>
          </a:xfrm>
          <a:prstGeom prst="wedgeEllipseCallout">
            <a:avLst>
              <a:gd name="adj1" fmla="val -72985"/>
              <a:gd name="adj2" fmla="val -2873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Generic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FE2D96A0-700C-4771-810A-B5754A2B83C2}"/>
              </a:ext>
            </a:extLst>
          </p:cNvPr>
          <p:cNvSpPr/>
          <p:nvPr/>
        </p:nvSpPr>
        <p:spPr>
          <a:xfrm>
            <a:off x="6012160" y="2487220"/>
            <a:ext cx="1547328" cy="948886"/>
          </a:xfrm>
          <a:prstGeom prst="wedgeEllipseCallout">
            <a:avLst>
              <a:gd name="adj1" fmla="val -44626"/>
              <a:gd name="adj2" fmla="val 9404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Shape 154">
            <a:extLst>
              <a:ext uri="{FF2B5EF4-FFF2-40B4-BE49-F238E27FC236}">
                <a16:creationId xmlns:a16="http://schemas.microsoft.com/office/drawing/2014/main" id="{D75D885B-C03A-4A95-A3F9-7A2A9CE2CB98}"/>
              </a:ext>
            </a:extLst>
          </p:cNvPr>
          <p:cNvSpPr/>
          <p:nvPr/>
        </p:nvSpPr>
        <p:spPr>
          <a:xfrm>
            <a:off x="1717600" y="2475652"/>
            <a:ext cx="1486248" cy="5040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dirty="0"/>
              <a:t>snapshot</a:t>
            </a:r>
            <a:endParaRPr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2C7C-B073-4C60-A535-A6C52EDF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7524" y="3368561"/>
            <a:ext cx="576761" cy="394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B15AEE-BA94-412D-8310-ED1AC568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28950" y="2187276"/>
            <a:ext cx="576761" cy="394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002631-B41B-43AD-A00A-0EF5844D5C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678804" y="2171604"/>
            <a:ext cx="576761" cy="394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B447E0-F264-44F6-9392-334A61428A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68977">
            <a:off x="3147427" y="5153386"/>
            <a:ext cx="576761" cy="394899"/>
          </a:xfrm>
          <a:prstGeom prst="rect">
            <a:avLst/>
          </a:prstGeom>
        </p:spPr>
      </p:pic>
      <p:sp>
        <p:nvSpPr>
          <p:cNvPr id="20" name="Shape 154">
            <a:extLst>
              <a:ext uri="{FF2B5EF4-FFF2-40B4-BE49-F238E27FC236}">
                <a16:creationId xmlns:a16="http://schemas.microsoft.com/office/drawing/2014/main" id="{3FEC51FD-0308-487A-9CC6-1C795E7A10E7}"/>
              </a:ext>
            </a:extLst>
          </p:cNvPr>
          <p:cNvSpPr/>
          <p:nvPr/>
        </p:nvSpPr>
        <p:spPr>
          <a:xfrm rot="19119160">
            <a:off x="2672147" y="4719641"/>
            <a:ext cx="1145545" cy="51869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dirty="0"/>
              <a:t>update</a:t>
            </a:r>
            <a:endParaRPr sz="2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608BD0-D96C-476C-94AB-CAA4F640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68977">
            <a:off x="5963518" y="5173266"/>
            <a:ext cx="576761" cy="394899"/>
          </a:xfrm>
          <a:prstGeom prst="rect">
            <a:avLst/>
          </a:prstGeom>
        </p:spPr>
      </p:pic>
      <p:sp>
        <p:nvSpPr>
          <p:cNvPr id="22" name="Shape 154">
            <a:extLst>
              <a:ext uri="{FF2B5EF4-FFF2-40B4-BE49-F238E27FC236}">
                <a16:creationId xmlns:a16="http://schemas.microsoft.com/office/drawing/2014/main" id="{3CDB4F8D-6675-483C-BD61-0C54CED7398F}"/>
              </a:ext>
            </a:extLst>
          </p:cNvPr>
          <p:cNvSpPr/>
          <p:nvPr/>
        </p:nvSpPr>
        <p:spPr>
          <a:xfrm rot="19119160">
            <a:off x="5488238" y="4739521"/>
            <a:ext cx="1145545" cy="51869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200" dirty="0"/>
              <a:t>update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9200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Idit Keidar</dc:creator>
  <cp:lastModifiedBy>Idit Keidar</cp:lastModifiedBy>
  <cp:revision>15</cp:revision>
  <dcterms:created xsi:type="dcterms:W3CDTF">2021-03-29T14:52:38Z</dcterms:created>
  <dcterms:modified xsi:type="dcterms:W3CDTF">2021-03-29T17:25:45Z</dcterms:modified>
</cp:coreProperties>
</file>