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78BE5-A5C6-406D-AFFD-7147A23EC6A1}" v="1" dt="2024-03-28T09:19:18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notesMaster" Target="notesMasters/notesMaster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3727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Welcome to Machine Learning Sessions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31852"/>
            <a:ext cx="72961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Integral Learning Objectives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459480"/>
            <a:ext cx="3163014" cy="2338149"/>
          </a:xfrm>
          <a:prstGeom prst="roundRect">
            <a:avLst>
              <a:gd name="adj" fmla="val 2851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68165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Conceptual Understanding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509254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clear understanding of fundamental concepts.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459480"/>
            <a:ext cx="3163014" cy="2338149"/>
          </a:xfrm>
          <a:prstGeom prst="roundRect">
            <a:avLst>
              <a:gd name="adj" fmla="val 2851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68165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Problem-solving Skills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509254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problem-solving skills by tackling real-world challenges.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459480"/>
            <a:ext cx="3163014" cy="2338149"/>
          </a:xfrm>
          <a:prstGeom prst="roundRect">
            <a:avLst>
              <a:gd name="adj" fmla="val 2851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68165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Communication and Presentation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509254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communication skills to effectively communicate findings.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03033"/>
            <a:ext cx="70212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Machine Learning?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667833" y="2541746"/>
            <a:ext cx="27742" cy="4284821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2931616" y="2951381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2431673" y="27153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2620982" y="2757011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903702" y="276391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Subset of AI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903702" y="3244334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Focuses on developing algorithms for systems to learn and make predictions.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931616" y="4453711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2431673" y="421767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2592050" y="4259342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903702" y="4266248"/>
            <a:ext cx="28104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Explicit Programming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903702" y="4746665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Enables computers to learn without explicit programming.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931616" y="5956042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2431673" y="572000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2588716" y="5761673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903702" y="57685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Identifying Patterns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903702" y="6248995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algorithms to identify patterns, make decisions, and improve through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65459"/>
            <a:ext cx="78787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Real-World Applications of ML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015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58461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Applications include personalized medicine and better diagnosis.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48389" y="4850725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Predictive models anticipate potential health issues.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47398" y="3015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Finance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847398" y="3584615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Utilized for fraud detection and risk assessment.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847398" y="4495324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Algorithms analyze large volumes of financial data.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346406" y="301525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E-commerce and Retail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346406" y="3931801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Powers recommendation systems and optimizes pricing strategies.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346406" y="5197912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Enhances inventory management and supply chain logistics.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29126"/>
            <a:ext cx="90641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ML in Transportation and Logistics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73034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3772019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80666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Optimizing Route Planning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634270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Algorithms optimize route planning and vehicle scheduling.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73034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5893951" y="3772019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80666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Predictive Maintenance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634270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Anticipates equipment failures and minimizes downtime.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73034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275802" y="3772019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80666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Ride-sharing Platforms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634270"/>
            <a:ext cx="24409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Estimates ride fares and predicts demand.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30996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64" y="1629134"/>
            <a:ext cx="6121081" cy="45908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ML in Everyday Life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Email Filtering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77428" y="2664976"/>
            <a:ext cx="60333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algorithms power email spam filters.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Search Engines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2277428" y="4442460"/>
            <a:ext cx="60333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Instrumental in ranking search results and understanding user intent.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Social Media Feeds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2277428" y="6219944"/>
            <a:ext cx="60333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Employ ML to curate personalized feeds tailored to individual preferences.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27803"/>
            <a:ext cx="74339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Neglecting ML Advancement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455432"/>
            <a:ext cx="3163014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677603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Loss of Competitiveness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505206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Organizations may lose their competitive edge in the market.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455432"/>
            <a:ext cx="3163014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677603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Ineffective Decision-Making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505206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May lead to suboptimal decisions in critical fields.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455432"/>
            <a:ext cx="3163014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677603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Limited Innovation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158020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May hinder growth and prevent organizations from capitalizing on new market opportunities.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51365"/>
            <a:ext cx="83219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Consequences of Neglecting ML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5525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3594259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62890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Vulnerabilities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456509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plays a crucial role in cybersecurity for threat detection.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5525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5893951" y="3594259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62890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Bias and Fairness Issues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456509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algorithms can perpetuate biases present in training data.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5525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275802" y="3594259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62890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Resource Inefficiencies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456509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algorithms can optimize resource allocation and energy consumption.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257" y="-1"/>
            <a:ext cx="10197885" cy="31865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84790" y="3186589"/>
            <a:ext cx="6308527" cy="5913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57"/>
              </a:lnSpc>
              <a:buNone/>
            </a:pPr>
            <a:r>
              <a:rPr lang="en-US" sz="372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Mastering Machine Learning</a:t>
            </a:r>
            <a:endParaRPr lang="en-US" sz="3725" dirty="0"/>
          </a:p>
        </p:txBody>
      </p:sp>
      <p:sp>
        <p:nvSpPr>
          <p:cNvPr id="6" name="Shape 3"/>
          <p:cNvSpPr/>
          <p:nvPr/>
        </p:nvSpPr>
        <p:spPr>
          <a:xfrm>
            <a:off x="3356848" y="4061817"/>
            <a:ext cx="23574" cy="364950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4"/>
          <p:cNvSpPr/>
          <p:nvPr/>
        </p:nvSpPr>
        <p:spPr>
          <a:xfrm>
            <a:off x="3581519" y="4410670"/>
            <a:ext cx="662345" cy="2357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8" name="Shape 5"/>
          <p:cNvSpPr/>
          <p:nvPr/>
        </p:nvSpPr>
        <p:spPr>
          <a:xfrm>
            <a:off x="3155752" y="4209693"/>
            <a:ext cx="425768" cy="425768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9" name="Text 6"/>
          <p:cNvSpPr/>
          <p:nvPr/>
        </p:nvSpPr>
        <p:spPr>
          <a:xfrm>
            <a:off x="3316962" y="4245173"/>
            <a:ext cx="10334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4"/>
              </a:lnSpc>
              <a:buNone/>
            </a:pPr>
            <a:r>
              <a:rPr lang="en-US" sz="223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235" dirty="0"/>
          </a:p>
        </p:txBody>
      </p:sp>
      <p:sp>
        <p:nvSpPr>
          <p:cNvPr id="10" name="Text 7"/>
          <p:cNvSpPr/>
          <p:nvPr/>
        </p:nvSpPr>
        <p:spPr>
          <a:xfrm>
            <a:off x="4409480" y="4251008"/>
            <a:ext cx="3247787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8"/>
              </a:lnSpc>
              <a:buNone/>
            </a:pPr>
            <a:r>
              <a:rPr lang="en-US" sz="186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Understanding Fundamentals</a:t>
            </a:r>
            <a:endParaRPr lang="en-US" sz="1863" dirty="0"/>
          </a:p>
        </p:txBody>
      </p:sp>
      <p:sp>
        <p:nvSpPr>
          <p:cNvPr id="11" name="Text 8"/>
          <p:cNvSpPr/>
          <p:nvPr/>
        </p:nvSpPr>
        <p:spPr>
          <a:xfrm>
            <a:off x="4409480" y="4660106"/>
            <a:ext cx="7136011" cy="302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4"/>
              </a:lnSpc>
              <a:buNone/>
            </a:pPr>
            <a:r>
              <a:rPr lang="en-US" sz="149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Build a solid understanding of key concepts and algorithms.</a:t>
            </a:r>
            <a:endParaRPr lang="en-US" sz="1490" dirty="0"/>
          </a:p>
        </p:txBody>
      </p:sp>
      <p:sp>
        <p:nvSpPr>
          <p:cNvPr id="12" name="Shape 9"/>
          <p:cNvSpPr/>
          <p:nvPr/>
        </p:nvSpPr>
        <p:spPr>
          <a:xfrm>
            <a:off x="3581519" y="5690235"/>
            <a:ext cx="662345" cy="2357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3" name="Shape 10"/>
          <p:cNvSpPr/>
          <p:nvPr/>
        </p:nvSpPr>
        <p:spPr>
          <a:xfrm>
            <a:off x="3155752" y="5489258"/>
            <a:ext cx="425768" cy="425768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14" name="Text 11"/>
          <p:cNvSpPr/>
          <p:nvPr/>
        </p:nvSpPr>
        <p:spPr>
          <a:xfrm>
            <a:off x="3292316" y="5524738"/>
            <a:ext cx="152519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4"/>
              </a:lnSpc>
              <a:buNone/>
            </a:pPr>
            <a:r>
              <a:rPr lang="en-US" sz="223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235" dirty="0"/>
          </a:p>
        </p:txBody>
      </p:sp>
      <p:sp>
        <p:nvSpPr>
          <p:cNvPr id="15" name="Text 12"/>
          <p:cNvSpPr/>
          <p:nvPr/>
        </p:nvSpPr>
        <p:spPr>
          <a:xfrm>
            <a:off x="4409480" y="5530572"/>
            <a:ext cx="3765352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8"/>
              </a:lnSpc>
              <a:buNone/>
            </a:pPr>
            <a:r>
              <a:rPr lang="en-US" sz="186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Learning Programming Languages</a:t>
            </a:r>
            <a:endParaRPr lang="en-US" sz="1863" dirty="0"/>
          </a:p>
        </p:txBody>
      </p:sp>
      <p:sp>
        <p:nvSpPr>
          <p:cNvPr id="16" name="Text 13"/>
          <p:cNvSpPr/>
          <p:nvPr/>
        </p:nvSpPr>
        <p:spPr>
          <a:xfrm>
            <a:off x="4409480" y="5939671"/>
            <a:ext cx="7136011" cy="302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4"/>
              </a:lnSpc>
              <a:buNone/>
            </a:pPr>
            <a:r>
              <a:rPr lang="en-US" sz="149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Acquire proficiency in Python and R, along with popular ML libraries.</a:t>
            </a:r>
            <a:endParaRPr lang="en-US" sz="1490" dirty="0"/>
          </a:p>
        </p:txBody>
      </p:sp>
      <p:sp>
        <p:nvSpPr>
          <p:cNvPr id="17" name="Shape 14"/>
          <p:cNvSpPr/>
          <p:nvPr/>
        </p:nvSpPr>
        <p:spPr>
          <a:xfrm>
            <a:off x="3581519" y="6969800"/>
            <a:ext cx="662345" cy="2357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8" name="Shape 15"/>
          <p:cNvSpPr/>
          <p:nvPr/>
        </p:nvSpPr>
        <p:spPr>
          <a:xfrm>
            <a:off x="3155752" y="6768822"/>
            <a:ext cx="425768" cy="425768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19" name="Text 16"/>
          <p:cNvSpPr/>
          <p:nvPr/>
        </p:nvSpPr>
        <p:spPr>
          <a:xfrm>
            <a:off x="3289578" y="6804303"/>
            <a:ext cx="158115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4"/>
              </a:lnSpc>
              <a:buNone/>
            </a:pPr>
            <a:r>
              <a:rPr lang="en-US" sz="223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235" dirty="0"/>
          </a:p>
        </p:txBody>
      </p:sp>
      <p:sp>
        <p:nvSpPr>
          <p:cNvPr id="20" name="Text 17"/>
          <p:cNvSpPr/>
          <p:nvPr/>
        </p:nvSpPr>
        <p:spPr>
          <a:xfrm>
            <a:off x="4409480" y="6810137"/>
            <a:ext cx="2365653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8"/>
              </a:lnSpc>
              <a:buNone/>
            </a:pPr>
            <a:r>
              <a:rPr lang="en-US" sz="186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Hands-on Practice</a:t>
            </a:r>
            <a:endParaRPr lang="en-US" sz="1863" dirty="0"/>
          </a:p>
        </p:txBody>
      </p:sp>
      <p:sp>
        <p:nvSpPr>
          <p:cNvPr id="21" name="Text 18"/>
          <p:cNvSpPr/>
          <p:nvPr/>
        </p:nvSpPr>
        <p:spPr>
          <a:xfrm>
            <a:off x="4409480" y="7219236"/>
            <a:ext cx="7136011" cy="302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4"/>
              </a:lnSpc>
              <a:buNone/>
            </a:pPr>
            <a:r>
              <a:rPr lang="en-US" sz="149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Gaining practical experience by working on projects and real-world datasets.</a:t>
            </a:r>
            <a:endParaRPr lang="en-US" sz="149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616518"/>
            <a:ext cx="90168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Strategic Roadmap for ML Mastery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21743"/>
            <a:ext cx="29762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Learning Programming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02160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Acquire proficiency in Python.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902160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techniques for data analysis and visualization.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755231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21743"/>
            <a:ext cx="27952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Mastering Algorithms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902160"/>
            <a:ext cx="30890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Dive deep into various machine learning algorithms.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397</Words>
  <Application>Microsoft Office PowerPoint</Application>
  <PresentationFormat>Custom</PresentationFormat>
  <Paragraphs>89</Paragraphs>
  <Slides>10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2024-03-23T13:34:22Z</dcterms:created>
  <dcterms:modified xsi:type="dcterms:W3CDTF">2024-03-28T09:19:18Z</dcterms:modified>
</cp:coreProperties>
</file>