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60" r:id="rId2"/>
    <p:sldId id="257" r:id="rId3"/>
    <p:sldId id="277" r:id="rId4"/>
    <p:sldId id="272" r:id="rId5"/>
    <p:sldId id="276" r:id="rId6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8"/>
      <p:bold r:id="rId9"/>
      <p:italic r:id="rId10"/>
      <p:boldItalic r:id="rId11"/>
    </p:embeddedFont>
    <p:embeddedFont>
      <p:font typeface="Fjalla One" panose="020B0604020202020204" charset="0"/>
      <p:regular r:id="rId12"/>
    </p:embeddedFont>
    <p:embeddedFont>
      <p:font typeface="Barlow Semi Condense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92550-F5F8-41EB-8E03-F0A6775AE305}">
  <a:tblStyle styleId="{8D292550-F5F8-41EB-8E03-F0A6775AE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92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58" r:id="rId4"/>
    <p:sldLayoutId id="2147483662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9" y="1198179"/>
            <a:ext cx="5038049" cy="39453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44144" y="228683"/>
            <a:ext cx="2834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Final Project</a:t>
            </a:r>
            <a:endParaRPr lang="vi-VN" sz="6000" b="1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414646" y="209642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Xin chào mọi người !</a:t>
            </a:r>
            <a:endParaRPr b="1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1063193" y="1307677"/>
            <a:ext cx="4851573" cy="1279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Họ và tên: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vi-VN" sz="2400" dirty="0" smtClean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Sinh ngày : 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endParaRPr lang="vi-VN" sz="2400" dirty="0" smtClean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Giới tính : </a:t>
            </a: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Nam</a:t>
            </a:r>
          </a:p>
          <a:p>
            <a:pPr marL="0" lvl="0" indent="0">
              <a:buNone/>
            </a:pP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Jsi08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vi-VN" sz="2400" dirty="0" smtClean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87" y="3251492"/>
            <a:ext cx="1714479" cy="1931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47" y="2860807"/>
            <a:ext cx="2869226" cy="2322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955" y="88639"/>
            <a:ext cx="2834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Project</a:t>
            </a:r>
            <a:endParaRPr lang="vi-VN" sz="6000" b="1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7" y="2208171"/>
            <a:ext cx="4988911" cy="2806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44" y="1104302"/>
            <a:ext cx="4509907" cy="25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193314" y="342752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Quá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trình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thực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hiện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  <a:latin typeface="+mj-lt"/>
              </a:rPr>
              <a:t> Project</a:t>
            </a:r>
            <a:endParaRPr sz="2400" b="1" dirty="0">
              <a:solidFill>
                <a:schemeClr val="accent3">
                  <a:lumMod val="25000"/>
                </a:schemeClr>
              </a:solidFill>
              <a:latin typeface="+mj-lt"/>
            </a:endParaRPr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5320862" y="380488"/>
            <a:ext cx="2948152" cy="2513527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6374" y="1065770"/>
            <a:ext cx="48842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800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sung,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143" y="2955025"/>
            <a:ext cx="394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</a:rPr>
              <a:t>Thuận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</a:rPr>
              <a:t>lợi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</a:rPr>
              <a:t>khó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25000"/>
                  </a:schemeClr>
                </a:solidFill>
              </a:rPr>
              <a:t>khăn</a:t>
            </a:r>
            <a:r>
              <a:rPr lang="en-US" sz="2400" b="1" dirty="0" smtClean="0">
                <a:solidFill>
                  <a:schemeClr val="accent3">
                    <a:lumMod val="25000"/>
                  </a:schemeClr>
                </a:solidFill>
              </a:rPr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36143" y="3342414"/>
            <a:ext cx="4572000" cy="11560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9241" y="3346816"/>
            <a:ext cx="4572000" cy="11560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79" y="1315727"/>
            <a:ext cx="1682642" cy="341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06" y="1608498"/>
            <a:ext cx="4938188" cy="1733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7926" y="3064248"/>
            <a:ext cx="3825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900" i="1">
                <a:solidFill>
                  <a:schemeClr val="accent3">
                    <a:lumMod val="25000"/>
                  </a:schemeClr>
                </a:solidFill>
                <a:latin typeface="+mj-lt"/>
              </a:rPr>
              <a:t>Cảm ơn mọi người đã theo dõi slide </a:t>
            </a:r>
            <a:r>
              <a:rPr lang="vi-VN" sz="2000" i="1">
                <a:solidFill>
                  <a:schemeClr val="accent3">
                    <a:lumMod val="25000"/>
                  </a:schemeClr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140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Barlow Semi Condensed Medium</vt:lpstr>
      <vt:lpstr>Roboto Condensed Light</vt:lpstr>
      <vt:lpstr>Fjalla One</vt:lpstr>
      <vt:lpstr>Barlow Semi Condensed</vt:lpstr>
      <vt:lpstr>Arial</vt:lpstr>
      <vt:lpstr>Wingdings</vt:lpstr>
      <vt:lpstr>Times New Roman</vt:lpstr>
      <vt:lpstr>Technology Consulting by Slidesgo</vt:lpstr>
      <vt:lpstr>PowerPoint Presentation</vt:lpstr>
      <vt:lpstr>Xin chào mọi người !</vt:lpstr>
      <vt:lpstr>PowerPoint Presentation</vt:lpstr>
      <vt:lpstr>Quá trình thực hiện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10</cp:revision>
  <dcterms:modified xsi:type="dcterms:W3CDTF">2022-07-23T13:53:21Z</dcterms:modified>
</cp:coreProperties>
</file>