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67" r:id="rId9"/>
    <p:sldId id="269" r:id="rId10"/>
    <p:sldId id="266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32" autoAdjust="0"/>
    <p:restoredTop sz="94718" autoAdjust="0"/>
  </p:normalViewPr>
  <p:slideViewPr>
    <p:cSldViewPr>
      <p:cViewPr varScale="1">
        <p:scale>
          <a:sx n="70" d="100"/>
          <a:sy n="70" d="100"/>
        </p:scale>
        <p:origin x="-37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BE188-86FF-4DA2-90E3-E87A617E5B92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C7550-07D8-4B15-8CEA-F35064F19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13A70-2D07-4B87-BDAC-411459AC38B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085E2-3717-4010-BD3E-12721C049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085E2-3717-4010-BD3E-12721C0492D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F6250AF-FA8D-4E30-9EB2-4D7595CD120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625D84-3EAD-4DBD-9AC9-A56219BD1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670" y="428604"/>
            <a:ext cx="6643734" cy="928694"/>
          </a:xfrm>
        </p:spPr>
        <p:txBody>
          <a:bodyPr>
            <a:noAutofit/>
          </a:bodyPr>
          <a:lstStyle/>
          <a:p>
            <a:pPr algn="ctr"/>
            <a:r>
              <a:rPr lang="en-IN" sz="2800" dirty="0" smtClean="0">
                <a:solidFill>
                  <a:srgbClr val="002060"/>
                </a:solidFill>
              </a:rPr>
              <a:t>SRI BALAJI CHOCKALINGAM ENGINEERING COLLEGE - ARNI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8" y="5000636"/>
            <a:ext cx="3143272" cy="13716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PROJECT  BY,</a:t>
            </a:r>
          </a:p>
          <a:p>
            <a:r>
              <a:rPr lang="en-IN" sz="1400" dirty="0" smtClean="0">
                <a:solidFill>
                  <a:srgbClr val="00B050"/>
                </a:solidFill>
              </a:rPr>
              <a:t>         HARIKARAN P</a:t>
            </a:r>
          </a:p>
          <a:p>
            <a:r>
              <a:rPr lang="en-IN" sz="1400" dirty="0" smtClean="0">
                <a:solidFill>
                  <a:srgbClr val="00B050"/>
                </a:solidFill>
              </a:rPr>
              <a:t>         VIJAY  M , DECE</a:t>
            </a:r>
          </a:p>
          <a:p>
            <a:r>
              <a:rPr lang="en-IN" sz="1400" dirty="0" smtClean="0">
                <a:solidFill>
                  <a:srgbClr val="00B050"/>
                </a:solidFill>
              </a:rPr>
              <a:t>         SRIDHAR  M</a:t>
            </a:r>
          </a:p>
          <a:p>
            <a:r>
              <a:rPr lang="en-IN" sz="1400" dirty="0" smtClean="0">
                <a:solidFill>
                  <a:srgbClr val="00B050"/>
                </a:solidFill>
              </a:rPr>
              <a:t>         KIRUBHANITHI  A , DECE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71670" y="5072074"/>
            <a:ext cx="3071834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GUIDED  BY,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PRABAGARAN</a:t>
            </a:r>
            <a:r>
              <a:rPr lang="en-IN" sz="1400" b="1" dirty="0" smtClean="0">
                <a:solidFill>
                  <a:srgbClr val="00B050"/>
                </a:solidFill>
              </a:rPr>
              <a:t>  </a:t>
            </a:r>
            <a:r>
              <a:rPr lang="en-IN" sz="1400" b="1" dirty="0" smtClean="0">
                <a:solidFill>
                  <a:srgbClr val="00B050"/>
                </a:solidFill>
              </a:rPr>
              <a:t>D,  M.E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00232" y="1428736"/>
            <a:ext cx="6529390" cy="928694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small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DEPARTMENT OF ELECTRONICS AND COMMUNICATION ENGINEERING</a:t>
            </a:r>
            <a:endParaRPr kumimoji="0" lang="en-US" sz="2000" b="1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00232" y="2428868"/>
            <a:ext cx="6529390" cy="1143008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5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PANDEMIC-PREVENTING SYSTEM BASED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MQ-3 SENSOR</a:t>
            </a:r>
          </a:p>
        </p:txBody>
      </p:sp>
      <p:pic>
        <p:nvPicPr>
          <p:cNvPr id="7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3571876"/>
            <a:ext cx="1143008" cy="1214422"/>
          </a:xfrm>
          <a:prstGeom prst="rect">
            <a:avLst/>
          </a:prstGeom>
          <a:noFill/>
        </p:spPr>
      </p:pic>
      <p:pic>
        <p:nvPicPr>
          <p:cNvPr id="8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3571876"/>
            <a:ext cx="1285884" cy="128588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Using this device can reduce the transmission of viruses through hands.</a:t>
            </a:r>
          </a:p>
          <a:p>
            <a:r>
              <a:rPr lang="en-GB" dirty="0" smtClean="0"/>
              <a:t>The MQ3 is a very low cost sensor, So the small shops also can afford this product easily.</a:t>
            </a:r>
          </a:p>
          <a:p>
            <a:r>
              <a:rPr lang="en-GB" dirty="0" smtClean="0"/>
              <a:t>Definitely, this product can contribute to reducing the transmission of viruses in pandemic situations.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65403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IN" sz="3200" dirty="0" smtClean="0">
                <a:solidFill>
                  <a:srgbClr val="7030A0"/>
                </a:solidFill>
              </a:rPr>
              <a:t>CONCLUSION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1143008" cy="1214422"/>
          </a:xfrm>
          <a:prstGeom prst="rect">
            <a:avLst/>
          </a:prstGeom>
          <a:noFill/>
        </p:spPr>
      </p:pic>
      <p:pic>
        <p:nvPicPr>
          <p:cNvPr id="6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0"/>
            <a:ext cx="1428736" cy="14287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4348" y="1000108"/>
            <a:ext cx="7467600" cy="654032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rgbClr val="00B050"/>
                </a:solidFill>
              </a:rPr>
              <a:t>THANK YOU!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E:\Education\1 - Main Project\Ppt\Images\stay healthy be happy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928803"/>
            <a:ext cx="4429156" cy="3071833"/>
          </a:xfrm>
          <a:prstGeom prst="rect">
            <a:avLst/>
          </a:prstGeom>
          <a:noFill/>
        </p:spPr>
      </p:pic>
      <p:pic>
        <p:nvPicPr>
          <p:cNvPr id="1027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2000240"/>
            <a:ext cx="2071678" cy="2071678"/>
          </a:xfrm>
          <a:prstGeom prst="rect">
            <a:avLst/>
          </a:prstGeom>
          <a:noFill/>
        </p:spPr>
      </p:pic>
      <p:pic>
        <p:nvPicPr>
          <p:cNvPr id="1028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928802"/>
            <a:ext cx="1815402" cy="192882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7467600" cy="582594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CONTENT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5984" y="1571612"/>
            <a:ext cx="4786346" cy="3786214"/>
          </a:xfrm>
        </p:spPr>
        <p:txBody>
          <a:bodyPr>
            <a:normAutofit/>
          </a:bodyPr>
          <a:lstStyle/>
          <a:p>
            <a:r>
              <a:rPr lang="en-IN" dirty="0" smtClean="0"/>
              <a:t>Viral pandemic.</a:t>
            </a:r>
          </a:p>
          <a:p>
            <a:r>
              <a:rPr lang="en-IN" dirty="0" smtClean="0"/>
              <a:t>Preventing methods.</a:t>
            </a:r>
          </a:p>
          <a:p>
            <a:r>
              <a:rPr lang="en-IN" dirty="0" smtClean="0"/>
              <a:t>Importance of hand sanitizer.</a:t>
            </a:r>
          </a:p>
          <a:p>
            <a:r>
              <a:rPr lang="en-IN" dirty="0" smtClean="0"/>
              <a:t>The carelessness of people.</a:t>
            </a:r>
          </a:p>
          <a:p>
            <a:r>
              <a:rPr lang="en-IN" dirty="0" smtClean="0"/>
              <a:t>MQ3 sensor.</a:t>
            </a:r>
          </a:p>
          <a:p>
            <a:r>
              <a:rPr lang="en-IN" dirty="0" smtClean="0"/>
              <a:t>Why MQ3 sensor.</a:t>
            </a:r>
          </a:p>
          <a:p>
            <a:r>
              <a:rPr lang="en-IN" dirty="0" smtClean="0"/>
              <a:t>Detection of hand sanitizer.</a:t>
            </a:r>
          </a:p>
          <a:p>
            <a:r>
              <a:rPr lang="en-IN" dirty="0" smtClean="0"/>
              <a:t>Conclusion.</a:t>
            </a:r>
          </a:p>
          <a:p>
            <a:endParaRPr lang="en-IN" dirty="0" smtClean="0"/>
          </a:p>
        </p:txBody>
      </p:sp>
      <p:pic>
        <p:nvPicPr>
          <p:cNvPr id="4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14290"/>
            <a:ext cx="1143008" cy="1214422"/>
          </a:xfrm>
          <a:prstGeom prst="rect">
            <a:avLst/>
          </a:prstGeom>
          <a:noFill/>
        </p:spPr>
      </p:pic>
      <p:pic>
        <p:nvPicPr>
          <p:cNvPr id="5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0"/>
            <a:ext cx="1428736" cy="14287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7467600" cy="654032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VIRAL PANDEMIC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5786" y="2500306"/>
            <a:ext cx="7400948" cy="2614618"/>
          </a:xfrm>
        </p:spPr>
        <p:txBody>
          <a:bodyPr/>
          <a:lstStyle/>
          <a:p>
            <a:r>
              <a:rPr lang="en-GB" dirty="0" smtClean="0"/>
              <a:t>A pandemic is </a:t>
            </a:r>
            <a:r>
              <a:rPr lang="en-GB" b="1" dirty="0" smtClean="0"/>
              <a:t>the worldwide spread of a new disease</a:t>
            </a:r>
            <a:r>
              <a:rPr lang="en-GB" dirty="0" smtClean="0"/>
              <a:t>.</a:t>
            </a:r>
          </a:p>
          <a:p>
            <a:r>
              <a:rPr lang="en-GB" dirty="0" smtClean="0"/>
              <a:t>Viral respiratory diseases, such as those caused by a new influenza virus or the </a:t>
            </a:r>
            <a:r>
              <a:rPr lang="en-GB" dirty="0" err="1" smtClean="0"/>
              <a:t>coronavirus</a:t>
            </a:r>
            <a:r>
              <a:rPr lang="en-GB" dirty="0" smtClean="0"/>
              <a:t> COVID-19, are the most likely to turn into a pandemic.</a:t>
            </a:r>
            <a:endParaRPr lang="en-US" dirty="0"/>
          </a:p>
        </p:txBody>
      </p:sp>
      <p:pic>
        <p:nvPicPr>
          <p:cNvPr id="4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1143008" cy="1214422"/>
          </a:xfrm>
          <a:prstGeom prst="rect">
            <a:avLst/>
          </a:prstGeom>
          <a:noFill/>
        </p:spPr>
      </p:pic>
      <p:pic>
        <p:nvPicPr>
          <p:cNvPr id="5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0"/>
            <a:ext cx="1428736" cy="14287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2910" y="285728"/>
            <a:ext cx="7467600" cy="65403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IN" sz="3200" dirty="0" smtClean="0">
                <a:solidFill>
                  <a:srgbClr val="7030A0"/>
                </a:solidFill>
              </a:rPr>
              <a:t>PREVENTING METHODS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 descr="E:\Education\1 - Main Project\Ppt\Images\Preventing metho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358246" cy="5202194"/>
          </a:xfrm>
          <a:prstGeom prst="rect">
            <a:avLst/>
          </a:prstGeom>
          <a:noFill/>
        </p:spPr>
      </p:pic>
      <p:pic>
        <p:nvPicPr>
          <p:cNvPr id="5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14290"/>
            <a:ext cx="1143008" cy="1214422"/>
          </a:xfrm>
          <a:prstGeom prst="rect">
            <a:avLst/>
          </a:prstGeom>
          <a:noFill/>
        </p:spPr>
      </p:pic>
      <p:pic>
        <p:nvPicPr>
          <p:cNvPr id="6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0"/>
            <a:ext cx="1428736" cy="14287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7224" y="357166"/>
            <a:ext cx="7467600" cy="1000132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IN" sz="3200" dirty="0" smtClean="0">
                <a:solidFill>
                  <a:srgbClr val="7030A0"/>
                </a:solidFill>
              </a:rPr>
              <a:t>IMPORTANCE OF HAND </a:t>
            </a:r>
          </a:p>
          <a:p>
            <a:pPr lvl="0" algn="ctr">
              <a:spcBef>
                <a:spcPct val="0"/>
              </a:spcBef>
            </a:pPr>
            <a:r>
              <a:rPr lang="en-IN" sz="3200" dirty="0" smtClean="0">
                <a:solidFill>
                  <a:srgbClr val="7030A0"/>
                </a:solidFill>
              </a:rPr>
              <a:t>SANITIZER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 descr="E:\Education\1 - Main Project\Ppt\Images\WHO about Glov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7500990" cy="4929222"/>
          </a:xfrm>
          <a:prstGeom prst="rect">
            <a:avLst/>
          </a:prstGeom>
          <a:noFill/>
        </p:spPr>
      </p:pic>
      <p:pic>
        <p:nvPicPr>
          <p:cNvPr id="5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14290"/>
            <a:ext cx="1143008" cy="1214422"/>
          </a:xfrm>
          <a:prstGeom prst="rect">
            <a:avLst/>
          </a:prstGeom>
          <a:noFill/>
        </p:spPr>
      </p:pic>
      <p:pic>
        <p:nvPicPr>
          <p:cNvPr id="6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0"/>
            <a:ext cx="1428736" cy="14287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7467600" cy="4873752"/>
          </a:xfrm>
        </p:spPr>
        <p:txBody>
          <a:bodyPr/>
          <a:lstStyle/>
          <a:p>
            <a:r>
              <a:rPr lang="en-IN" dirty="0" smtClean="0"/>
              <a:t>Some time people forgot to sanitize their hands.</a:t>
            </a:r>
          </a:p>
          <a:p>
            <a:r>
              <a:rPr lang="en-IN" dirty="0" smtClean="0"/>
              <a:t>Some people avoid hand sanitizer by their carelessness.</a:t>
            </a:r>
          </a:p>
          <a:p>
            <a:r>
              <a:rPr lang="en-IN" dirty="0" smtClean="0"/>
              <a:t>It helps in transmission of virus from one person to another person.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0034" y="428604"/>
            <a:ext cx="7467600" cy="1000132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IN" sz="3200" dirty="0" smtClean="0">
                <a:solidFill>
                  <a:srgbClr val="7030A0"/>
                </a:solidFill>
              </a:rPr>
              <a:t>THE CARELESSNESS OF </a:t>
            </a:r>
          </a:p>
          <a:p>
            <a:pPr lvl="0" algn="ctr">
              <a:spcBef>
                <a:spcPct val="0"/>
              </a:spcBef>
            </a:pPr>
            <a:r>
              <a:rPr lang="en-IN" sz="3200" dirty="0" smtClean="0">
                <a:solidFill>
                  <a:srgbClr val="7030A0"/>
                </a:solidFill>
              </a:rPr>
              <a:t>PEOPLE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E:\Education\1 - Main Project\Ppt\Images\sanitizer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786190"/>
            <a:ext cx="2714644" cy="2643206"/>
          </a:xfrm>
          <a:prstGeom prst="rect">
            <a:avLst/>
          </a:prstGeom>
          <a:noFill/>
        </p:spPr>
      </p:pic>
      <p:pic>
        <p:nvPicPr>
          <p:cNvPr id="5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14290"/>
            <a:ext cx="1143008" cy="1214422"/>
          </a:xfrm>
          <a:prstGeom prst="rect">
            <a:avLst/>
          </a:prstGeom>
          <a:noFill/>
        </p:spPr>
      </p:pic>
      <p:pic>
        <p:nvPicPr>
          <p:cNvPr id="6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0"/>
            <a:ext cx="1428736" cy="14287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357298"/>
            <a:ext cx="7467600" cy="5072098"/>
          </a:xfrm>
        </p:spPr>
        <p:txBody>
          <a:bodyPr/>
          <a:lstStyle/>
          <a:p>
            <a:r>
              <a:rPr lang="en-GB" dirty="0" smtClean="0"/>
              <a:t>It is a low cost semiconductor sensor which</a:t>
            </a:r>
          </a:p>
          <a:p>
            <a:pPr>
              <a:buNone/>
            </a:pPr>
            <a:r>
              <a:rPr lang="en-GB" dirty="0" smtClean="0"/>
              <a:t>   can detect the presence of alcohol gases at concentrations from 0.05 mg/L to 10 mg/L.</a:t>
            </a:r>
          </a:p>
          <a:p>
            <a:r>
              <a:rPr lang="en-GB" dirty="0" smtClean="0"/>
              <a:t> The sensitive material used for this sensor is SnO2, whose conductivity is lower in clean air.</a:t>
            </a:r>
          </a:p>
          <a:p>
            <a:r>
              <a:rPr lang="en-GB" dirty="0" smtClean="0"/>
              <a:t>It’s conductivity increases as the concentration of alcohol gases increases.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65403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IN" sz="3200" dirty="0" smtClean="0">
                <a:solidFill>
                  <a:srgbClr val="7030A0"/>
                </a:solidFill>
              </a:rPr>
              <a:t>MQ3 SENSOR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E:\Education\1 - Main Project\Ppt\Images\MQ3 sens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4143380"/>
            <a:ext cx="3643338" cy="2357430"/>
          </a:xfrm>
          <a:prstGeom prst="rect">
            <a:avLst/>
          </a:prstGeom>
          <a:noFill/>
        </p:spPr>
      </p:pic>
      <p:pic>
        <p:nvPicPr>
          <p:cNvPr id="5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14290"/>
            <a:ext cx="1143008" cy="1214422"/>
          </a:xfrm>
          <a:prstGeom prst="rect">
            <a:avLst/>
          </a:prstGeom>
          <a:noFill/>
        </p:spPr>
      </p:pic>
      <p:pic>
        <p:nvPicPr>
          <p:cNvPr id="6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0"/>
            <a:ext cx="1428736" cy="14287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MQ3 sensor is capable to detect ethanol that  in gas form.</a:t>
            </a:r>
          </a:p>
          <a:p>
            <a:r>
              <a:rPr lang="en-GB" dirty="0" smtClean="0"/>
              <a:t>MQ3 alcohol sensor module can be easily interfaced with Microcontrollers, </a:t>
            </a:r>
            <a:r>
              <a:rPr lang="en-GB" dirty="0" err="1" smtClean="0"/>
              <a:t>Arduino</a:t>
            </a:r>
            <a:r>
              <a:rPr lang="en-GB" dirty="0" smtClean="0"/>
              <a:t> Boards, Raspberry Pi etc. </a:t>
            </a:r>
          </a:p>
          <a:p>
            <a:r>
              <a:rPr lang="en-GB" dirty="0" smtClean="0"/>
              <a:t>This module provides both digital and </a:t>
            </a:r>
            <a:r>
              <a:rPr lang="en-GB" dirty="0" err="1" smtClean="0"/>
              <a:t>analog</a:t>
            </a:r>
            <a:r>
              <a:rPr lang="en-GB" dirty="0" smtClean="0"/>
              <a:t> outputs.</a:t>
            </a:r>
          </a:p>
          <a:p>
            <a:r>
              <a:rPr lang="en-GB" dirty="0" smtClean="0"/>
              <a:t>Hand sanitizers contain 60% to 80% of ethanol in it.</a:t>
            </a:r>
          </a:p>
          <a:p>
            <a:r>
              <a:rPr lang="en-GB" dirty="0" smtClean="0"/>
              <a:t>In this Project we use MQ3 sensor to detect the hand sanitizer.</a:t>
            </a:r>
          </a:p>
          <a:p>
            <a:r>
              <a:rPr lang="en-GB" dirty="0" smtClean="0"/>
              <a:t>By detecting hand sanitizer, we can build lots of protection methods by using electronics.</a:t>
            </a:r>
          </a:p>
          <a:p>
            <a:r>
              <a:rPr lang="en-IN" dirty="0" smtClean="0"/>
              <a:t>In this project we can build sanitizer based attendance making system by using MQ3 sensor and RFID reader.</a:t>
            </a:r>
            <a:endParaRPr lang="en-US" dirty="0" smtClean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65403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IN" sz="3200" dirty="0" smtClean="0">
                <a:solidFill>
                  <a:srgbClr val="7030A0"/>
                </a:solidFill>
              </a:rPr>
              <a:t>WHY MQ3 SENSOR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1143008" cy="1214422"/>
          </a:xfrm>
          <a:prstGeom prst="rect">
            <a:avLst/>
          </a:prstGeom>
          <a:noFill/>
        </p:spPr>
      </p:pic>
      <p:pic>
        <p:nvPicPr>
          <p:cNvPr id="6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0"/>
            <a:ext cx="1428736" cy="142873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8266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DETECTION OF </a:t>
            </a:r>
            <a:br>
              <a:rPr lang="en-IN" dirty="0" smtClean="0">
                <a:solidFill>
                  <a:srgbClr val="7030A0"/>
                </a:solidFill>
              </a:rPr>
            </a:br>
            <a:r>
              <a:rPr lang="en-IN" dirty="0" smtClean="0">
                <a:solidFill>
                  <a:srgbClr val="7030A0"/>
                </a:solidFill>
              </a:rPr>
              <a:t>HAND SANITIZER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E:\Education\1 - Main Project\Ppt\Images\MQ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1143008" cy="1214422"/>
          </a:xfrm>
          <a:prstGeom prst="rect">
            <a:avLst/>
          </a:prstGeom>
          <a:noFill/>
        </p:spPr>
      </p:pic>
      <p:pic>
        <p:nvPicPr>
          <p:cNvPr id="5" name="Picture 3" descr="E:\Education\1 - Main Project\Ppt\Images\—Pngtree—wash your hands with sanitizer_58375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0"/>
            <a:ext cx="1428736" cy="1428736"/>
          </a:xfrm>
          <a:prstGeom prst="rect">
            <a:avLst/>
          </a:prstGeom>
          <a:noFill/>
        </p:spPr>
      </p:pic>
      <p:pic>
        <p:nvPicPr>
          <p:cNvPr id="1026" name="Picture 2" descr="E:\Education\1 - Main Project\Block Diagra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357298"/>
            <a:ext cx="7447277" cy="526548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374</TotalTime>
  <Words>287</Words>
  <Application>Microsoft Office PowerPoint</Application>
  <PresentationFormat>On-screen Show (4:3)</PresentationFormat>
  <Paragraphs>53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SRI BALAJI CHOCKALINGAM ENGINEERING COLLEGE - ARNI</vt:lpstr>
      <vt:lpstr>CONTENT</vt:lpstr>
      <vt:lpstr>VIRAL PANDEMIC</vt:lpstr>
      <vt:lpstr>Slide 4</vt:lpstr>
      <vt:lpstr>Slide 5</vt:lpstr>
      <vt:lpstr>Slide 6</vt:lpstr>
      <vt:lpstr>Slide 7</vt:lpstr>
      <vt:lpstr>Slide 8</vt:lpstr>
      <vt:lpstr>DETECTION OF  HAND SANITIZER</vt:lpstr>
      <vt:lpstr>Slide 10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BALAJI CHOCKALINGAM ENGINEERING COLLEGE</dc:title>
  <dc:creator>AK</dc:creator>
  <cp:lastModifiedBy>AK</cp:lastModifiedBy>
  <cp:revision>39</cp:revision>
  <dcterms:created xsi:type="dcterms:W3CDTF">2023-02-23T02:09:07Z</dcterms:created>
  <dcterms:modified xsi:type="dcterms:W3CDTF">2023-03-29T04:17:55Z</dcterms:modified>
</cp:coreProperties>
</file>