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69" r:id="rId4"/>
    <p:sldId id="271" r:id="rId5"/>
    <p:sldId id="273" r:id="rId6"/>
    <p:sldId id="274" r:id="rId7"/>
    <p:sldId id="266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32" autoAdjust="0"/>
    <p:restoredTop sz="94718" autoAdjust="0"/>
  </p:normalViewPr>
  <p:slideViewPr>
    <p:cSldViewPr>
      <p:cViewPr varScale="1">
        <p:scale>
          <a:sx n="70" d="100"/>
          <a:sy n="70" d="100"/>
        </p:scale>
        <p:origin x="-37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BE188-86FF-4DA2-90E3-E87A617E5B92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C7550-07D8-4B15-8CEA-F35064F19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13A70-2D07-4B87-BDAC-411459AC38B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085E2-3717-4010-BD3E-12721C04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085E2-3717-4010-BD3E-12721C0492D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Education\1%20-%20Main%20Project\Ppt\Images\Demo%20Video.mp4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670" y="428604"/>
            <a:ext cx="6643734" cy="928694"/>
          </a:xfrm>
        </p:spPr>
        <p:txBody>
          <a:bodyPr>
            <a:noAutofit/>
          </a:bodyPr>
          <a:lstStyle/>
          <a:p>
            <a:pPr algn="ctr"/>
            <a:r>
              <a:rPr lang="en-IN" sz="2800" dirty="0" smtClean="0">
                <a:solidFill>
                  <a:srgbClr val="002060"/>
                </a:solidFill>
              </a:rPr>
              <a:t>SRI BALAJI CHOCKALINGAM ENGINEERING COLLEGE - ARNI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8" y="5000636"/>
            <a:ext cx="3143272" cy="13716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PROJECT  BY,</a:t>
            </a:r>
          </a:p>
          <a:p>
            <a:r>
              <a:rPr lang="en-IN" sz="1400" dirty="0" smtClean="0">
                <a:solidFill>
                  <a:srgbClr val="00B050"/>
                </a:solidFill>
              </a:rPr>
              <a:t>         HARIKARAN P</a:t>
            </a:r>
          </a:p>
          <a:p>
            <a:r>
              <a:rPr lang="en-IN" sz="1400" dirty="0" smtClean="0">
                <a:solidFill>
                  <a:srgbClr val="00B050"/>
                </a:solidFill>
              </a:rPr>
              <a:t>         VIJAY  M , DECE</a:t>
            </a:r>
          </a:p>
          <a:p>
            <a:r>
              <a:rPr lang="en-IN" sz="1400" dirty="0" smtClean="0">
                <a:solidFill>
                  <a:srgbClr val="00B050"/>
                </a:solidFill>
              </a:rPr>
              <a:t>         SRIDHAR  M</a:t>
            </a:r>
          </a:p>
          <a:p>
            <a:r>
              <a:rPr lang="en-IN" sz="1400" dirty="0" smtClean="0">
                <a:solidFill>
                  <a:srgbClr val="00B050"/>
                </a:solidFill>
              </a:rPr>
              <a:t>         KIRUBHANITHI  A , DECE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71670" y="5072074"/>
            <a:ext cx="3071834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GUIDED  BY,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I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PRABAGARAN</a:t>
            </a:r>
            <a:r>
              <a:rPr lang="en-IN" sz="1400" b="1" dirty="0" smtClean="0">
                <a:solidFill>
                  <a:srgbClr val="00B050"/>
                </a:solidFill>
              </a:rPr>
              <a:t>  </a:t>
            </a:r>
            <a:r>
              <a:rPr lang="en-IN" sz="1400" b="1" dirty="0" smtClean="0">
                <a:solidFill>
                  <a:srgbClr val="00B050"/>
                </a:solidFill>
              </a:rPr>
              <a:t>D,  M.E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00232" y="1428736"/>
            <a:ext cx="6529390" cy="928694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small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DEPARTMENT OF ELECTRONICS AND COMMUNICATION ENGINEERING</a:t>
            </a:r>
            <a:endParaRPr kumimoji="0" lang="en-US" sz="2000" b="1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00232" y="2428868"/>
            <a:ext cx="6529390" cy="1143008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5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PANDEMIC-PREVENTING SYSTEM BASED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MQ-3 SENSOR</a:t>
            </a:r>
          </a:p>
        </p:txBody>
      </p:sp>
      <p:pic>
        <p:nvPicPr>
          <p:cNvPr id="7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3571876"/>
            <a:ext cx="1143008" cy="1214422"/>
          </a:xfrm>
          <a:prstGeom prst="rect">
            <a:avLst/>
          </a:prstGeom>
          <a:noFill/>
        </p:spPr>
      </p:pic>
      <p:pic>
        <p:nvPicPr>
          <p:cNvPr id="8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3571876"/>
            <a:ext cx="1285884" cy="128588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7467600" cy="582594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CONTENT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57422" y="1643050"/>
            <a:ext cx="4786346" cy="2714644"/>
          </a:xfrm>
        </p:spPr>
        <p:txBody>
          <a:bodyPr>
            <a:normAutofit/>
          </a:bodyPr>
          <a:lstStyle/>
          <a:p>
            <a:r>
              <a:rPr lang="en-IN" dirty="0" smtClean="0"/>
              <a:t>Recap of </a:t>
            </a:r>
            <a:r>
              <a:rPr lang="en-IN" dirty="0" err="1" smtClean="0"/>
              <a:t>zeroth</a:t>
            </a:r>
            <a:r>
              <a:rPr lang="en-IN" dirty="0" smtClean="0"/>
              <a:t> review.</a:t>
            </a:r>
          </a:p>
          <a:p>
            <a:r>
              <a:rPr lang="en-IN" dirty="0" smtClean="0"/>
              <a:t>What is Servo Motor.</a:t>
            </a:r>
          </a:p>
          <a:p>
            <a:r>
              <a:rPr lang="en-IN" dirty="0" smtClean="0"/>
              <a:t>How we use Servo?</a:t>
            </a:r>
          </a:p>
          <a:p>
            <a:r>
              <a:rPr lang="en-IN" dirty="0" smtClean="0"/>
              <a:t>Demo video.</a:t>
            </a:r>
          </a:p>
          <a:p>
            <a:r>
              <a:rPr lang="en-IN" dirty="0" smtClean="0"/>
              <a:t>Conclusion.</a:t>
            </a:r>
          </a:p>
          <a:p>
            <a:endParaRPr lang="en-IN" dirty="0" smtClean="0"/>
          </a:p>
        </p:txBody>
      </p:sp>
      <p:pic>
        <p:nvPicPr>
          <p:cNvPr id="4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14290"/>
            <a:ext cx="1143008" cy="1214422"/>
          </a:xfrm>
          <a:prstGeom prst="rect">
            <a:avLst/>
          </a:prstGeom>
          <a:noFill/>
        </p:spPr>
      </p:pic>
      <p:pic>
        <p:nvPicPr>
          <p:cNvPr id="5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0"/>
            <a:ext cx="1428736" cy="14287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0"/>
            <a:ext cx="7467600" cy="108266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RECAP OF ZEROTH REVIEW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1143008" cy="1214422"/>
          </a:xfrm>
          <a:prstGeom prst="rect">
            <a:avLst/>
          </a:prstGeom>
          <a:noFill/>
        </p:spPr>
      </p:pic>
      <p:pic>
        <p:nvPicPr>
          <p:cNvPr id="5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0"/>
            <a:ext cx="1428736" cy="1428736"/>
          </a:xfrm>
          <a:prstGeom prst="rect">
            <a:avLst/>
          </a:prstGeom>
          <a:noFill/>
        </p:spPr>
      </p:pic>
      <p:pic>
        <p:nvPicPr>
          <p:cNvPr id="1026" name="Picture 2" descr="E:\Education\1 - Main Project\Block Diagra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357298"/>
            <a:ext cx="7447277" cy="526548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Servos are motors that allow you to precisely control physical movement because they generally move to a position rather than continuously rotating.</a:t>
            </a:r>
          </a:p>
          <a:p>
            <a:r>
              <a:rPr lang="en-GB" sz="2000" dirty="0" smtClean="0"/>
              <a:t>The potentiometer provides position feedback to the error amplifier in the control unit, which compares the current position of the motor to the target position.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8596" y="428604"/>
            <a:ext cx="7467600" cy="58259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SERVO MOTOR?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1143008" cy="1214422"/>
          </a:xfrm>
          <a:prstGeom prst="rect">
            <a:avLst/>
          </a:prstGeom>
          <a:noFill/>
        </p:spPr>
      </p:pic>
      <p:pic>
        <p:nvPicPr>
          <p:cNvPr id="7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0"/>
            <a:ext cx="1428736" cy="1428736"/>
          </a:xfrm>
          <a:prstGeom prst="rect">
            <a:avLst/>
          </a:prstGeom>
          <a:noFill/>
        </p:spPr>
      </p:pic>
      <p:pic>
        <p:nvPicPr>
          <p:cNvPr id="1026" name="Picture 2" descr="D:\Education\1 - Main Project\Ppt\Images\Servo-Motor-Internal-Structure-Illustrati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3643314"/>
            <a:ext cx="3786215" cy="2908135"/>
          </a:xfrm>
          <a:prstGeom prst="rect">
            <a:avLst/>
          </a:prstGeom>
          <a:noFill/>
        </p:spPr>
      </p:pic>
      <p:pic>
        <p:nvPicPr>
          <p:cNvPr id="1027" name="Picture 3" descr="D:\Education\1 - Main Project\Ppt\Images\Servo-Motor-Pinou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3643314"/>
            <a:ext cx="2699098" cy="293371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8596" y="428604"/>
            <a:ext cx="7467600" cy="58259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WE USE SERVO?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1143008" cy="1214422"/>
          </a:xfrm>
          <a:prstGeom prst="rect">
            <a:avLst/>
          </a:prstGeom>
          <a:noFill/>
        </p:spPr>
      </p:pic>
      <p:pic>
        <p:nvPicPr>
          <p:cNvPr id="6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0"/>
            <a:ext cx="1428736" cy="1428736"/>
          </a:xfrm>
          <a:prstGeom prst="rect">
            <a:avLst/>
          </a:prstGeom>
          <a:noFill/>
        </p:spPr>
      </p:pic>
      <p:pic>
        <p:nvPicPr>
          <p:cNvPr id="2050" name="Picture 2" descr="D:\Education\1 - Main Project\Ppt\Images\block diagr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571612"/>
            <a:ext cx="7360772" cy="492922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596" y="428604"/>
            <a:ext cx="7467600" cy="58259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 VIDEO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14290"/>
            <a:ext cx="1143008" cy="1214422"/>
          </a:xfrm>
          <a:prstGeom prst="rect">
            <a:avLst/>
          </a:prstGeom>
          <a:noFill/>
        </p:spPr>
      </p:pic>
      <p:pic>
        <p:nvPicPr>
          <p:cNvPr id="6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0"/>
            <a:ext cx="1428736" cy="1428736"/>
          </a:xfrm>
          <a:prstGeom prst="rect">
            <a:avLst/>
          </a:prstGeom>
          <a:noFill/>
        </p:spPr>
      </p:pic>
      <p:pic>
        <p:nvPicPr>
          <p:cNvPr id="8" name="Demo Video.mp4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57224" y="1357298"/>
            <a:ext cx="7334270" cy="5500702"/>
          </a:xfrm>
          <a:prstGeom prst="rect">
            <a:avLst/>
          </a:prstGeom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This device can allow the person to get into shops , Malls and companies, when they sanitize hands.</a:t>
            </a:r>
          </a:p>
          <a:p>
            <a:r>
              <a:rPr lang="en-GB" dirty="0" smtClean="0"/>
              <a:t>The MQ3 sensor and servo motor are  very low cost electronic product , So the small shops also can afford this product easily.</a:t>
            </a:r>
          </a:p>
          <a:p>
            <a:r>
              <a:rPr lang="en-GB" dirty="0" smtClean="0"/>
              <a:t>Definitely, this product can contribute to reducing the transmission of viruses in pandemic situations.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467600" cy="65403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IN" sz="3200" dirty="0" smtClean="0">
                <a:solidFill>
                  <a:srgbClr val="7030A0"/>
                </a:solidFill>
              </a:rPr>
              <a:t>CONCLUSION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1143008" cy="1214422"/>
          </a:xfrm>
          <a:prstGeom prst="rect">
            <a:avLst/>
          </a:prstGeom>
          <a:noFill/>
        </p:spPr>
      </p:pic>
      <p:pic>
        <p:nvPicPr>
          <p:cNvPr id="6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0"/>
            <a:ext cx="1428736" cy="14287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4348" y="1000108"/>
            <a:ext cx="7467600" cy="654032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rgbClr val="00B050"/>
                </a:solidFill>
              </a:rPr>
              <a:t>THANK YOU!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E:\Education\1 - Main Project\Ppt\Images\stay healthy be happy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928803"/>
            <a:ext cx="4429156" cy="3071833"/>
          </a:xfrm>
          <a:prstGeom prst="rect">
            <a:avLst/>
          </a:prstGeom>
          <a:noFill/>
        </p:spPr>
      </p:pic>
      <p:pic>
        <p:nvPicPr>
          <p:cNvPr id="1027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2000240"/>
            <a:ext cx="2071678" cy="2071678"/>
          </a:xfrm>
          <a:prstGeom prst="rect">
            <a:avLst/>
          </a:prstGeom>
          <a:noFill/>
        </p:spPr>
      </p:pic>
      <p:pic>
        <p:nvPicPr>
          <p:cNvPr id="1028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928802"/>
            <a:ext cx="1815402" cy="192882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444</TotalTime>
  <Words>200</Words>
  <Application>Microsoft Office PowerPoint</Application>
  <PresentationFormat>On-screen Show (4:3)</PresentationFormat>
  <Paragraphs>31</Paragraphs>
  <Slides>8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SRI BALAJI CHOCKALINGAM ENGINEERING COLLEGE - ARNI</vt:lpstr>
      <vt:lpstr>CONTENT</vt:lpstr>
      <vt:lpstr>RECAP OF ZEROTH REVIEW</vt:lpstr>
      <vt:lpstr>Slide 4</vt:lpstr>
      <vt:lpstr>Slide 5</vt:lpstr>
      <vt:lpstr>Slide 6</vt:lpstr>
      <vt:lpstr>Slide 7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BALAJI CHOCKALINGAM ENGINEERING COLLEGE</dc:title>
  <dc:creator>AK</dc:creator>
  <cp:lastModifiedBy>AK</cp:lastModifiedBy>
  <cp:revision>46</cp:revision>
  <dcterms:created xsi:type="dcterms:W3CDTF">2023-02-23T02:09:07Z</dcterms:created>
  <dcterms:modified xsi:type="dcterms:W3CDTF">2023-03-29T04:18:00Z</dcterms:modified>
</cp:coreProperties>
</file>