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72" r:id="rId3"/>
    <p:sldId id="373" r:id="rId4"/>
    <p:sldId id="375" r:id="rId5"/>
    <p:sldId id="376" r:id="rId6"/>
    <p:sldId id="382" r:id="rId7"/>
    <p:sldId id="388" r:id="rId8"/>
    <p:sldId id="390" r:id="rId9"/>
    <p:sldId id="391" r:id="rId10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44">
          <p15:clr>
            <a:srgbClr val="A4A3A4"/>
          </p15:clr>
        </p15:guide>
        <p15:guide id="2" pos="22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3300"/>
    <a:srgbClr val="FFFFCC"/>
    <a:srgbClr val="003399"/>
    <a:srgbClr val="008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41" autoAdjust="0"/>
    <p:restoredTop sz="94607" autoAdjust="0"/>
  </p:normalViewPr>
  <p:slideViewPr>
    <p:cSldViewPr>
      <p:cViewPr varScale="1">
        <p:scale>
          <a:sx n="70" d="100"/>
          <a:sy n="70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7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944"/>
        <p:guide pos="22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1D3677CD-A77C-09BB-FF0B-5CDAD60291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Dept. of ECE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4E0A5112-2389-7A1F-FAEC-FB27820F4E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9BCDA48-85E5-44F9-B031-12A40B9B4000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="" xmlns:a16="http://schemas.microsoft.com/office/drawing/2014/main" id="{2892D756-85BF-1541-3CC2-4E8B3122C7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>
            <a:extLst>
              <a:ext uri="{FF2B5EF4-FFF2-40B4-BE49-F238E27FC236}">
                <a16:creationId xmlns="" xmlns:a16="http://schemas.microsoft.com/office/drawing/2014/main" id="{1EBF9A77-C08B-5A92-92EB-F6CB195906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273BCB-4913-48AF-B4C5-3D86902E5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F1D1CD7A-13F2-6BFA-62A1-6A667E700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Dept. of ECE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9F6F073B-84B1-4D68-3ED3-4FDB771E46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E1579D0-56A8-4278-AA3F-B05A2FC9A4BE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7C7F0713-76D3-39AA-4290-CB3139A7C4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="" xmlns:a16="http://schemas.microsoft.com/office/drawing/2014/main" id="{9C51E660-424B-56D9-A292-C799382501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38650"/>
            <a:ext cx="563562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="" xmlns:a16="http://schemas.microsoft.com/office/drawing/2014/main" id="{7428BA55-76E5-487D-7E2C-89666FB617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>
            <a:extLst>
              <a:ext uri="{FF2B5EF4-FFF2-40B4-BE49-F238E27FC236}">
                <a16:creationId xmlns="" xmlns:a16="http://schemas.microsoft.com/office/drawing/2014/main" id="{879626A7-BEC5-2B12-F09C-4ECFB7154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CCFB12-1AA5-4F70-A8CD-544965608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82517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E9AC58B7-AF9C-8D59-284D-D84DA961CF2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3" name="Picture 6">
              <a:extLst>
                <a:ext uri="{FF2B5EF4-FFF2-40B4-BE49-F238E27FC236}">
                  <a16:creationId xmlns="" xmlns:a16="http://schemas.microsoft.com/office/drawing/2014/main" id="{DC69A34E-D1CA-653A-E98A-0069811788D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>
              <a:extLst>
                <a:ext uri="{FF2B5EF4-FFF2-40B4-BE49-F238E27FC236}">
                  <a16:creationId xmlns="" xmlns:a16="http://schemas.microsoft.com/office/drawing/2014/main" id="{3B2E1F7B-1440-B076-FD4D-62E0343306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">
              <a:extLst>
                <a:ext uri="{FF2B5EF4-FFF2-40B4-BE49-F238E27FC236}">
                  <a16:creationId xmlns="" xmlns:a16="http://schemas.microsoft.com/office/drawing/2014/main" id="{27AFDF00-8C67-6E7C-626B-5E88C1B331F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1043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476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8786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="" xmlns:a16="http://schemas.microsoft.com/office/drawing/2014/main" id="{254C19D7-C4FB-992C-3305-F674D942BCD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3" name="Picture 7">
              <a:extLst>
                <a:ext uri="{FF2B5EF4-FFF2-40B4-BE49-F238E27FC236}">
                  <a16:creationId xmlns="" xmlns:a16="http://schemas.microsoft.com/office/drawing/2014/main" id="{CC46A854-A17A-B1B3-BA15-A5B1672954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="" xmlns:a16="http://schemas.microsoft.com/office/drawing/2014/main" id="{90418D54-A75C-1A07-2F91-76534F51B6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>
              <a:extLst>
                <a:ext uri="{FF2B5EF4-FFF2-40B4-BE49-F238E27FC236}">
                  <a16:creationId xmlns="" xmlns:a16="http://schemas.microsoft.com/office/drawing/2014/main" id="{38606743-A42A-574A-A95A-A4F30DFD69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46662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3598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7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2147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9159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243061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894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706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07486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405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3759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0646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435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20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81287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0059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024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09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891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="" xmlns:a16="http://schemas.microsoft.com/office/drawing/2014/main" id="{915A8FD0-15EB-1C4C-37D8-BD4E5635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="" xmlns:a16="http://schemas.microsoft.com/office/drawing/2014/main" id="{59CFB17B-B7FB-6CFA-6084-D13E8E38F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11">
            <a:extLst>
              <a:ext uri="{FF2B5EF4-FFF2-40B4-BE49-F238E27FC236}">
                <a16:creationId xmlns="" xmlns:a16="http://schemas.microsoft.com/office/drawing/2014/main" id="{239156AF-7A55-18CF-AE13-0BE3531BAF8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1029" name="Picture 7">
              <a:extLst>
                <a:ext uri="{FF2B5EF4-FFF2-40B4-BE49-F238E27FC236}">
                  <a16:creationId xmlns="" xmlns:a16="http://schemas.microsoft.com/office/drawing/2014/main" id="{F88E8A1D-323E-9B30-3D2A-CF067AEC4F5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9">
              <a:extLst>
                <a:ext uri="{FF2B5EF4-FFF2-40B4-BE49-F238E27FC236}">
                  <a16:creationId xmlns="" xmlns:a16="http://schemas.microsoft.com/office/drawing/2014/main" id="{A091F224-A102-0025-AD8F-DE2B50FC9C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10">
              <a:extLst>
                <a:ext uri="{FF2B5EF4-FFF2-40B4-BE49-F238E27FC236}">
                  <a16:creationId xmlns="" xmlns:a16="http://schemas.microsoft.com/office/drawing/2014/main" id="{4A2FEDAB-FFC8-F560-9A76-CF3F36615D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382" r:id="rId2"/>
    <p:sldLayoutId id="2147485383" r:id="rId3"/>
    <p:sldLayoutId id="2147485384" r:id="rId4"/>
    <p:sldLayoutId id="2147485385" r:id="rId5"/>
    <p:sldLayoutId id="2147485386" r:id="rId6"/>
    <p:sldLayoutId id="2147485387" r:id="rId7"/>
    <p:sldLayoutId id="2147485388" r:id="rId8"/>
    <p:sldLayoutId id="2147485389" r:id="rId9"/>
    <p:sldLayoutId id="2147485390" r:id="rId10"/>
    <p:sldLayoutId id="21474853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608CA5CB-89C3-6A11-0753-AF004D9D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0AA5824C-A455-6660-025E-A810CD5B4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2052" name="Group 6">
            <a:extLst>
              <a:ext uri="{FF2B5EF4-FFF2-40B4-BE49-F238E27FC236}">
                <a16:creationId xmlns="" xmlns:a16="http://schemas.microsoft.com/office/drawing/2014/main" id="{9B7B7676-C5DB-5914-2961-35C0EDA927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250"/>
            <a:ext cx="8763000" cy="6381750"/>
            <a:chOff x="0" y="300"/>
            <a:chExt cx="5520" cy="4020"/>
          </a:xfrm>
        </p:grpSpPr>
        <p:pic>
          <p:nvPicPr>
            <p:cNvPr id="2053" name="Picture 7">
              <a:extLst>
                <a:ext uri="{FF2B5EF4-FFF2-40B4-BE49-F238E27FC236}">
                  <a16:creationId xmlns="" xmlns:a16="http://schemas.microsoft.com/office/drawing/2014/main" id="{D3539438-C3B4-CCFB-C7F2-40AB6DE44C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774"/>
              <a:ext cx="148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8">
              <a:extLst>
                <a:ext uri="{FF2B5EF4-FFF2-40B4-BE49-F238E27FC236}">
                  <a16:creationId xmlns="" xmlns:a16="http://schemas.microsoft.com/office/drawing/2014/main" id="{0B799010-443F-5BF2-47DE-17CA824D786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6"/>
              <a:ext cx="39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9">
              <a:extLst>
                <a:ext uri="{FF2B5EF4-FFF2-40B4-BE49-F238E27FC236}">
                  <a16:creationId xmlns="" xmlns:a16="http://schemas.microsoft.com/office/drawing/2014/main" id="{CB329AF2-61C4-3675-68B1-736A8FA920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"/>
              <a:ext cx="194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392" r:id="rId2"/>
    <p:sldLayoutId id="2147485393" r:id="rId3"/>
    <p:sldLayoutId id="2147485394" r:id="rId4"/>
    <p:sldLayoutId id="2147485395" r:id="rId5"/>
    <p:sldLayoutId id="2147485396" r:id="rId6"/>
    <p:sldLayoutId id="2147485397" r:id="rId7"/>
    <p:sldLayoutId id="2147485398" r:id="rId8"/>
    <p:sldLayoutId id="2147485399" r:id="rId9"/>
    <p:sldLayoutId id="2147485400" r:id="rId10"/>
    <p:sldLayoutId id="21474854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E:\Education\1%20-%20Main%20Project\Ppt\Review%202\VID-20230416-WA0001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7290" y="571480"/>
            <a:ext cx="6529390" cy="928694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DEPARTMENT OF ELECTRONICS AND COMMUNICATION ENGINEERING</a:t>
            </a:r>
            <a:endParaRPr kumimoji="0" lang="en-US" sz="20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0166" y="4057664"/>
            <a:ext cx="3071834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PRABAGARAN</a:t>
            </a:r>
            <a:r>
              <a:rPr lang="en-IN" sz="1400" b="1" dirty="0" smtClean="0">
                <a:solidFill>
                  <a:srgbClr val="00B050"/>
                </a:solidFill>
              </a:rPr>
              <a:t>  D,  M.E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72066" y="4071942"/>
            <a:ext cx="3143272" cy="1371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P. HARIKARAN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M. VIJAY</a:t>
            </a:r>
            <a:r>
              <a:rPr lang="en-IN" sz="1400" b="1" dirty="0" smtClean="0">
                <a:solidFill>
                  <a:srgbClr val="00B050"/>
                </a:solidFill>
                <a:latin typeface="+mn-lt"/>
              </a:rPr>
              <a:t>.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M. SRIDHAR 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A. KIRUBHANITHI.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85852" y="1643050"/>
            <a:ext cx="6529390" cy="1143008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cap="small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PANDEMIC-PREVENTING SYSTEM BASED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MQ-3 SENSOR</a:t>
            </a:r>
          </a:p>
        </p:txBody>
      </p:sp>
      <p:pic>
        <p:nvPicPr>
          <p:cNvPr id="9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571744"/>
            <a:ext cx="1143008" cy="1214422"/>
          </a:xfrm>
          <a:prstGeom prst="rect">
            <a:avLst/>
          </a:prstGeom>
          <a:noFill/>
        </p:spPr>
      </p:pic>
      <p:pic>
        <p:nvPicPr>
          <p:cNvPr id="10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643182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CONTENT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0166" y="1571612"/>
            <a:ext cx="6143668" cy="4929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IN" sz="2400" kern="0" dirty="0" smtClean="0">
                <a:latin typeface="+mn-lt"/>
              </a:rPr>
              <a:t>Development board.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RFID.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we use RFID?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N" sz="2400" kern="0" dirty="0" smtClean="0">
                <a:latin typeface="+mn-lt"/>
              </a:rPr>
              <a:t>Demo Video.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508C2D56-15FF-3D30-12DD-01DD1EED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7030A0"/>
                </a:solidFill>
              </a:rPr>
              <a:t>DEVELOPMENT BOARD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12FD0-D998-A484-AA89-9B1639FB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Node MCU is one of the most popular ESP8266 development boards.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It has 4MB of flash memory, 11 GPIO pins, and one ADC pin with 10-bit resolution.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This is what we use more often in our Wi-Fi and </a:t>
            </a:r>
            <a:r>
              <a:rPr lang="en-US" sz="2000" dirty="0" err="1" smtClean="0"/>
              <a:t>IoT</a:t>
            </a:r>
            <a:r>
              <a:rPr lang="en-US" sz="2000" dirty="0" smtClean="0"/>
              <a:t> projects.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 It is extremely versatile and perfect for beginners.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IN" sz="2000" dirty="0" smtClean="0"/>
              <a:t>It provide internet facility between I/O devices</a:t>
            </a:r>
            <a:endParaRPr lang="en-US" sz="2000" dirty="0"/>
          </a:p>
        </p:txBody>
      </p:sp>
      <p:pic>
        <p:nvPicPr>
          <p:cNvPr id="1026" name="Picture 2" descr="E:\Education\1 - Main Project\Ppt\Images\node mcu 1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429132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5F36C1D6-4072-20A7-6ADB-472D18581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7030A0"/>
                </a:solidFill>
              </a:rPr>
              <a:t>BASICS OF RFID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571612"/>
            <a:ext cx="7500990" cy="4643470"/>
          </a:xfrm>
        </p:spPr>
        <p:txBody>
          <a:bodyPr/>
          <a:lstStyle/>
          <a:p>
            <a:r>
              <a:rPr lang="en-GB" sz="2000" dirty="0" smtClean="0"/>
              <a:t>Radio Frequency Identification (RFID) refers to a wireless system comprised of two components: tags and readers.</a:t>
            </a:r>
          </a:p>
          <a:p>
            <a:r>
              <a:rPr lang="en-GB" sz="2000" dirty="0" smtClean="0"/>
              <a:t>The reader is a device that has one or more antennas that emit radio waves and receive signals back from the RFID tag.</a:t>
            </a:r>
          </a:p>
          <a:p>
            <a:r>
              <a:rPr lang="en-GB" sz="2000" dirty="0" smtClean="0"/>
              <a:t>By reading the UID of a card or</a:t>
            </a:r>
          </a:p>
          <a:p>
            <a:pPr>
              <a:buNone/>
            </a:pPr>
            <a:r>
              <a:rPr lang="en-GB" sz="2000" dirty="0" smtClean="0"/>
              <a:t>    tag, we can find the data </a:t>
            </a:r>
          </a:p>
          <a:p>
            <a:pPr>
              <a:buNone/>
            </a:pPr>
            <a:r>
              <a:rPr lang="en-GB" sz="2000" dirty="0" smtClean="0"/>
              <a:t>    stored about the UID (Name,</a:t>
            </a:r>
          </a:p>
          <a:p>
            <a:pPr>
              <a:buNone/>
            </a:pPr>
            <a:r>
              <a:rPr lang="en-GB" sz="2000" dirty="0" smtClean="0"/>
              <a:t>    mail id, mobile number, etc)</a:t>
            </a:r>
          </a:p>
        </p:txBody>
      </p:sp>
      <p:pic>
        <p:nvPicPr>
          <p:cNvPr id="5" name="Picture 2" descr="E:\Education\1 - Main Project\Ppt\Images\RFID R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357562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D9948B49-318A-8A97-3FAD-8653EBCB6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7030A0"/>
                </a:solidFill>
              </a:rPr>
              <a:t>HOW WE USE RFID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:\Education\1 - Main Project\Ppt\Images\RFID block digr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6330555" cy="443243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C2D187F0-69FD-540B-C11B-E096FF60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DEMO VIDEO</a:t>
            </a:r>
            <a:endParaRPr lang="en-US" altLang="en-US" dirty="0"/>
          </a:p>
        </p:txBody>
      </p:sp>
      <p:pic>
        <p:nvPicPr>
          <p:cNvPr id="6" name="VID-20230416-WA000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By Using these devices we can reduce the transmission of viruses through hands.</a:t>
            </a:r>
          </a:p>
          <a:p>
            <a:r>
              <a:rPr lang="en-GB" sz="2400" dirty="0" smtClean="0"/>
              <a:t>The MQ3 sensor, servo motor, RFID, </a:t>
            </a:r>
            <a:r>
              <a:rPr lang="en-GB" sz="2400" dirty="0" err="1" smtClean="0"/>
              <a:t>Arduino</a:t>
            </a:r>
            <a:r>
              <a:rPr lang="en-GB" sz="2400" dirty="0" smtClean="0"/>
              <a:t> UNO and Node MCU are very low cost electronic devices, So the small shops also can afford these products easily.</a:t>
            </a:r>
          </a:p>
          <a:p>
            <a:r>
              <a:rPr lang="en-GB" sz="2400" dirty="0" smtClean="0"/>
              <a:t>These products can contribute to reducing the transmission of viruses during pandemic situations.</a:t>
            </a:r>
          </a:p>
          <a:p>
            <a:pPr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07402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Education\1 - Main Project\Ppt\Images\stay healthy be happy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3"/>
            <a:ext cx="4429156" cy="3071833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000240"/>
            <a:ext cx="2071678" cy="2071678"/>
          </a:xfrm>
          <a:prstGeom prst="rect">
            <a:avLst/>
          </a:prstGeom>
          <a:noFill/>
        </p:spPr>
      </p:pic>
      <p:pic>
        <p:nvPicPr>
          <p:cNvPr id="7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928802"/>
            <a:ext cx="1815402" cy="1928826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71538" y="857232"/>
            <a:ext cx="6786610" cy="928694"/>
          </a:xfrm>
        </p:spPr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rgbClr val="7030A0"/>
                </a:solidFill>
              </a:rPr>
              <a:t>THANK YOU!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">
  <a:themeElements>
    <a:clrScheme name="SS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S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S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SSN</Template>
  <TotalTime>4390</TotalTime>
  <Words>209</Words>
  <Application>Microsoft Office PowerPoint</Application>
  <PresentationFormat>On-screen Show (4:3)</PresentationFormat>
  <Paragraphs>38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SSN</vt:lpstr>
      <vt:lpstr>1_Default Design</vt:lpstr>
      <vt:lpstr>Slide 1</vt:lpstr>
      <vt:lpstr>CONTENT</vt:lpstr>
      <vt:lpstr>DEVELOPMENT BOARD</vt:lpstr>
      <vt:lpstr>BASICS OF RFID</vt:lpstr>
      <vt:lpstr>HOW WE USE RFID</vt:lpstr>
      <vt:lpstr>DEMO VIDEO</vt:lpstr>
      <vt:lpstr>CONCLUSION</vt:lpstr>
      <vt:lpstr>Slide 8</vt:lpstr>
    </vt:vector>
  </TitlesOfParts>
  <Company>HOMEPC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SBCEC_AE slide model</dc:title>
  <dc:creator>Regan.D</dc:creator>
  <cp:lastModifiedBy>AK</cp:lastModifiedBy>
  <cp:revision>668</cp:revision>
  <dcterms:created xsi:type="dcterms:W3CDTF">2007-01-08T13:33:55Z</dcterms:created>
  <dcterms:modified xsi:type="dcterms:W3CDTF">2023-04-16T14:54:46Z</dcterms:modified>
</cp:coreProperties>
</file>