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20"/>
  </p:notesMasterIdLst>
  <p:handoutMasterIdLst>
    <p:handoutMasterId r:id="rId21"/>
  </p:handoutMasterIdLst>
  <p:sldIdLst>
    <p:sldId id="372" r:id="rId3"/>
    <p:sldId id="373" r:id="rId4"/>
    <p:sldId id="375" r:id="rId5"/>
    <p:sldId id="393" r:id="rId6"/>
    <p:sldId id="394" r:id="rId7"/>
    <p:sldId id="395" r:id="rId8"/>
    <p:sldId id="396" r:id="rId9"/>
    <p:sldId id="397" r:id="rId10"/>
    <p:sldId id="398" r:id="rId11"/>
    <p:sldId id="402" r:id="rId12"/>
    <p:sldId id="403" r:id="rId13"/>
    <p:sldId id="376" r:id="rId14"/>
    <p:sldId id="400" r:id="rId15"/>
    <p:sldId id="405" r:id="rId16"/>
    <p:sldId id="390" r:id="rId17"/>
    <p:sldId id="404" r:id="rId18"/>
    <p:sldId id="391" r:id="rId19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44">
          <p15:clr>
            <a:srgbClr val="A4A3A4"/>
          </p15:clr>
        </p15:guide>
        <p15:guide id="2" pos="22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00000"/>
    <a:srgbClr val="003300"/>
    <a:srgbClr val="FFFFCC"/>
    <a:srgbClr val="003399"/>
    <a:srgbClr val="008000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941" autoAdjust="0"/>
    <p:restoredTop sz="94607" autoAdjust="0"/>
  </p:normalViewPr>
  <p:slideViewPr>
    <p:cSldViewPr>
      <p:cViewPr varScale="1">
        <p:scale>
          <a:sx n="70" d="100"/>
          <a:sy n="70" d="100"/>
        </p:scale>
        <p:origin x="-4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76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88" y="-84"/>
      </p:cViewPr>
      <p:guideLst>
        <p:guide orient="horz" pos="2944"/>
        <p:guide pos="221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1D3677CD-A77C-09BB-FF0B-5CDAD60291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Dept. of ECE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4E0A5112-2389-7A1F-FAEC-FB27820F4E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9BCDA48-85E5-44F9-B031-12A40B9B4000}" type="datetimeFigureOut">
              <a:rPr lang="en-US"/>
              <a:pPr>
                <a:defRPr/>
              </a:pPr>
              <a:t>5/18/2023</a:t>
            </a:fld>
            <a:endParaRPr lang="en-US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xmlns="" id="{2892D756-85BF-1541-3CC2-4E8B3122C7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7730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xmlns="" id="{1EBF9A77-C08B-5A92-92EB-F6CB1959068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87730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7273BCB-4913-48AF-B4C5-3D86902E5C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F1D1CD7A-13F2-6BFA-62A1-6A667E700D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Dept. of ECE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9F6F073B-84B1-4D68-3ED3-4FDB771E46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E1579D0-56A8-4278-AA3F-B05A2FC9A4BE}" type="datetimeFigureOut">
              <a:rPr lang="en-US"/>
              <a:pPr>
                <a:defRPr/>
              </a:pPr>
              <a:t>5/18/2023</a:t>
            </a:fld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7C7F0713-76D3-39AA-4290-CB3139A7C4B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xmlns="" id="{9C51E660-424B-56D9-A292-C799382501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38650"/>
            <a:ext cx="5635625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xmlns="" id="{7428BA55-76E5-487D-7E2C-89666FB617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730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xmlns="" id="{879626A7-BEC5-2B12-F09C-4ECFB7154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87730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2CCFB12-1AA5-4F70-A8CD-544965608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61825172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xmlns="" id="{E9AC58B7-AF9C-8D59-284D-D84DA961CF2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476250"/>
            <a:ext cx="8763000" cy="6381750"/>
            <a:chOff x="0" y="300"/>
            <a:chExt cx="5520" cy="4020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xmlns="" id="{DC69A34E-D1CA-653A-E98A-0069811788D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3774"/>
              <a:ext cx="1488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7">
              <a:extLst>
                <a:ext uri="{FF2B5EF4-FFF2-40B4-BE49-F238E27FC236}">
                  <a16:creationId xmlns:a16="http://schemas.microsoft.com/office/drawing/2014/main" xmlns="" id="{3B2E1F7B-1440-B076-FD4D-62E03433064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36"/>
              <a:ext cx="39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xmlns="" id="{27AFDF00-8C67-6E7C-626B-5E88C1B331F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0"/>
              <a:ext cx="194" cy="3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71043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9476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887862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254C19D7-C4FB-992C-3305-F674D942BCD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476250"/>
            <a:ext cx="8763000" cy="6381750"/>
            <a:chOff x="0" y="300"/>
            <a:chExt cx="5520" cy="4020"/>
          </a:xfrm>
        </p:grpSpPr>
        <p:pic>
          <p:nvPicPr>
            <p:cNvPr id="3" name="Picture 7">
              <a:extLst>
                <a:ext uri="{FF2B5EF4-FFF2-40B4-BE49-F238E27FC236}">
                  <a16:creationId xmlns:a16="http://schemas.microsoft.com/office/drawing/2014/main" xmlns="" id="{CC46A854-A17A-B1B3-BA15-A5B16729549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3774"/>
              <a:ext cx="1488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xmlns="" id="{90418D54-A75C-1A07-2F91-76534F51B6D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36"/>
              <a:ext cx="39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>
              <a:extLst>
                <a:ext uri="{FF2B5EF4-FFF2-40B4-BE49-F238E27FC236}">
                  <a16:creationId xmlns:a16="http://schemas.microsoft.com/office/drawing/2014/main" xmlns="" id="{38606743-A42A-574A-A95A-A4F30DFD69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0"/>
              <a:ext cx="194" cy="3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4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46662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53598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553976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02147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89159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243061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48941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7063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307486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4054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037591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0646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05435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6202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81287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80059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0248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23095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48914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xmlns="" id="{915A8FD0-15EB-1C4C-37D8-BD4E56351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xmlns="" id="{59CFB17B-B7FB-6CFA-6084-D13E8E38F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1028" name="Group 11">
            <a:extLst>
              <a:ext uri="{FF2B5EF4-FFF2-40B4-BE49-F238E27FC236}">
                <a16:creationId xmlns:a16="http://schemas.microsoft.com/office/drawing/2014/main" xmlns="" id="{239156AF-7A55-18CF-AE13-0BE3531BAF8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476250"/>
            <a:ext cx="8763000" cy="6381750"/>
            <a:chOff x="0" y="300"/>
            <a:chExt cx="5520" cy="4020"/>
          </a:xfrm>
        </p:grpSpPr>
        <p:pic>
          <p:nvPicPr>
            <p:cNvPr id="1029" name="Picture 7">
              <a:extLst>
                <a:ext uri="{FF2B5EF4-FFF2-40B4-BE49-F238E27FC236}">
                  <a16:creationId xmlns:a16="http://schemas.microsoft.com/office/drawing/2014/main" xmlns="" id="{F88E8A1D-323E-9B30-3D2A-CF067AEC4F5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3774"/>
              <a:ext cx="1488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9">
              <a:extLst>
                <a:ext uri="{FF2B5EF4-FFF2-40B4-BE49-F238E27FC236}">
                  <a16:creationId xmlns:a16="http://schemas.microsoft.com/office/drawing/2014/main" xmlns="" id="{A091F224-A102-0025-AD8F-DE2B50FC9C9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36"/>
              <a:ext cx="39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10">
              <a:extLst>
                <a:ext uri="{FF2B5EF4-FFF2-40B4-BE49-F238E27FC236}">
                  <a16:creationId xmlns:a16="http://schemas.microsoft.com/office/drawing/2014/main" xmlns="" id="{4A2FEDAB-FFC8-F560-9A76-CF3F36615D7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0"/>
              <a:ext cx="194" cy="3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2" r:id="rId1"/>
    <p:sldLayoutId id="2147485382" r:id="rId2"/>
    <p:sldLayoutId id="2147485383" r:id="rId3"/>
    <p:sldLayoutId id="2147485384" r:id="rId4"/>
    <p:sldLayoutId id="2147485385" r:id="rId5"/>
    <p:sldLayoutId id="2147485386" r:id="rId6"/>
    <p:sldLayoutId id="2147485387" r:id="rId7"/>
    <p:sldLayoutId id="2147485388" r:id="rId8"/>
    <p:sldLayoutId id="2147485389" r:id="rId9"/>
    <p:sldLayoutId id="2147485390" r:id="rId10"/>
    <p:sldLayoutId id="21474853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608CA5CB-89C3-6A11-0753-AF004D9DA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0AA5824C-A455-6660-025E-A810CD5B4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2052" name="Group 6">
            <a:extLst>
              <a:ext uri="{FF2B5EF4-FFF2-40B4-BE49-F238E27FC236}">
                <a16:creationId xmlns:a16="http://schemas.microsoft.com/office/drawing/2014/main" xmlns="" id="{9B7B7676-C5DB-5914-2961-35C0EDA9274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476250"/>
            <a:ext cx="8763000" cy="6381750"/>
            <a:chOff x="0" y="300"/>
            <a:chExt cx="5520" cy="4020"/>
          </a:xfrm>
        </p:grpSpPr>
        <p:pic>
          <p:nvPicPr>
            <p:cNvPr id="2053" name="Picture 7">
              <a:extLst>
                <a:ext uri="{FF2B5EF4-FFF2-40B4-BE49-F238E27FC236}">
                  <a16:creationId xmlns:a16="http://schemas.microsoft.com/office/drawing/2014/main" xmlns="" id="{D3539438-C3B4-CCFB-C7F2-40AB6DE44CB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3774"/>
              <a:ext cx="1488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8">
              <a:extLst>
                <a:ext uri="{FF2B5EF4-FFF2-40B4-BE49-F238E27FC236}">
                  <a16:creationId xmlns:a16="http://schemas.microsoft.com/office/drawing/2014/main" xmlns="" id="{0B799010-443F-5BF2-47DE-17CA824D786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36"/>
              <a:ext cx="39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9">
              <a:extLst>
                <a:ext uri="{FF2B5EF4-FFF2-40B4-BE49-F238E27FC236}">
                  <a16:creationId xmlns:a16="http://schemas.microsoft.com/office/drawing/2014/main" xmlns="" id="{CB329AF2-61C4-3675-68B1-736A8FA9208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0"/>
              <a:ext cx="194" cy="3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3" r:id="rId1"/>
    <p:sldLayoutId id="2147485392" r:id="rId2"/>
    <p:sldLayoutId id="2147485393" r:id="rId3"/>
    <p:sldLayoutId id="2147485394" r:id="rId4"/>
    <p:sldLayoutId id="2147485395" r:id="rId5"/>
    <p:sldLayoutId id="2147485396" r:id="rId6"/>
    <p:sldLayoutId id="2147485397" r:id="rId7"/>
    <p:sldLayoutId id="2147485398" r:id="rId8"/>
    <p:sldLayoutId id="2147485399" r:id="rId9"/>
    <p:sldLayoutId id="2147485400" r:id="rId10"/>
    <p:sldLayoutId id="21474854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57290" y="571480"/>
            <a:ext cx="6529390" cy="928694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small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DEPARTMENT OF ELECTRONICS AND COMMUNICATION ENGINEERING</a:t>
            </a:r>
            <a:endParaRPr kumimoji="0" lang="en-US" sz="2000" b="1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00166" y="4057664"/>
            <a:ext cx="3071834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GUIDED  BY,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PRABAGARAN</a:t>
            </a:r>
            <a:r>
              <a:rPr lang="en-IN" sz="1400" b="1" dirty="0" smtClean="0">
                <a:solidFill>
                  <a:srgbClr val="00B050"/>
                </a:solidFill>
              </a:rPr>
              <a:t>  D,  M.E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072066" y="4071942"/>
            <a:ext cx="3143272" cy="1371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 BY,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P. HARIKARAN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M.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VIJAY</a:t>
            </a:r>
            <a:endParaRPr kumimoji="0" lang="en-IN" sz="14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M. SRIDHAR  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A.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KIRUBHANITHI</a:t>
            </a:r>
            <a:endParaRPr kumimoji="0" lang="en-IN" sz="14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85852" y="1643050"/>
            <a:ext cx="6529390" cy="1143008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5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cap="small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PANDEMIC-PREVENTING SYSTEM BASED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MQ-3 SENSOR</a:t>
            </a:r>
          </a:p>
        </p:txBody>
      </p:sp>
      <p:pic>
        <p:nvPicPr>
          <p:cNvPr id="9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571744"/>
            <a:ext cx="1143008" cy="1214422"/>
          </a:xfrm>
          <a:prstGeom prst="rect">
            <a:avLst/>
          </a:prstGeom>
          <a:noFill/>
        </p:spPr>
      </p:pic>
      <p:pic>
        <p:nvPicPr>
          <p:cNvPr id="10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2643182"/>
            <a:ext cx="1285884" cy="128588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Servos are motors that allow you to precisely control physical movement because they generally move to a position rather than continuously rotating.</a:t>
            </a:r>
          </a:p>
          <a:p>
            <a:r>
              <a:rPr lang="en-GB" sz="2000" dirty="0" smtClean="0"/>
              <a:t>The potentiometer provides position feedback to the error amplifier in the control unit, which compares the current position of the motor to the target position.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8596" y="428604"/>
            <a:ext cx="7467600" cy="58259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SERVO MOTOR?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D:\Education\1 - Main Project\Ppt\Images\Servo-Motor-Internal-Structure-Illustr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3643314"/>
            <a:ext cx="3786215" cy="2908135"/>
          </a:xfrm>
          <a:prstGeom prst="rect">
            <a:avLst/>
          </a:prstGeom>
          <a:noFill/>
        </p:spPr>
      </p:pic>
      <p:pic>
        <p:nvPicPr>
          <p:cNvPr id="1027" name="Picture 3" descr="D:\Education\1 - Main Project\Ppt\Images\Servo-Motor-Pinou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643314"/>
            <a:ext cx="2699098" cy="2933716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sz="3600" dirty="0" smtClean="0">
                <a:solidFill>
                  <a:srgbClr val="7030A0"/>
                </a:solidFill>
              </a:rPr>
              <a:t>WHAT IS SERVO MOTOR</a:t>
            </a:r>
            <a:endParaRPr lang="en-US" sz="3600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solidFill>
                  <a:srgbClr val="7030A0"/>
                </a:solidFill>
              </a:rPr>
              <a:t>HOW WE USE SERVO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:\Education\1 - Main Project\Images\IMG-20230507-WA00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71612"/>
            <a:ext cx="6357982" cy="442915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xmlns="" id="{5F36C1D6-4072-20A7-6ADB-472D18581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solidFill>
                  <a:srgbClr val="7030A0"/>
                </a:solidFill>
              </a:rPr>
              <a:t>BASICS OF RFID</a:t>
            </a: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1571612"/>
            <a:ext cx="7500990" cy="4643470"/>
          </a:xfrm>
        </p:spPr>
        <p:txBody>
          <a:bodyPr/>
          <a:lstStyle/>
          <a:p>
            <a:r>
              <a:rPr lang="en-GB" sz="2000" dirty="0" smtClean="0"/>
              <a:t>Radio Frequency Identification (RFID) refers to a wireless system comprised of two components: tags and readers.</a:t>
            </a:r>
          </a:p>
          <a:p>
            <a:r>
              <a:rPr lang="en-GB" sz="2000" dirty="0" smtClean="0"/>
              <a:t>The reader is a device that has one or more antennas that emit radio waves and receive signals back from the RFID tag.</a:t>
            </a:r>
          </a:p>
          <a:p>
            <a:r>
              <a:rPr lang="en-GB" sz="2000" dirty="0" smtClean="0"/>
              <a:t>By reading the UID of a card or</a:t>
            </a:r>
          </a:p>
          <a:p>
            <a:pPr>
              <a:buNone/>
            </a:pPr>
            <a:r>
              <a:rPr lang="en-GB" sz="2000" dirty="0" smtClean="0"/>
              <a:t>    tag, we can find the data </a:t>
            </a:r>
          </a:p>
          <a:p>
            <a:pPr>
              <a:buNone/>
            </a:pPr>
            <a:r>
              <a:rPr lang="en-GB" sz="2000" dirty="0" smtClean="0"/>
              <a:t>    stored about the UID (Name,</a:t>
            </a:r>
          </a:p>
          <a:p>
            <a:pPr>
              <a:buNone/>
            </a:pPr>
            <a:r>
              <a:rPr lang="en-GB" sz="2000" dirty="0" smtClean="0"/>
              <a:t>    mail id, mobile number, etc)</a:t>
            </a:r>
          </a:p>
        </p:txBody>
      </p:sp>
      <p:pic>
        <p:nvPicPr>
          <p:cNvPr id="5" name="Picture 2" descr="E:\Education\1 - Main Project\Ppt\Images\RFID R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3357562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solidFill>
                  <a:srgbClr val="7030A0"/>
                </a:solidFill>
              </a:rPr>
              <a:t>HOW WE USE RFID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:\Education\1 - Main Project\Images\IMG-20230430-WA00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6572296" cy="457905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solidFill>
                  <a:srgbClr val="7030A0"/>
                </a:solidFill>
              </a:rPr>
              <a:t>CIRCUIT DIAGRAM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:\Education\1 - Main Project\Images\IMG-20230507-WA00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00174"/>
            <a:ext cx="6332328" cy="450059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CONCLUSION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By Using these devices we can reduce the transmission of viruses through hands.</a:t>
            </a:r>
          </a:p>
          <a:p>
            <a:r>
              <a:rPr lang="en-GB" sz="2400" dirty="0" smtClean="0"/>
              <a:t>The MQ3 sensor, servo motor, RFID, </a:t>
            </a:r>
            <a:r>
              <a:rPr lang="en-GB" sz="2400" dirty="0" err="1" smtClean="0"/>
              <a:t>Arduino</a:t>
            </a:r>
            <a:r>
              <a:rPr lang="en-GB" sz="2400" dirty="0" smtClean="0"/>
              <a:t> UNO and Node MCU are very low cost electronic devices, So the small shops also can afford these products easily.</a:t>
            </a:r>
          </a:p>
          <a:p>
            <a:r>
              <a:rPr lang="en-GB" sz="2400" dirty="0" smtClean="0"/>
              <a:t>These products can contribute to reducing the transmission of viruses during pandemic situations.</a:t>
            </a:r>
          </a:p>
          <a:p>
            <a:pPr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39074021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3600" dirty="0" smtClean="0">
                <a:solidFill>
                  <a:srgbClr val="7030A0"/>
                </a:solidFill>
              </a:rPr>
              <a:t>FUTURE </a:t>
            </a:r>
            <a:r>
              <a:rPr lang="en-IN" sz="3600" dirty="0" smtClean="0">
                <a:solidFill>
                  <a:srgbClr val="7030A0"/>
                </a:solidFill>
              </a:rPr>
              <a:t>SCOPE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In the future, these devices are become more demandable by companies, Malls, and small shops.</a:t>
            </a:r>
          </a:p>
          <a:p>
            <a:r>
              <a:rPr lang="en-GB" sz="2400" dirty="0" smtClean="0"/>
              <a:t>In the future, we can easily add many features with these devices like interfacing mask detection with the MQ3 sensor and RFID to make a mask and hand sanitation mandatory for all. </a:t>
            </a:r>
          </a:p>
          <a:p>
            <a:endParaRPr lang="en-US" sz="2400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Education\1 - Main Project\Ppt\Images\stay healthy be happy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928803"/>
            <a:ext cx="4429156" cy="3071833"/>
          </a:xfrm>
          <a:prstGeom prst="rect">
            <a:avLst/>
          </a:prstGeom>
          <a:noFill/>
        </p:spPr>
      </p:pic>
      <p:pic>
        <p:nvPicPr>
          <p:cNvPr id="6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2000240"/>
            <a:ext cx="2071678" cy="2071678"/>
          </a:xfrm>
          <a:prstGeom prst="rect">
            <a:avLst/>
          </a:prstGeom>
          <a:noFill/>
        </p:spPr>
      </p:pic>
      <p:pic>
        <p:nvPicPr>
          <p:cNvPr id="7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928802"/>
            <a:ext cx="1815402" cy="1928826"/>
          </a:xfrm>
          <a:prstGeom prst="rect">
            <a:avLst/>
          </a:prstGeom>
          <a:noFill/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71538" y="857232"/>
            <a:ext cx="6786610" cy="928694"/>
          </a:xfrm>
        </p:spPr>
        <p:txBody>
          <a:bodyPr/>
          <a:lstStyle/>
          <a:p>
            <a:pPr algn="ctr">
              <a:buNone/>
            </a:pPr>
            <a:r>
              <a:rPr lang="en-IN" dirty="0" smtClean="0">
                <a:solidFill>
                  <a:srgbClr val="7030A0"/>
                </a:solidFill>
              </a:rPr>
              <a:t>THANK YOU!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CONTENT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00166" y="1571612"/>
            <a:ext cx="6000792" cy="471490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Abstract. 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Viral pandemic.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Preventing methods.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Importance of hand sanitizer.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The carelessness of people.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MQ3 sensor.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How we use MQ3 sensor?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What is Servo Motor.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How we use Servo?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What is RFID?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How we use RFID</a:t>
            </a:r>
            <a:r>
              <a:rPr lang="en-IN" sz="2400" dirty="0" smtClean="0"/>
              <a:t>?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Circuit diagram.</a:t>
            </a: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Future scope.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Conclusion.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I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508C2D56-15FF-3D30-12DD-01DD1EED4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 eaLnBrk="1" fontAlgn="auto" hangingPunct="1">
              <a:spcAft>
                <a:spcPts val="0"/>
              </a:spcAft>
              <a:defRPr/>
            </a:pPr>
            <a:r>
              <a:rPr lang="en-IN" sz="3200" kern="1200" cap="small" dirty="0" smtClean="0">
                <a:solidFill>
                  <a:srgbClr val="7030A0"/>
                </a:solidFill>
              </a:rPr>
              <a:t>ABSTRACT</a:t>
            </a:r>
            <a:endParaRPr lang="en-US" sz="3200" kern="1200" cap="small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112FD0-D998-A484-AA89-9B1639FB9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GB" sz="2000" dirty="0" smtClean="0"/>
              <a:t>During the pandemic situation, human hands are one of the primary transmission media for viruses. </a:t>
            </a:r>
          </a:p>
          <a:p>
            <a:r>
              <a:rPr lang="en-GB" sz="2000" dirty="0" smtClean="0"/>
              <a:t>To avoid this virus transmission, we introduce two concepts: an RFID attendance-making system interfaced with the MQ3 sensor and an automatic door-opening system interfaced with the MQ3 sensor.</a:t>
            </a:r>
          </a:p>
          <a:p>
            <a:r>
              <a:rPr lang="en-GB" sz="2000" dirty="0" smtClean="0"/>
              <a:t>This system makes hand sanitation mandatory.</a:t>
            </a:r>
            <a:endParaRPr lang="en-US" sz="2000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428604"/>
            <a:ext cx="7467600" cy="654032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VIRAL PANDEMIC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1785926"/>
            <a:ext cx="7400948" cy="2614618"/>
          </a:xfrm>
        </p:spPr>
        <p:txBody>
          <a:bodyPr/>
          <a:lstStyle/>
          <a:p>
            <a:r>
              <a:rPr lang="en-GB" sz="2000" dirty="0" smtClean="0"/>
              <a:t>A pandemic is </a:t>
            </a:r>
            <a:r>
              <a:rPr lang="en-GB" sz="2000" b="1" dirty="0" smtClean="0"/>
              <a:t>the worldwide spread of a new disease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Viral respiratory diseases, such as those caused by a new influenza virus or the </a:t>
            </a:r>
            <a:r>
              <a:rPr lang="en-GB" sz="2000" dirty="0" err="1" smtClean="0"/>
              <a:t>coronavirus</a:t>
            </a:r>
            <a:r>
              <a:rPr lang="en-GB" sz="2000" dirty="0" smtClean="0"/>
              <a:t> COVID-19, are the most likely to turn into a pandemic.</a:t>
            </a:r>
            <a:endParaRPr lang="en-US" sz="2000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2910" y="285728"/>
            <a:ext cx="7467600" cy="65403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IN" sz="3200" dirty="0" smtClean="0">
                <a:solidFill>
                  <a:srgbClr val="7030A0"/>
                </a:solidFill>
              </a:rPr>
              <a:t>PREVENTING METHODS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 descr="E:\Education\1 - Main Project\Ppt\Images\Preventing metho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7087604" cy="4411343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lvl="0"/>
            <a:r>
              <a:rPr lang="en-IN" sz="3600" dirty="0" smtClean="0">
                <a:solidFill>
                  <a:srgbClr val="7030A0"/>
                </a:solidFill>
              </a:rPr>
              <a:t>PREVENTING METHODS</a:t>
            </a:r>
            <a:endParaRPr lang="en-US" sz="3600" kern="1200" cap="small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7224" y="357166"/>
            <a:ext cx="7467600" cy="1000132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IN" sz="3200" dirty="0" smtClean="0">
                <a:solidFill>
                  <a:srgbClr val="7030A0"/>
                </a:solidFill>
              </a:rPr>
              <a:t>IMPORTANCE OF HAND </a:t>
            </a:r>
          </a:p>
          <a:p>
            <a:pPr lvl="0" algn="ctr">
              <a:spcBef>
                <a:spcPct val="0"/>
              </a:spcBef>
            </a:pPr>
            <a:r>
              <a:rPr lang="en-IN" sz="3200" dirty="0" smtClean="0">
                <a:solidFill>
                  <a:srgbClr val="7030A0"/>
                </a:solidFill>
              </a:rPr>
              <a:t>SANITIZER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 descr="E:\Education\1 - Main Project\Ppt\Images\WHO about Glov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6786610" cy="4459772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lvl="0"/>
            <a:r>
              <a:rPr lang="en-IN" sz="3600" dirty="0" smtClean="0">
                <a:solidFill>
                  <a:srgbClr val="7030A0"/>
                </a:solidFill>
              </a:rPr>
              <a:t>IMPORTANCE OF HAND </a:t>
            </a:r>
            <a:br>
              <a:rPr lang="en-IN" sz="3600" dirty="0" smtClean="0">
                <a:solidFill>
                  <a:srgbClr val="7030A0"/>
                </a:solidFill>
              </a:rPr>
            </a:br>
            <a:r>
              <a:rPr lang="en-IN" sz="3600" dirty="0" smtClean="0">
                <a:solidFill>
                  <a:srgbClr val="7030A0"/>
                </a:solidFill>
              </a:rPr>
              <a:t>SANITIZER</a:t>
            </a:r>
            <a:endParaRPr lang="en-US" sz="3600" kern="1200" cap="small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7467600" cy="4873752"/>
          </a:xfrm>
        </p:spPr>
        <p:txBody>
          <a:bodyPr/>
          <a:lstStyle/>
          <a:p>
            <a:r>
              <a:rPr lang="en-IN" sz="2000" dirty="0" smtClean="0"/>
              <a:t>Some time people forgot to sanitize their hands.</a:t>
            </a:r>
          </a:p>
          <a:p>
            <a:r>
              <a:rPr lang="en-IN" sz="2000" dirty="0" smtClean="0"/>
              <a:t>Some people avoid hand sanitizer by their carelessness.</a:t>
            </a:r>
          </a:p>
          <a:p>
            <a:r>
              <a:rPr lang="en-IN" sz="2000" dirty="0" smtClean="0"/>
              <a:t>It helps in transmission of virus from one person to another person.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0034" y="428604"/>
            <a:ext cx="7467600" cy="1000132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IN" sz="3200" dirty="0" smtClean="0">
                <a:solidFill>
                  <a:srgbClr val="7030A0"/>
                </a:solidFill>
              </a:rPr>
              <a:t>THE CARELESSNESS OF </a:t>
            </a:r>
          </a:p>
          <a:p>
            <a:pPr lvl="0" algn="ctr">
              <a:spcBef>
                <a:spcPct val="0"/>
              </a:spcBef>
            </a:pPr>
            <a:r>
              <a:rPr lang="en-IN" sz="3200" dirty="0" smtClean="0">
                <a:solidFill>
                  <a:srgbClr val="7030A0"/>
                </a:solidFill>
              </a:rPr>
              <a:t>PEOPLE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E:\Education\1 - Main Project\Ppt\Images\sanitizer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500438"/>
            <a:ext cx="2201063" cy="2143140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lvl="0"/>
            <a:r>
              <a:rPr lang="en-IN" sz="3600" dirty="0" smtClean="0">
                <a:solidFill>
                  <a:srgbClr val="7030A0"/>
                </a:solidFill>
              </a:rPr>
              <a:t>THE CARELESSNESS OF </a:t>
            </a:r>
            <a:br>
              <a:rPr lang="en-IN" sz="3600" dirty="0" smtClean="0">
                <a:solidFill>
                  <a:srgbClr val="7030A0"/>
                </a:solidFill>
              </a:rPr>
            </a:br>
            <a:r>
              <a:rPr lang="en-IN" sz="3600" dirty="0" smtClean="0">
                <a:solidFill>
                  <a:srgbClr val="7030A0"/>
                </a:solidFill>
              </a:rPr>
              <a:t>PEOPLE</a:t>
            </a:r>
            <a:endParaRPr lang="en-US" sz="3600" kern="1200" cap="small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357298"/>
            <a:ext cx="7467600" cy="5072098"/>
          </a:xfrm>
        </p:spPr>
        <p:txBody>
          <a:bodyPr/>
          <a:lstStyle/>
          <a:p>
            <a:r>
              <a:rPr lang="en-GB" sz="2400" dirty="0" smtClean="0"/>
              <a:t>It is a low cost semiconductor sensor which</a:t>
            </a:r>
          </a:p>
          <a:p>
            <a:pPr>
              <a:buNone/>
            </a:pPr>
            <a:r>
              <a:rPr lang="en-GB" sz="2400" dirty="0" smtClean="0"/>
              <a:t>   can detect the presence of alcohol gas.</a:t>
            </a:r>
          </a:p>
          <a:p>
            <a:r>
              <a:rPr lang="en-GB" sz="2400" dirty="0" smtClean="0"/>
              <a:t> The sensitive material used for this sensor is SnO2, whose conductivity is lower in clean air.</a:t>
            </a:r>
          </a:p>
          <a:p>
            <a:r>
              <a:rPr lang="en-GB" sz="2400" dirty="0" smtClean="0"/>
              <a:t>It’s conductivity increases as the concentration of alcohol gases increases.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467600" cy="65403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IN" sz="3200" dirty="0" smtClean="0">
                <a:solidFill>
                  <a:srgbClr val="7030A0"/>
                </a:solidFill>
              </a:rPr>
              <a:t>MQ3 SENSOR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E:\Education\1 - Main Project\Ppt\Images\MQ3 sens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4214818"/>
            <a:ext cx="3091349" cy="2000264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sz="3600" dirty="0" smtClean="0">
                <a:solidFill>
                  <a:srgbClr val="7030A0"/>
                </a:solidFill>
              </a:rPr>
              <a:t>WHAT IS MQ3 SENSOR</a:t>
            </a:r>
            <a:endParaRPr lang="en-US" sz="3600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3100" dirty="0" smtClean="0"/>
              <a:t>The MQ3 sensor is capable to detect ethanol that  in gas form.</a:t>
            </a:r>
          </a:p>
          <a:p>
            <a:r>
              <a:rPr lang="en-GB" sz="3100" dirty="0" smtClean="0"/>
              <a:t>Hand sanitizers contain 60% to 80% of ethanol in it.</a:t>
            </a:r>
          </a:p>
          <a:p>
            <a:r>
              <a:rPr lang="en-GB" sz="3100" dirty="0" smtClean="0"/>
              <a:t>In this Project we use MQ3 sensor to detect the hand sanitizer.</a:t>
            </a:r>
          </a:p>
          <a:p>
            <a:r>
              <a:rPr lang="en-GB" sz="3100" dirty="0" smtClean="0"/>
              <a:t>By detecting hand sanitizer, we can build lots of protection methods by using electronics.</a:t>
            </a:r>
          </a:p>
          <a:p>
            <a:r>
              <a:rPr lang="en-IN" sz="3100" dirty="0" smtClean="0"/>
              <a:t>In this project we can build sanitizer based attendance making system by using RFID interface with MQ3 sensor and automatic door opening system using servo motor interface with MQ3 sensor.</a:t>
            </a:r>
            <a:endParaRPr lang="en-US" sz="3100" dirty="0" smtClean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7738" y="274638"/>
            <a:ext cx="7467600" cy="65403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IN" sz="3200" dirty="0" smtClean="0">
                <a:solidFill>
                  <a:srgbClr val="7030A0"/>
                </a:solidFill>
              </a:rPr>
              <a:t>HOW WE USE MQ3 SENSOR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sz="3600" dirty="0" smtClean="0">
                <a:solidFill>
                  <a:srgbClr val="7030A0"/>
                </a:solidFill>
              </a:rPr>
              <a:t>HOW WE USE MQ3 SENSOR</a:t>
            </a:r>
            <a:endParaRPr lang="en-US" sz="3600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SN">
  <a:themeElements>
    <a:clrScheme name="SS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S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S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13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3">
      <a:dk1>
        <a:srgbClr val="000000"/>
      </a:dk1>
      <a:lt1>
        <a:srgbClr val="FFFFFF"/>
      </a:lt1>
      <a:dk2>
        <a:srgbClr val="000099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SSN</Template>
  <TotalTime>4409</TotalTime>
  <Words>509</Words>
  <Application>Microsoft Office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SSN</vt:lpstr>
      <vt:lpstr>1_Default Design</vt:lpstr>
      <vt:lpstr>Slide 1</vt:lpstr>
      <vt:lpstr>CONTENT</vt:lpstr>
      <vt:lpstr>ABSTRACT</vt:lpstr>
      <vt:lpstr>VIRAL PANDEMIC</vt:lpstr>
      <vt:lpstr>PREVENTING METHODS</vt:lpstr>
      <vt:lpstr>IMPORTANCE OF HAND  SANITIZER</vt:lpstr>
      <vt:lpstr>THE CARELESSNESS OF  PEOPLE</vt:lpstr>
      <vt:lpstr>WHAT IS MQ3 SENSOR</vt:lpstr>
      <vt:lpstr>HOW WE USE MQ3 SENSOR</vt:lpstr>
      <vt:lpstr>WHAT IS SERVO MOTOR</vt:lpstr>
      <vt:lpstr>HOW WE USE SERVO</vt:lpstr>
      <vt:lpstr>BASICS OF RFID</vt:lpstr>
      <vt:lpstr>HOW WE USE RFID</vt:lpstr>
      <vt:lpstr>CIRCUIT DIAGRAM</vt:lpstr>
      <vt:lpstr>CONCLUSION</vt:lpstr>
      <vt:lpstr>FUTURE SCOPE</vt:lpstr>
      <vt:lpstr>Slide 17</vt:lpstr>
    </vt:vector>
  </TitlesOfParts>
  <Company>HOMEPC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SBCEC_AE slide model</dc:title>
  <dc:creator>Regan.D</dc:creator>
  <cp:lastModifiedBy>AK</cp:lastModifiedBy>
  <cp:revision>670</cp:revision>
  <dcterms:created xsi:type="dcterms:W3CDTF">2007-01-08T13:33:55Z</dcterms:created>
  <dcterms:modified xsi:type="dcterms:W3CDTF">2023-05-18T05:05:42Z</dcterms:modified>
</cp:coreProperties>
</file>