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81" r:id="rId16"/>
    <p:sldId id="283" r:id="rId17"/>
    <p:sldId id="282" r:id="rId18"/>
    <p:sldId id="284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5FC"/>
    <a:srgbClr val="044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5E200-0848-41B4-8E2D-2A02A5586C32}" v="198" dt="2022-07-18T22:50:13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2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anegassi" userId="271ebe4ef902fc36" providerId="LiveId" clId="{6AA5E200-0848-41B4-8E2D-2A02A5586C32}"/>
    <pc:docChg chg="undo custSel addSld delSld modSld sldOrd">
      <pc:chgData name="Rafael Panegassi" userId="271ebe4ef902fc36" providerId="LiveId" clId="{6AA5E200-0848-41B4-8E2D-2A02A5586C32}" dt="2022-07-18T22:50:34.923" v="2258" actId="1076"/>
      <pc:docMkLst>
        <pc:docMk/>
      </pc:docMkLst>
      <pc:sldChg chg="addSp delSp modSp mod">
        <pc:chgData name="Rafael Panegassi" userId="271ebe4ef902fc36" providerId="LiveId" clId="{6AA5E200-0848-41B4-8E2D-2A02A5586C32}" dt="2022-07-17T13:26:01.300" v="305" actId="1076"/>
        <pc:sldMkLst>
          <pc:docMk/>
          <pc:sldMk cId="3607925463" sldId="256"/>
        </pc:sldMkLst>
        <pc:spChg chg="mod">
          <ac:chgData name="Rafael Panegassi" userId="271ebe4ef902fc36" providerId="LiveId" clId="{6AA5E200-0848-41B4-8E2D-2A02A5586C32}" dt="2022-07-17T13:20:42.484" v="277" actId="20577"/>
          <ac:spMkLst>
            <pc:docMk/>
            <pc:sldMk cId="3607925463" sldId="256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5" creationId="{7FFEDE69-F235-9538-902E-08DD6D61D023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6" creationId="{063B596C-12DB-FDCA-CEB8-7C7E6FD75565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7" creationId="{85E38947-427A-9DEC-710A-D6F31B76EA49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8" creationId="{4ED1C31C-C522-94B2-B849-6457A81E008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49" creationId="{CAA763D6-075C-EFD1-B00B-B63587FBBD61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0" creationId="{754A5424-4B10-008E-27F6-91220FE04856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1" creationId="{E0AE9C83-2C79-369F-7659-50927F10A827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2" creationId="{38A01576-5459-5FBC-7A18-FF3AAF99D90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3" creationId="{4185356C-1C01-9318-E1D6-B9DA944083C7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4" creationId="{889D5E52-B9A9-8005-4992-385CA486DF58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5" creationId="{D1862509-FB1A-47FC-D59B-CC983429E30B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6" creationId="{00AB66A0-8C54-16E4-756C-1036CC871178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7" creationId="{4782ED2B-EA3F-DCD5-0B1E-246D7F07343F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8" creationId="{E6942D03-4E6D-699E-47B5-3262A11A7794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59" creationId="{6209B799-0EFE-3D76-EA6D-FF154B00263E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0" creationId="{C8551905-CC96-B42E-BC33-617DA39DE046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1" creationId="{FE1BF4AE-6185-D2B0-BB50-7D985AEC3CB1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2" creationId="{A5E558D3-C8D3-292B-6B9B-936C4ECA5D3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3" creationId="{7DCA812F-6AE3-CBAD-E08C-D51E9B492A32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4" creationId="{9B09F173-FD23-4A8C-42F4-2A7D71F58523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5" creationId="{C462B0C6-CBC2-4B00-3602-07F30363005E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6" creationId="{620E444A-9B85-3913-5D81-780FF96CF933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7" creationId="{6BC4CDAF-01FA-0753-DD94-2FC9E20BFC61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8" creationId="{AF1EBCD7-BF5A-3845-DE08-0A577A08FC32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69" creationId="{63A69B43-4C7A-7FEC-E97C-692C844D9374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70" creationId="{A2FED1DC-09D1-340D-2100-13C2F47A3086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71" creationId="{E0351EDE-2A72-EFB7-1F6C-13B4C1B9262C}"/>
          </ac:spMkLst>
        </pc:spChg>
        <pc:spChg chg="mod">
          <ac:chgData name="Rafael Panegassi" userId="271ebe4ef902fc36" providerId="LiveId" clId="{6AA5E200-0848-41B4-8E2D-2A02A5586C32}" dt="2022-07-17T13:21:11.080" v="284" actId="1076"/>
          <ac:spMkLst>
            <pc:docMk/>
            <pc:sldMk cId="3607925463" sldId="256"/>
            <ac:spMk id="72" creationId="{78AF1F96-4FF1-C665-D154-2B7E3C130FB3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4" creationId="{B1C124C1-F53E-06DB-6E3A-A9D3873C003F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5" creationId="{7C27D5F5-7C38-47DE-9F68-F3BFDB9C5F0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6" creationId="{02AA3F63-7FC2-3C65-1E9F-30BDB8D1724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7" creationId="{A2D3629A-2F9E-2428-CFCB-F631C31C60A5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8" creationId="{9A8ACFA1-1877-1EBE-E7F3-54B5949E41B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79" creationId="{FB9A7196-1C02-E34B-8ADF-B8478682181B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0" creationId="{FCB5DAD5-A7F6-DC54-A009-E71A53894EFD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1" creationId="{3CAFFB2C-C2D8-94A6-A10A-1D87708C539A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2" creationId="{C0A9075A-6DCC-28BE-B7D8-77DCDAE30F3B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3" creationId="{3C3BB16A-3DA7-4F95-E4FF-5CA3A1AA56C1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4" creationId="{A57C8ADD-23E9-D089-D5DA-BE0D1304C8E4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5" creationId="{BB89CD03-F5A0-CD6F-2835-2B1A881118B7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6" creationId="{6471B4EF-ED31-99DD-C4FF-0D01858227D1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7" creationId="{989D90F7-4D7B-2A2B-0D9C-C62651C2F423}"/>
          </ac:spMkLst>
        </pc:spChg>
        <pc:spChg chg="mod">
          <ac:chgData name="Rafael Panegassi" userId="271ebe4ef902fc36" providerId="LiveId" clId="{6AA5E200-0848-41B4-8E2D-2A02A5586C32}" dt="2022-07-17T13:26:01.300" v="305" actId="1076"/>
          <ac:spMkLst>
            <pc:docMk/>
            <pc:sldMk cId="3607925463" sldId="256"/>
            <ac:spMk id="88" creationId="{98AF247E-F796-194F-6EDA-438B38C1EB4D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0" creationId="{F33C07FE-E9A7-2261-BE9E-2966EFC2EAEE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1" creationId="{871F4971-6E2D-96F0-EE8E-4A45AB3261C1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2" creationId="{B909100E-EF38-A6D0-1508-EB05FDF53950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3" creationId="{8236EFFE-557B-429B-530D-3687FA4F42F8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94" creationId="{0BB9A78B-BD0F-DE6D-EECE-39F12A08FCA4}"/>
          </ac:spMkLst>
        </pc:spChg>
        <pc:spChg chg="add del mod">
          <ac:chgData name="Rafael Panegassi" userId="271ebe4ef902fc36" providerId="LiveId" clId="{6AA5E200-0848-41B4-8E2D-2A02A5586C32}" dt="2022-07-17T13:25:39.917" v="299" actId="478"/>
          <ac:spMkLst>
            <pc:docMk/>
            <pc:sldMk cId="3607925463" sldId="256"/>
            <ac:spMk id="95" creationId="{BC813E2F-BB12-41B1-3164-8309F14DEF61}"/>
          </ac:spMkLst>
        </pc:spChg>
        <pc:spChg chg="add mod">
          <ac:chgData name="Rafael Panegassi" userId="271ebe4ef902fc36" providerId="LiveId" clId="{6AA5E200-0848-41B4-8E2D-2A02A5586C32}" dt="2022-07-17T13:25:57.172" v="304" actId="1076"/>
          <ac:spMkLst>
            <pc:docMk/>
            <pc:sldMk cId="3607925463" sldId="256"/>
            <ac:spMk id="96" creationId="{7F9E92E9-26CE-3B28-CDFF-04EBF00291A7}"/>
          </ac:spMkLst>
        </pc:spChg>
        <pc:spChg chg="add mod">
          <ac:chgData name="Rafael Panegassi" userId="271ebe4ef902fc36" providerId="LiveId" clId="{6AA5E200-0848-41B4-8E2D-2A02A5586C32}" dt="2022-07-17T13:25:49.795" v="302" actId="1076"/>
          <ac:spMkLst>
            <pc:docMk/>
            <pc:sldMk cId="3607925463" sldId="256"/>
            <ac:spMk id="97" creationId="{A1076088-ECFB-3D71-8031-AB9E5A0928CC}"/>
          </ac:spMkLst>
        </pc:spChg>
        <pc:spChg chg="del">
          <ac:chgData name="Rafael Panegassi" userId="271ebe4ef902fc36" providerId="LiveId" clId="{6AA5E200-0848-41B4-8E2D-2A02A5586C32}" dt="2022-07-17T13:24:49.060" v="293" actId="478"/>
          <ac:spMkLst>
            <pc:docMk/>
            <pc:sldMk cId="3607925463" sldId="256"/>
            <ac:spMk id="114" creationId="{F3382F80-5533-3DAB-7B3F-151E85E77F61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5" creationId="{1AC76FF0-84C1-3057-B17A-59C3474F63D5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6" creationId="{514788A3-743C-7F7B-EC6E-3C8938FFC554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7" creationId="{774F109A-78ED-0131-A30D-D875644A8533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8" creationId="{D3C229FC-0DB9-23F1-72AB-413E183CC545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19" creationId="{58910B5F-50F8-0A53-F514-C42D937CA159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0" creationId="{778C589A-B0E1-210E-EBD4-EB3C020AED93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1" creationId="{2BE4A78D-0C65-B38D-9F8A-C277F6456C3B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2" creationId="{9BA4588F-1F47-7F20-1EB3-D6509A0EECD3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3" creationId="{EC344052-942D-D714-785C-559BB2B7B01B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4" creationId="{B9039A7A-058F-E189-0203-3E1CDA5CA226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5" creationId="{8F434629-6E23-0B79-8822-3FB31455BAF1}"/>
          </ac:spMkLst>
        </pc:spChg>
        <pc:spChg chg="mod">
          <ac:chgData name="Rafael Panegassi" userId="271ebe4ef902fc36" providerId="LiveId" clId="{6AA5E200-0848-41B4-8E2D-2A02A5586C32}" dt="2022-07-17T13:25:53.265" v="303" actId="1076"/>
          <ac:spMkLst>
            <pc:docMk/>
            <pc:sldMk cId="3607925463" sldId="256"/>
            <ac:spMk id="126" creationId="{D9BAC163-C819-2DCB-66AE-6A2FDDE37BBA}"/>
          </ac:spMkLst>
        </pc:spChg>
        <pc:grpChg chg="mod">
          <ac:chgData name="Rafael Panegassi" userId="271ebe4ef902fc36" providerId="LiveId" clId="{6AA5E200-0848-41B4-8E2D-2A02A5586C32}" dt="2022-07-17T13:21:11.080" v="284" actId="1076"/>
          <ac:grpSpMkLst>
            <pc:docMk/>
            <pc:sldMk cId="3607925463" sldId="256"/>
            <ac:grpSpMk id="44" creationId="{5C792699-29C7-A2AF-CA32-C2E1976761DA}"/>
          </ac:grpSpMkLst>
        </pc:grpChg>
        <pc:grpChg chg="mod">
          <ac:chgData name="Rafael Panegassi" userId="271ebe4ef902fc36" providerId="LiveId" clId="{6AA5E200-0848-41B4-8E2D-2A02A5586C32}" dt="2022-07-17T13:26:01.300" v="305" actId="1076"/>
          <ac:grpSpMkLst>
            <pc:docMk/>
            <pc:sldMk cId="3607925463" sldId="256"/>
            <ac:grpSpMk id="73" creationId="{804EBBBE-B062-6FA0-FD5C-EEB177A64EE0}"/>
          </ac:grpSpMkLst>
        </pc:grpChg>
        <pc:grpChg chg="mod">
          <ac:chgData name="Rafael Panegassi" userId="271ebe4ef902fc36" providerId="LiveId" clId="{6AA5E200-0848-41B4-8E2D-2A02A5586C32}" dt="2022-07-17T13:25:53.265" v="303" actId="1076"/>
          <ac:grpSpMkLst>
            <pc:docMk/>
            <pc:sldMk cId="3607925463" sldId="256"/>
            <ac:grpSpMk id="89" creationId="{D4FAB204-6331-B9C9-F728-CEC1B21202E5}"/>
          </ac:grpSpMkLst>
        </pc:grpChg>
      </pc:sldChg>
      <pc:sldChg chg="modSp mod">
        <pc:chgData name="Rafael Panegassi" userId="271ebe4ef902fc36" providerId="LiveId" clId="{6AA5E200-0848-41B4-8E2D-2A02A5586C32}" dt="2022-07-18T22:48:45.200" v="2241" actId="1035"/>
        <pc:sldMkLst>
          <pc:docMk/>
          <pc:sldMk cId="512411783" sldId="257"/>
        </pc:sldMkLst>
        <pc:spChg chg="mod">
          <ac:chgData name="Rafael Panegassi" userId="271ebe4ef902fc36" providerId="LiveId" clId="{6AA5E200-0848-41B4-8E2D-2A02A5586C32}" dt="2022-07-17T18:39:57.995" v="476" actId="1076"/>
          <ac:spMkLst>
            <pc:docMk/>
            <pc:sldMk cId="512411783" sldId="257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8T22:48:45.200" v="2241" actId="1035"/>
          <ac:spMkLst>
            <pc:docMk/>
            <pc:sldMk cId="512411783" sldId="257"/>
            <ac:spMk id="132" creationId="{20A4492A-FF92-2645-973B-7CF17ED8E3EC}"/>
          </ac:spMkLst>
        </pc:spChg>
      </pc:sldChg>
      <pc:sldChg chg="addSp delSp modSp add mod">
        <pc:chgData name="Rafael Panegassi" userId="271ebe4ef902fc36" providerId="LiveId" clId="{6AA5E200-0848-41B4-8E2D-2A02A5586C32}" dt="2022-07-18T22:38:18.334" v="2078" actId="20577"/>
        <pc:sldMkLst>
          <pc:docMk/>
          <pc:sldMk cId="2935566380" sldId="258"/>
        </pc:sldMkLst>
        <pc:spChg chg="add mod">
          <ac:chgData name="Rafael Panegassi" userId="271ebe4ef902fc36" providerId="LiveId" clId="{6AA5E200-0848-41B4-8E2D-2A02A5586C32}" dt="2022-07-18T22:38:18.334" v="2078" actId="20577"/>
          <ac:spMkLst>
            <pc:docMk/>
            <pc:sldMk cId="2935566380" sldId="258"/>
            <ac:spMk id="2" creationId="{125C6E33-2E3A-D67B-5DCC-4B244A667844}"/>
          </ac:spMkLst>
        </pc:spChg>
        <pc:spChg chg="add mod">
          <ac:chgData name="Rafael Panegassi" userId="271ebe4ef902fc36" providerId="LiveId" clId="{6AA5E200-0848-41B4-8E2D-2A02A5586C32}" dt="2022-07-17T18:40:33.404" v="485" actId="14100"/>
          <ac:spMkLst>
            <pc:docMk/>
            <pc:sldMk cId="2935566380" sldId="258"/>
            <ac:spMk id="4" creationId="{20E38A8E-0D16-092C-586E-0A4CCEBF9457}"/>
          </ac:spMkLst>
        </pc:spChg>
        <pc:spChg chg="del mod">
          <ac:chgData name="Rafael Panegassi" userId="271ebe4ef902fc36" providerId="LiveId" clId="{6AA5E200-0848-41B4-8E2D-2A02A5586C32}" dt="2022-07-17T18:41:14.092" v="510" actId="478"/>
          <ac:spMkLst>
            <pc:docMk/>
            <pc:sldMk cId="2935566380" sldId="258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7" creationId="{851FDBDC-6C4C-8E43-A7D8-36A227092DA6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8" creationId="{34F10224-66D3-F06E-3A86-1B2C864D0D0D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9" creationId="{713CB0CE-4AED-A569-8FB1-C434E961F03A}"/>
          </ac:spMkLst>
        </pc:spChg>
        <pc:spChg chg="mod">
          <ac:chgData name="Rafael Panegassi" userId="271ebe4ef902fc36" providerId="LiveId" clId="{6AA5E200-0848-41B4-8E2D-2A02A5586C32}" dt="2022-07-17T13:16:52.872" v="252" actId="1076"/>
          <ac:spMkLst>
            <pc:docMk/>
            <pc:sldMk cId="2935566380" sldId="258"/>
            <ac:spMk id="10" creationId="{D51A44A1-9296-4029-5AF1-88D58ABB33F7}"/>
          </ac:spMkLst>
        </pc:spChg>
        <pc:spChg chg="add mod">
          <ac:chgData name="Rafael Panegassi" userId="271ebe4ef902fc36" providerId="LiveId" clId="{6AA5E200-0848-41B4-8E2D-2A02A5586C32}" dt="2022-07-17T13:18:15.211" v="267" actId="1076"/>
          <ac:spMkLst>
            <pc:docMk/>
            <pc:sldMk cId="2935566380" sldId="258"/>
            <ac:spMk id="11" creationId="{0DDED2B5-C6DB-3DC4-858D-8C1BCD86A708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3" creationId="{29D673E0-4BB2-3C96-5545-7EC4A829F195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4" creationId="{DAF2EE23-977E-194B-41A6-AF9882CD57DD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5" creationId="{86468C95-10BA-1505-F492-40334F7220A1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6" creationId="{B1939EF5-8971-A851-E58F-9D9E486212ED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7" creationId="{110E0B62-2A34-26AA-F1FD-A389EC211F70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8" creationId="{9A976C23-8D3C-46EC-DEA7-28BACDBCCF11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19" creationId="{651EAAB4-385F-A351-CAE1-533149EBBF0B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0" creationId="{4DFC755F-ECFB-D643-FFCC-271530727D7C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1" creationId="{09409C4D-DCE5-8818-0D03-F1DE12162012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2" creationId="{4B08550B-51E4-5182-1376-8A2541409168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3" creationId="{887286F1-89E0-2779-9A1A-6B8BAA64F947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4" creationId="{0BA987AE-9C9E-AC99-C39A-AAEFAFB6884F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5" creationId="{C8C0F2AF-F8E0-F23C-DFF8-EE32EC7B01F0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6" creationId="{8EBCD7B8-3653-758D-594D-02AB030849C8}"/>
          </ac:spMkLst>
        </pc:spChg>
        <pc:spChg chg="mod">
          <ac:chgData name="Rafael Panegassi" userId="271ebe4ef902fc36" providerId="LiveId" clId="{6AA5E200-0848-41B4-8E2D-2A02A5586C32}" dt="2022-07-17T13:18:03.410" v="266" actId="1076"/>
          <ac:spMkLst>
            <pc:docMk/>
            <pc:sldMk cId="2935566380" sldId="258"/>
            <ac:spMk id="27" creationId="{D68EC6F4-6C6B-1AF6-1ED5-6B6403762455}"/>
          </ac:spMkLst>
        </pc:spChg>
        <pc:spChg chg="add mod">
          <ac:chgData name="Rafael Panegassi" userId="271ebe4ef902fc36" providerId="LiveId" clId="{6AA5E200-0848-41B4-8E2D-2A02A5586C32}" dt="2022-07-17T18:40:47.622" v="504" actId="20577"/>
          <ac:spMkLst>
            <pc:docMk/>
            <pc:sldMk cId="2935566380" sldId="258"/>
            <ac:spMk id="29" creationId="{151CE1C8-2E83-F5C0-1CAF-049C0307C4DD}"/>
          </ac:spMkLst>
        </pc:spChg>
        <pc:spChg chg="add del mod">
          <ac:chgData name="Rafael Panegassi" userId="271ebe4ef902fc36" providerId="LiveId" clId="{6AA5E200-0848-41B4-8E2D-2A02A5586C32}" dt="2022-07-17T18:41:18.361" v="511" actId="478"/>
          <ac:spMkLst>
            <pc:docMk/>
            <pc:sldMk cId="2935566380" sldId="258"/>
            <ac:spMk id="30" creationId="{1943D1B0-A0AF-B123-7DF5-C3A58118707B}"/>
          </ac:spMkLst>
        </pc:spChg>
        <pc:spChg chg="del mod">
          <ac:chgData name="Rafael Panegassi" userId="271ebe4ef902fc36" providerId="LiveId" clId="{6AA5E200-0848-41B4-8E2D-2A02A5586C32}" dt="2022-07-17T13:10:27.944" v="40" actId="478"/>
          <ac:spMkLst>
            <pc:docMk/>
            <pc:sldMk cId="2935566380" sldId="258"/>
            <ac:spMk id="132" creationId="{20A4492A-FF92-2645-973B-7CF17ED8E3EC}"/>
          </ac:spMkLst>
        </pc:spChg>
        <pc:grpChg chg="add mod">
          <ac:chgData name="Rafael Panegassi" userId="271ebe4ef902fc36" providerId="LiveId" clId="{6AA5E200-0848-41B4-8E2D-2A02A5586C32}" dt="2022-07-17T13:17:52.672" v="264" actId="1076"/>
          <ac:grpSpMkLst>
            <pc:docMk/>
            <pc:sldMk cId="2935566380" sldId="258"/>
            <ac:grpSpMk id="6" creationId="{BC9D4B27-EFA6-3F63-C66D-DDC60D73A202}"/>
          </ac:grpSpMkLst>
        </pc:grpChg>
        <pc:grpChg chg="add mod">
          <ac:chgData name="Rafael Panegassi" userId="271ebe4ef902fc36" providerId="LiveId" clId="{6AA5E200-0848-41B4-8E2D-2A02A5586C32}" dt="2022-07-17T13:18:03.410" v="266" actId="1076"/>
          <ac:grpSpMkLst>
            <pc:docMk/>
            <pc:sldMk cId="2935566380" sldId="258"/>
            <ac:grpSpMk id="12" creationId="{DFC6EBB8-D9D0-6C0F-74ED-106A6C5E10A0}"/>
          </ac:grpSpMkLst>
        </pc:grpChg>
        <pc:picChg chg="add mod ord">
          <ac:chgData name="Rafael Panegassi" userId="271ebe4ef902fc36" providerId="LiveId" clId="{6AA5E200-0848-41B4-8E2D-2A02A5586C32}" dt="2022-07-17T18:40:41.292" v="488" actId="1076"/>
          <ac:picMkLst>
            <pc:docMk/>
            <pc:sldMk cId="2935566380" sldId="258"/>
            <ac:picMk id="28" creationId="{22D11742-EB6E-48A6-36E1-46BD04AF591C}"/>
          </ac:picMkLst>
        </pc:picChg>
      </pc:sldChg>
      <pc:sldChg chg="addSp delSp modSp add mod">
        <pc:chgData name="Rafael Panegassi" userId="271ebe4ef902fc36" providerId="LiveId" clId="{6AA5E200-0848-41B4-8E2D-2A02A5586C32}" dt="2022-07-17T18:51:11.783" v="645" actId="1076"/>
        <pc:sldMkLst>
          <pc:docMk/>
          <pc:sldMk cId="2715267940" sldId="259"/>
        </pc:sldMkLst>
        <pc:spChg chg="del mod">
          <ac:chgData name="Rafael Panegassi" userId="271ebe4ef902fc36" providerId="LiveId" clId="{6AA5E200-0848-41B4-8E2D-2A02A5586C32}" dt="2022-07-17T18:29:22.794" v="351"/>
          <ac:spMkLst>
            <pc:docMk/>
            <pc:sldMk cId="2715267940" sldId="259"/>
            <ac:spMk id="2" creationId="{125C6E33-2E3A-D67B-5DCC-4B244A667844}"/>
          </ac:spMkLst>
        </pc:spChg>
        <pc:spChg chg="add del">
          <ac:chgData name="Rafael Panegassi" userId="271ebe4ef902fc36" providerId="LiveId" clId="{6AA5E200-0848-41B4-8E2D-2A02A5586C32}" dt="2022-07-17T18:29:21.292" v="349"/>
          <ac:spMkLst>
            <pc:docMk/>
            <pc:sldMk cId="2715267940" sldId="259"/>
            <ac:spMk id="3" creationId="{72E7BCAF-DF1B-DEA8-8CD0-73F82FCB2862}"/>
          </ac:spMkLst>
        </pc:spChg>
        <pc:spChg chg="add del mod">
          <ac:chgData name="Rafael Panegassi" userId="271ebe4ef902fc36" providerId="LiveId" clId="{6AA5E200-0848-41B4-8E2D-2A02A5586C32}" dt="2022-07-17T18:41:42.466" v="520" actId="14100"/>
          <ac:spMkLst>
            <pc:docMk/>
            <pc:sldMk cId="2715267940" sldId="259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41:59.416" v="526" actId="1076"/>
          <ac:spMkLst>
            <pc:docMk/>
            <pc:sldMk cId="2715267940" sldId="259"/>
            <ac:spMk id="5" creationId="{620A5383-A1C1-D0D6-D291-FE9CD71337A0}"/>
          </ac:spMkLst>
        </pc:spChg>
        <pc:spChg chg="del">
          <ac:chgData name="Rafael Panegassi" userId="271ebe4ef902fc36" providerId="LiveId" clId="{6AA5E200-0848-41B4-8E2D-2A02A5586C32}" dt="2022-07-17T18:26:16.821" v="346" actId="478"/>
          <ac:spMkLst>
            <pc:docMk/>
            <pc:sldMk cId="2715267940" sldId="259"/>
            <ac:spMk id="11" creationId="{0DDED2B5-C6DB-3DC4-858D-8C1BCD86A708}"/>
          </ac:spMkLst>
        </pc:spChg>
        <pc:spChg chg="add del">
          <ac:chgData name="Rafael Panegassi" userId="271ebe4ef902fc36" providerId="LiveId" clId="{6AA5E200-0848-41B4-8E2D-2A02A5586C32}" dt="2022-07-17T18:29:34.661" v="353"/>
          <ac:spMkLst>
            <pc:docMk/>
            <pc:sldMk cId="2715267940" sldId="259"/>
            <ac:spMk id="29" creationId="{D840C2BB-AC13-E58A-4617-4941D47F9236}"/>
          </ac:spMkLst>
        </pc:spChg>
        <pc:spChg chg="add del">
          <ac:chgData name="Rafael Panegassi" userId="271ebe4ef902fc36" providerId="LiveId" clId="{6AA5E200-0848-41B4-8E2D-2A02A5586C32}" dt="2022-07-17T18:29:39.493" v="355"/>
          <ac:spMkLst>
            <pc:docMk/>
            <pc:sldMk cId="2715267940" sldId="259"/>
            <ac:spMk id="30" creationId="{E44F7548-6ED2-C7B1-09B8-B88EB5031D98}"/>
          </ac:spMkLst>
        </pc:spChg>
        <pc:spChg chg="add mod">
          <ac:chgData name="Rafael Panegassi" userId="271ebe4ef902fc36" providerId="LiveId" clId="{6AA5E200-0848-41B4-8E2D-2A02A5586C32}" dt="2022-07-17T18:47:46.902" v="585" actId="20577"/>
          <ac:spMkLst>
            <pc:docMk/>
            <pc:sldMk cId="2715267940" sldId="259"/>
            <ac:spMk id="35" creationId="{320F0B00-F840-A95A-4594-F8D3F544E257}"/>
          </ac:spMkLst>
        </pc:spChg>
        <pc:spChg chg="add mod">
          <ac:chgData name="Rafael Panegassi" userId="271ebe4ef902fc36" providerId="LiveId" clId="{6AA5E200-0848-41B4-8E2D-2A02A5586C32}" dt="2022-07-17T18:51:11.783" v="645" actId="1076"/>
          <ac:spMkLst>
            <pc:docMk/>
            <pc:sldMk cId="2715267940" sldId="259"/>
            <ac:spMk id="36" creationId="{97D8EC9F-11AF-5F9D-B9EA-68D1E6919B0D}"/>
          </ac:spMkLst>
        </pc:spChg>
        <pc:spChg chg="add del mod">
          <ac:chgData name="Rafael Panegassi" userId="271ebe4ef902fc36" providerId="LiveId" clId="{6AA5E200-0848-41B4-8E2D-2A02A5586C32}" dt="2022-07-17T18:37:41.025" v="447" actId="478"/>
          <ac:spMkLst>
            <pc:docMk/>
            <pc:sldMk cId="2715267940" sldId="259"/>
            <ac:spMk id="37" creationId="{990D2D85-B72F-4CE5-A1F1-72B71DB2A310}"/>
          </ac:spMkLst>
        </pc:spChg>
        <pc:spChg chg="add del mod">
          <ac:chgData name="Rafael Panegassi" userId="271ebe4ef902fc36" providerId="LiveId" clId="{6AA5E200-0848-41B4-8E2D-2A02A5586C32}" dt="2022-07-17T18:37:51.354" v="451" actId="478"/>
          <ac:spMkLst>
            <pc:docMk/>
            <pc:sldMk cId="2715267940" sldId="259"/>
            <ac:spMk id="38" creationId="{10850D94-265B-C6F7-CE43-286766F5FE4C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0" creationId="{AF7CE0B1-85CD-1FC4-F80A-851C6FB340BE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1" creationId="{7DA25C46-3EFB-9D80-AB2D-43E65BFF3899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2" creationId="{AD8D2E74-848E-5733-0158-4269C21AC77F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3" creationId="{9DE0ACF0-4D80-7F99-905C-4BB0500F5232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4" creationId="{654AFAF9-84EE-DD0C-8E60-00C05F42FE00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5" creationId="{20F2E556-F4F0-FFCB-4BE2-0B6ADC610B48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6" creationId="{3CCBCDA4-0F5C-0BB0-FAB0-E86BB20925D9}"/>
          </ac:spMkLst>
        </pc:spChg>
        <pc:spChg chg="mod">
          <ac:chgData name="Rafael Panegassi" userId="271ebe4ef902fc36" providerId="LiveId" clId="{6AA5E200-0848-41B4-8E2D-2A02A5586C32}" dt="2022-07-17T18:38:16.977" v="454" actId="207"/>
          <ac:spMkLst>
            <pc:docMk/>
            <pc:sldMk cId="2715267940" sldId="259"/>
            <ac:spMk id="47" creationId="{E937773B-E6AB-2D8E-0AAF-024D1FC0B1DA}"/>
          </ac:spMkLst>
        </pc:spChg>
        <pc:spChg chg="add del mod">
          <ac:chgData name="Rafael Panegassi" userId="271ebe4ef902fc36" providerId="LiveId" clId="{6AA5E200-0848-41B4-8E2D-2A02A5586C32}" dt="2022-07-17T18:41:32.571" v="516" actId="478"/>
          <ac:spMkLst>
            <pc:docMk/>
            <pc:sldMk cId="2715267940" sldId="259"/>
            <ac:spMk id="49" creationId="{DAD42F06-9EB9-EF9C-846A-B54EB3A7E682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1" creationId="{318B73F2-0BBB-FB26-7ABF-21E1676081C6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2" creationId="{A7978BB6-393E-804F-B6B3-6B29E78FECB3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3" creationId="{7D237B69-5D22-5488-0CA9-5CAA29C23234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4" creationId="{704837C2-1241-1A35-32D1-5DF3693450B8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5" creationId="{5175246D-E9A8-E32D-698A-5AAD4218A912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6" creationId="{9B6B78A9-4831-34D0-9AE3-5D3524AAE3E2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7" creationId="{1B067C2B-E4E9-EBFC-F400-D1EA4604A06C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8" creationId="{DD3BDBC5-AAED-6AA4-827D-9F857EDF534C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59" creationId="{6E09B7A7-C4C3-3B8E-C29F-946051A54731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0" creationId="{E8E32819-7BB6-0AED-80CE-DD1E67B5DA06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1" creationId="{E1B8FA78-FB94-AD43-F6B9-D93F61DA6231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2" creationId="{5D14827E-0206-576C-7B0D-D2647B0A38E9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3" creationId="{D77ABDF3-8FD8-0571-C71D-8C5AC926FB50}"/>
          </ac:spMkLst>
        </pc:spChg>
        <pc:spChg chg="mod">
          <ac:chgData name="Rafael Panegassi" userId="271ebe4ef902fc36" providerId="LiveId" clId="{6AA5E200-0848-41B4-8E2D-2A02A5586C32}" dt="2022-07-17T18:45:45.155" v="544" actId="1076"/>
          <ac:spMkLst>
            <pc:docMk/>
            <pc:sldMk cId="2715267940" sldId="259"/>
            <ac:spMk id="64" creationId="{719262E0-D991-C5E9-0F78-0A9D7BC521FD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6" creationId="{E89365FE-97A7-03AF-7C5A-5195FB9A6194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7" creationId="{2B674411-2D89-C2DD-A214-AB09E66D630F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8" creationId="{77AA82E5-4C04-75D9-4463-BE09187F11C9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69" creationId="{E92109B1-13E6-249B-32BB-7CE21AB69FB6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0" creationId="{A04AAFC0-7135-F8A9-0383-CA8D781D25D4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1" creationId="{C49E8579-1F26-79F2-870F-4315B07AD2BB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2" creationId="{6E4DC88A-2890-ACA4-4561-A6E273F1FBB1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3" creationId="{1E6D5955-E249-69BD-8B6A-79EF48C793D3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4" creationId="{50F46645-C18A-DB5A-9403-3C9258288BA2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5" creationId="{EEAECE55-54A7-FD58-7C20-CE18E05DA396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6" creationId="{5D54A341-C3DB-84F6-855E-DDD0FAA83DC0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7" creationId="{FD03EB92-5017-2150-B5E6-AA0715C4A90E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8" creationId="{CD6EBA6A-564D-9EA2-3C50-CF0365052512}"/>
          </ac:spMkLst>
        </pc:spChg>
        <pc:spChg chg="mod">
          <ac:chgData name="Rafael Panegassi" userId="271ebe4ef902fc36" providerId="LiveId" clId="{6AA5E200-0848-41B4-8E2D-2A02A5586C32}" dt="2022-07-17T18:46:17.490" v="549"/>
          <ac:spMkLst>
            <pc:docMk/>
            <pc:sldMk cId="2715267940" sldId="259"/>
            <ac:spMk id="79" creationId="{500419C2-7FD4-A253-7DDF-CDC7135D6540}"/>
          </ac:spMkLst>
        </pc:spChg>
        <pc:grpChg chg="del">
          <ac:chgData name="Rafael Panegassi" userId="271ebe4ef902fc36" providerId="LiveId" clId="{6AA5E200-0848-41B4-8E2D-2A02A5586C32}" dt="2022-07-17T18:26:09.787" v="342" actId="478"/>
          <ac:grpSpMkLst>
            <pc:docMk/>
            <pc:sldMk cId="2715267940" sldId="259"/>
            <ac:grpSpMk id="6" creationId="{BC9D4B27-EFA6-3F63-C66D-DDC60D73A202}"/>
          </ac:grpSpMkLst>
        </pc:grpChg>
        <pc:grpChg chg="del">
          <ac:chgData name="Rafael Panegassi" userId="271ebe4ef902fc36" providerId="LiveId" clId="{6AA5E200-0848-41B4-8E2D-2A02A5586C32}" dt="2022-07-17T18:26:10.355" v="343" actId="478"/>
          <ac:grpSpMkLst>
            <pc:docMk/>
            <pc:sldMk cId="2715267940" sldId="259"/>
            <ac:grpSpMk id="12" creationId="{DFC6EBB8-D9D0-6C0F-74ED-106A6C5E10A0}"/>
          </ac:grpSpMkLst>
        </pc:grpChg>
        <pc:grpChg chg="add mod">
          <ac:chgData name="Rafael Panegassi" userId="271ebe4ef902fc36" providerId="LiveId" clId="{6AA5E200-0848-41B4-8E2D-2A02A5586C32}" dt="2022-07-17T18:41:45.418" v="521" actId="1076"/>
          <ac:grpSpMkLst>
            <pc:docMk/>
            <pc:sldMk cId="2715267940" sldId="259"/>
            <ac:grpSpMk id="39" creationId="{C34A310B-5C27-8609-8E20-DF8006EBECC9}"/>
          </ac:grpSpMkLst>
        </pc:grpChg>
        <pc:grpChg chg="add del mod">
          <ac:chgData name="Rafael Panegassi" userId="271ebe4ef902fc36" providerId="LiveId" clId="{6AA5E200-0848-41B4-8E2D-2A02A5586C32}" dt="2022-07-17T18:46:16.443" v="548" actId="478"/>
          <ac:grpSpMkLst>
            <pc:docMk/>
            <pc:sldMk cId="2715267940" sldId="259"/>
            <ac:grpSpMk id="50" creationId="{F3994C8D-F358-2C06-E78F-97FB221B4BDB}"/>
          </ac:grpSpMkLst>
        </pc:grpChg>
        <pc:grpChg chg="add mod">
          <ac:chgData name="Rafael Panegassi" userId="271ebe4ef902fc36" providerId="LiveId" clId="{6AA5E200-0848-41B4-8E2D-2A02A5586C32}" dt="2022-07-17T18:46:17.490" v="549"/>
          <ac:grpSpMkLst>
            <pc:docMk/>
            <pc:sldMk cId="2715267940" sldId="259"/>
            <ac:grpSpMk id="65" creationId="{DA6FCA41-B2F2-D690-D167-0B805DF287C8}"/>
          </ac:grpSpMkLst>
        </pc:grpChg>
        <pc:picChg chg="del mod">
          <ac:chgData name="Rafael Panegassi" userId="271ebe4ef902fc36" providerId="LiveId" clId="{6AA5E200-0848-41B4-8E2D-2A02A5586C32}" dt="2022-07-17T18:26:06.540" v="341" actId="478"/>
          <ac:picMkLst>
            <pc:docMk/>
            <pc:sldMk cId="2715267940" sldId="259"/>
            <ac:picMk id="28" creationId="{22D11742-EB6E-48A6-36E1-46BD04AF591C}"/>
          </ac:picMkLst>
        </pc:picChg>
        <pc:picChg chg="add mod">
          <ac:chgData name="Rafael Panegassi" userId="271ebe4ef902fc36" providerId="LiveId" clId="{6AA5E200-0848-41B4-8E2D-2A02A5586C32}" dt="2022-07-17T18:42:33.962" v="538" actId="1035"/>
          <ac:picMkLst>
            <pc:docMk/>
            <pc:sldMk cId="2715267940" sldId="259"/>
            <ac:picMk id="32" creationId="{C27519E4-7959-8B0E-4B60-594317386DE5}"/>
          </ac:picMkLst>
        </pc:picChg>
        <pc:picChg chg="add del mod">
          <ac:chgData name="Rafael Panegassi" userId="271ebe4ef902fc36" providerId="LiveId" clId="{6AA5E200-0848-41B4-8E2D-2A02A5586C32}" dt="2022-07-17T18:31:18.998" v="365" actId="478"/>
          <ac:picMkLst>
            <pc:docMk/>
            <pc:sldMk cId="2715267940" sldId="259"/>
            <ac:picMk id="33" creationId="{9FD2D65C-CC51-15E1-07C0-AAC28363C4AC}"/>
          </ac:picMkLst>
        </pc:picChg>
        <pc:picChg chg="add del mod">
          <ac:chgData name="Rafael Panegassi" userId="271ebe4ef902fc36" providerId="LiveId" clId="{6AA5E200-0848-41B4-8E2D-2A02A5586C32}" dt="2022-07-17T18:34:23.291" v="371" actId="478"/>
          <ac:picMkLst>
            <pc:docMk/>
            <pc:sldMk cId="2715267940" sldId="259"/>
            <ac:picMk id="34" creationId="{39B75A50-1141-CA46-6AB8-E3B39F0B9D97}"/>
          </ac:picMkLst>
        </pc:picChg>
        <pc:picChg chg="add del mod">
          <ac:chgData name="Rafael Panegassi" userId="271ebe4ef902fc36" providerId="LiveId" clId="{6AA5E200-0848-41B4-8E2D-2A02A5586C32}" dt="2022-07-17T18:41:55.750" v="524" actId="478"/>
          <ac:picMkLst>
            <pc:docMk/>
            <pc:sldMk cId="2715267940" sldId="259"/>
            <ac:picMk id="48" creationId="{CA2C902D-71E5-5499-308C-16D46DD4670D}"/>
          </ac:picMkLst>
        </pc:picChg>
      </pc:sldChg>
      <pc:sldChg chg="addSp delSp modSp add mod">
        <pc:chgData name="Rafael Panegassi" userId="271ebe4ef902fc36" providerId="LiveId" clId="{6AA5E200-0848-41B4-8E2D-2A02A5586C32}" dt="2022-07-17T18:51:16.199" v="646" actId="1076"/>
        <pc:sldMkLst>
          <pc:docMk/>
          <pc:sldMk cId="375461775" sldId="260"/>
        </pc:sldMkLst>
        <pc:spChg chg="ord">
          <ac:chgData name="Rafael Panegassi" userId="271ebe4ef902fc36" providerId="LiveId" clId="{6AA5E200-0848-41B4-8E2D-2A02A5586C32}" dt="2022-07-17T18:47:15.084" v="563" actId="167"/>
          <ac:spMkLst>
            <pc:docMk/>
            <pc:sldMk cId="375461775" sldId="260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17" creationId="{02BC50E6-71F8-38D6-DCCB-AC65204BEBC7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18" creationId="{B740F9A5-EC3C-B669-540C-AC4AF70F1F5E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19" creationId="{94319C0C-2D11-2617-B6FA-6ECDC9F8E7B6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0" creationId="{827480A7-7973-542F-856F-7A2179858449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1" creationId="{F42E670A-5A2F-32D7-20A5-4FDFCE3E1C23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2" creationId="{41DE64EE-290D-D985-EC00-CE306FCFA894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3" creationId="{09C7EBF7-33A8-376A-6E47-114889AF5587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4" creationId="{BCDFAE7C-DEBC-B89D-1CCF-822C963C8815}"/>
          </ac:spMkLst>
        </pc:spChg>
        <pc:spChg chg="mod">
          <ac:chgData name="Rafael Panegassi" userId="271ebe4ef902fc36" providerId="LiveId" clId="{6AA5E200-0848-41B4-8E2D-2A02A5586C32}" dt="2022-07-17T18:46:07.910" v="547" actId="207"/>
          <ac:spMkLst>
            <pc:docMk/>
            <pc:sldMk cId="375461775" sldId="260"/>
            <ac:spMk id="25" creationId="{60C0C27B-FCC4-B229-8D00-17E54B616E8C}"/>
          </ac:spMkLst>
        </pc:spChg>
        <pc:spChg chg="mod">
          <ac:chgData name="Rafael Panegassi" userId="271ebe4ef902fc36" providerId="LiveId" clId="{6AA5E200-0848-41B4-8E2D-2A02A5586C32}" dt="2022-07-17T18:46:03.892" v="546" actId="207"/>
          <ac:spMkLst>
            <pc:docMk/>
            <pc:sldMk cId="375461775" sldId="260"/>
            <ac:spMk id="26" creationId="{FF280BB2-8FB1-D5FE-DA29-DAFC211568EA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7" creationId="{BC34546F-E10E-5C31-6F1D-9E319028F582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8" creationId="{EC8BC8F2-E7A5-A6B8-50C2-38923FAAE643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29" creationId="{DE2F853E-320C-0AD0-3079-AA7DDCB507AD}"/>
          </ac:spMkLst>
        </pc:spChg>
        <pc:spChg chg="mod">
          <ac:chgData name="Rafael Panegassi" userId="271ebe4ef902fc36" providerId="LiveId" clId="{6AA5E200-0848-41B4-8E2D-2A02A5586C32}" dt="2022-07-17T18:45:52.383" v="545"/>
          <ac:spMkLst>
            <pc:docMk/>
            <pc:sldMk cId="375461775" sldId="260"/>
            <ac:spMk id="30" creationId="{829EDA28-5374-5D60-AAEC-D828C4C53917}"/>
          </ac:spMkLst>
        </pc:spChg>
        <pc:spChg chg="mod">
          <ac:chgData name="Rafael Panegassi" userId="271ebe4ef902fc36" providerId="LiveId" clId="{6AA5E200-0848-41B4-8E2D-2A02A5586C32}" dt="2022-07-17T18:49:21.211" v="608" actId="207"/>
          <ac:spMkLst>
            <pc:docMk/>
            <pc:sldMk cId="375461775" sldId="260"/>
            <ac:spMk id="35" creationId="{320F0B00-F840-A95A-4594-F8D3F544E257}"/>
          </ac:spMkLst>
        </pc:spChg>
        <pc:spChg chg="mod">
          <ac:chgData name="Rafael Panegassi" userId="271ebe4ef902fc36" providerId="LiveId" clId="{6AA5E200-0848-41B4-8E2D-2A02A5586C32}" dt="2022-07-17T18:51:16.199" v="646" actId="1076"/>
          <ac:spMkLst>
            <pc:docMk/>
            <pc:sldMk cId="375461775" sldId="260"/>
            <ac:spMk id="36" creationId="{97D8EC9F-11AF-5F9D-B9EA-68D1E6919B0D}"/>
          </ac:spMkLst>
        </pc:spChg>
        <pc:grpChg chg="add mod">
          <ac:chgData name="Rafael Panegassi" userId="271ebe4ef902fc36" providerId="LiveId" clId="{6AA5E200-0848-41B4-8E2D-2A02A5586C32}" dt="2022-07-17T18:45:52.383" v="545"/>
          <ac:grpSpMkLst>
            <pc:docMk/>
            <pc:sldMk cId="375461775" sldId="260"/>
            <ac:grpSpMk id="16" creationId="{505FDD25-CFD7-2D99-9972-2A5850AECC30}"/>
          </ac:grpSpMkLst>
        </pc:grpChg>
        <pc:picChg chg="add mod ord">
          <ac:chgData name="Rafael Panegassi" userId="271ebe4ef902fc36" providerId="LiveId" clId="{6AA5E200-0848-41B4-8E2D-2A02A5586C32}" dt="2022-07-17T18:47:10.019" v="561" actId="167"/>
          <ac:picMkLst>
            <pc:docMk/>
            <pc:sldMk cId="375461775" sldId="260"/>
            <ac:picMk id="3" creationId="{80FA88A6-2A68-295E-20C9-B13F18270B26}"/>
          </ac:picMkLst>
        </pc:picChg>
        <pc:picChg chg="add del">
          <ac:chgData name="Rafael Panegassi" userId="271ebe4ef902fc36" providerId="LiveId" clId="{6AA5E200-0848-41B4-8E2D-2A02A5586C32}" dt="2022-07-17T18:47:11.561" v="562" actId="478"/>
          <ac:picMkLst>
            <pc:docMk/>
            <pc:sldMk cId="375461775" sldId="260"/>
            <ac:picMk id="32" creationId="{C27519E4-7959-8B0E-4B60-594317386DE5}"/>
          </ac:picMkLst>
        </pc:picChg>
      </pc:sldChg>
      <pc:sldChg chg="addSp delSp modSp add mod">
        <pc:chgData name="Rafael Panegassi" userId="271ebe4ef902fc36" providerId="LiveId" clId="{6AA5E200-0848-41B4-8E2D-2A02A5586C32}" dt="2022-07-17T18:56:38.697" v="770" actId="20577"/>
        <pc:sldMkLst>
          <pc:docMk/>
          <pc:sldMk cId="17522960" sldId="261"/>
        </pc:sldMkLst>
        <pc:spChg chg="ord">
          <ac:chgData name="Rafael Panegassi" userId="271ebe4ef902fc36" providerId="LiveId" clId="{6AA5E200-0848-41B4-8E2D-2A02A5586C32}" dt="2022-07-17T18:54:40.933" v="678" actId="167"/>
          <ac:spMkLst>
            <pc:docMk/>
            <pc:sldMk cId="17522960" sldId="261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56:38.697" v="770" actId="20577"/>
          <ac:spMkLst>
            <pc:docMk/>
            <pc:sldMk cId="17522960" sldId="261"/>
            <ac:spMk id="35" creationId="{320F0B00-F840-A95A-4594-F8D3F544E257}"/>
          </ac:spMkLst>
        </pc:spChg>
        <pc:spChg chg="del mod">
          <ac:chgData name="Rafael Panegassi" userId="271ebe4ef902fc36" providerId="LiveId" clId="{6AA5E200-0848-41B4-8E2D-2A02A5586C32}" dt="2022-07-17T18:56:11.222" v="737" actId="478"/>
          <ac:spMkLst>
            <pc:docMk/>
            <pc:sldMk cId="17522960" sldId="261"/>
            <ac:spMk id="36" creationId="{97D8EC9F-11AF-5F9D-B9EA-68D1E6919B0D}"/>
          </ac:spMkLst>
        </pc:spChg>
        <pc:picChg chg="add del">
          <ac:chgData name="Rafael Panegassi" userId="271ebe4ef902fc36" providerId="LiveId" clId="{6AA5E200-0848-41B4-8E2D-2A02A5586C32}" dt="2022-07-17T18:54:38.739" v="677" actId="478"/>
          <ac:picMkLst>
            <pc:docMk/>
            <pc:sldMk cId="17522960" sldId="261"/>
            <ac:picMk id="3" creationId="{80FA88A6-2A68-295E-20C9-B13F18270B26}"/>
          </ac:picMkLst>
        </pc:picChg>
        <pc:picChg chg="add del mod">
          <ac:chgData name="Rafael Panegassi" userId="271ebe4ef902fc36" providerId="LiveId" clId="{6AA5E200-0848-41B4-8E2D-2A02A5586C32}" dt="2022-07-17T18:53:24.604" v="659" actId="931"/>
          <ac:picMkLst>
            <pc:docMk/>
            <pc:sldMk cId="17522960" sldId="261"/>
            <ac:picMk id="6" creationId="{BB69F193-083A-46AC-62A3-628888384241}"/>
          </ac:picMkLst>
        </pc:picChg>
        <pc:picChg chg="add del mod">
          <ac:chgData name="Rafael Panegassi" userId="271ebe4ef902fc36" providerId="LiveId" clId="{6AA5E200-0848-41B4-8E2D-2A02A5586C32}" dt="2022-07-17T18:54:11.188" v="668" actId="931"/>
          <ac:picMkLst>
            <pc:docMk/>
            <pc:sldMk cId="17522960" sldId="261"/>
            <ac:picMk id="8" creationId="{5F1E7344-EB48-B0C9-AD65-200A8168C060}"/>
          </ac:picMkLst>
        </pc:picChg>
        <pc:picChg chg="add mod ord">
          <ac:chgData name="Rafael Panegassi" userId="271ebe4ef902fc36" providerId="LiveId" clId="{6AA5E200-0848-41B4-8E2D-2A02A5586C32}" dt="2022-07-17T18:56:21.647" v="740" actId="14100"/>
          <ac:picMkLst>
            <pc:docMk/>
            <pc:sldMk cId="17522960" sldId="261"/>
            <ac:picMk id="10" creationId="{B417487A-855C-235C-075B-C503A5A1077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23.937" v="2080" actId="47"/>
        <pc:sldMkLst>
          <pc:docMk/>
          <pc:sldMk cId="1202153737" sldId="262"/>
        </pc:sldMkLst>
        <pc:spChg chg="ord">
          <ac:chgData name="Rafael Panegassi" userId="271ebe4ef902fc36" providerId="LiveId" clId="{6AA5E200-0848-41B4-8E2D-2A02A5586C32}" dt="2022-07-17T18:57:52.013" v="780" actId="167"/>
          <ac:spMkLst>
            <pc:docMk/>
            <pc:sldMk cId="1202153737" sldId="262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8:58:27.232" v="784" actId="20577"/>
          <ac:spMkLst>
            <pc:docMk/>
            <pc:sldMk cId="1202153737" sldId="262"/>
            <ac:spMk id="35" creationId="{320F0B00-F840-A95A-4594-F8D3F544E257}"/>
          </ac:spMkLst>
        </pc:spChg>
        <pc:picChg chg="add mod ord">
          <ac:chgData name="Rafael Panegassi" userId="271ebe4ef902fc36" providerId="LiveId" clId="{6AA5E200-0848-41B4-8E2D-2A02A5586C32}" dt="2022-07-17T18:57:45.524" v="778" actId="167"/>
          <ac:picMkLst>
            <pc:docMk/>
            <pc:sldMk cId="1202153737" sldId="262"/>
            <ac:picMk id="3" creationId="{9181F83B-3E8B-3774-FFF6-F36FFC60B1FA}"/>
          </ac:picMkLst>
        </pc:picChg>
        <pc:picChg chg="del">
          <ac:chgData name="Rafael Panegassi" userId="271ebe4ef902fc36" providerId="LiveId" clId="{6AA5E200-0848-41B4-8E2D-2A02A5586C32}" dt="2022-07-17T18:57:48.664" v="779" actId="478"/>
          <ac:picMkLst>
            <pc:docMk/>
            <pc:sldMk cId="1202153737" sldId="262"/>
            <ac:picMk id="10" creationId="{B417487A-855C-235C-075B-C503A5A1077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23.937" v="2080" actId="47"/>
        <pc:sldMkLst>
          <pc:docMk/>
          <pc:sldMk cId="2052133922" sldId="263"/>
        </pc:sldMkLst>
        <pc:spChg chg="ord">
          <ac:chgData name="Rafael Panegassi" userId="271ebe4ef902fc36" providerId="LiveId" clId="{6AA5E200-0848-41B4-8E2D-2A02A5586C32}" dt="2022-07-17T19:06:50.378" v="796" actId="167"/>
          <ac:spMkLst>
            <pc:docMk/>
            <pc:sldMk cId="2052133922" sldId="263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07:00.206" v="803" actId="20577"/>
          <ac:spMkLst>
            <pc:docMk/>
            <pc:sldMk cId="2052133922" sldId="263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19:06:47.973" v="795" actId="478"/>
          <ac:picMkLst>
            <pc:docMk/>
            <pc:sldMk cId="2052133922" sldId="263"/>
            <ac:picMk id="3" creationId="{9181F83B-3E8B-3774-FFF6-F36FFC60B1FA}"/>
          </ac:picMkLst>
        </pc:picChg>
        <pc:picChg chg="add del">
          <ac:chgData name="Rafael Panegassi" userId="271ebe4ef902fc36" providerId="LiveId" clId="{6AA5E200-0848-41B4-8E2D-2A02A5586C32}" dt="2022-07-17T19:05:50.918" v="787" actId="478"/>
          <ac:picMkLst>
            <pc:docMk/>
            <pc:sldMk cId="2052133922" sldId="263"/>
            <ac:picMk id="6" creationId="{FEFF0B85-F14F-92BA-D77A-2C370B9947C4}"/>
          </ac:picMkLst>
        </pc:picChg>
        <pc:picChg chg="add mod ord">
          <ac:chgData name="Rafael Panegassi" userId="271ebe4ef902fc36" providerId="LiveId" clId="{6AA5E200-0848-41B4-8E2D-2A02A5586C32}" dt="2022-07-17T19:06:44.399" v="794" actId="167"/>
          <ac:picMkLst>
            <pc:docMk/>
            <pc:sldMk cId="2052133922" sldId="263"/>
            <ac:picMk id="8" creationId="{C0A60AB2-73FF-C494-A951-279F99FFB07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17.661" v="2079" actId="47"/>
        <pc:sldMkLst>
          <pc:docMk/>
          <pc:sldMk cId="2312393384" sldId="264"/>
        </pc:sldMkLst>
        <pc:spChg chg="ord">
          <ac:chgData name="Rafael Panegassi" userId="271ebe4ef902fc36" providerId="LiveId" clId="{6AA5E200-0848-41B4-8E2D-2A02A5586C32}" dt="2022-07-17T19:08:34.578" v="814" actId="167"/>
          <ac:spMkLst>
            <pc:docMk/>
            <pc:sldMk cId="2312393384" sldId="264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09:34.859" v="819" actId="20577"/>
          <ac:spMkLst>
            <pc:docMk/>
            <pc:sldMk cId="2312393384" sldId="264"/>
            <ac:spMk id="35" creationId="{320F0B00-F840-A95A-4594-F8D3F544E257}"/>
          </ac:spMkLst>
        </pc:spChg>
        <pc:picChg chg="add mod ord">
          <ac:chgData name="Rafael Panegassi" userId="271ebe4ef902fc36" providerId="LiveId" clId="{6AA5E200-0848-41B4-8E2D-2A02A5586C32}" dt="2022-07-17T19:08:29.887" v="812" actId="167"/>
          <ac:picMkLst>
            <pc:docMk/>
            <pc:sldMk cId="2312393384" sldId="264"/>
            <ac:picMk id="3" creationId="{03E95905-EB45-6720-684F-895BAFD251C0}"/>
          </ac:picMkLst>
        </pc:picChg>
        <pc:picChg chg="del">
          <ac:chgData name="Rafael Panegassi" userId="271ebe4ef902fc36" providerId="LiveId" clId="{6AA5E200-0848-41B4-8E2D-2A02A5586C32}" dt="2022-07-17T19:08:32.721" v="813" actId="478"/>
          <ac:picMkLst>
            <pc:docMk/>
            <pc:sldMk cId="2312393384" sldId="264"/>
            <ac:picMk id="8" creationId="{C0A60AB2-73FF-C494-A951-279F99FFB07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17.661" v="2079" actId="47"/>
        <pc:sldMkLst>
          <pc:docMk/>
          <pc:sldMk cId="3578709208" sldId="265"/>
        </pc:sldMkLst>
        <pc:spChg chg="ord">
          <ac:chgData name="Rafael Panegassi" userId="271ebe4ef902fc36" providerId="LiveId" clId="{6AA5E200-0848-41B4-8E2D-2A02A5586C32}" dt="2022-07-17T19:42:56.307" v="829" actId="167"/>
          <ac:spMkLst>
            <pc:docMk/>
            <pc:sldMk cId="3578709208" sldId="265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43:10.849" v="836" actId="20577"/>
          <ac:spMkLst>
            <pc:docMk/>
            <pc:sldMk cId="3578709208" sldId="265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19:42:53.919" v="828" actId="478"/>
          <ac:picMkLst>
            <pc:docMk/>
            <pc:sldMk cId="3578709208" sldId="265"/>
            <ac:picMk id="3" creationId="{03E95905-EB45-6720-684F-895BAFD251C0}"/>
          </ac:picMkLst>
        </pc:picChg>
        <pc:picChg chg="add mod ord">
          <ac:chgData name="Rafael Panegassi" userId="271ebe4ef902fc36" providerId="LiveId" clId="{6AA5E200-0848-41B4-8E2D-2A02A5586C32}" dt="2022-07-17T19:42:52.141" v="827" actId="167"/>
          <ac:picMkLst>
            <pc:docMk/>
            <pc:sldMk cId="3578709208" sldId="265"/>
            <ac:picMk id="6" creationId="{8099BD78-3FD6-87A8-F765-7B3056AE88C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17.661" v="2079" actId="47"/>
        <pc:sldMkLst>
          <pc:docMk/>
          <pc:sldMk cId="3038649243" sldId="266"/>
        </pc:sldMkLst>
        <pc:spChg chg="ord">
          <ac:chgData name="Rafael Panegassi" userId="271ebe4ef902fc36" providerId="LiveId" clId="{6AA5E200-0848-41B4-8E2D-2A02A5586C32}" dt="2022-07-17T19:44:35.695" v="849" actId="167"/>
          <ac:spMkLst>
            <pc:docMk/>
            <pc:sldMk cId="3038649243" sldId="266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19:44:44.368" v="856" actId="20577"/>
          <ac:spMkLst>
            <pc:docMk/>
            <pc:sldMk cId="3038649243" sldId="266"/>
            <ac:spMk id="35" creationId="{320F0B00-F840-A95A-4594-F8D3F544E257}"/>
          </ac:spMkLst>
        </pc:spChg>
        <pc:picChg chg="add mod ord">
          <ac:chgData name="Rafael Panegassi" userId="271ebe4ef902fc36" providerId="LiveId" clId="{6AA5E200-0848-41B4-8E2D-2A02A5586C32}" dt="2022-07-17T19:44:32.756" v="847" actId="167"/>
          <ac:picMkLst>
            <pc:docMk/>
            <pc:sldMk cId="3038649243" sldId="266"/>
            <ac:picMk id="3" creationId="{AF5A84AA-D18F-83C3-A5D2-DDB16C0BA3B8}"/>
          </ac:picMkLst>
        </pc:picChg>
        <pc:picChg chg="del">
          <ac:chgData name="Rafael Panegassi" userId="271ebe4ef902fc36" providerId="LiveId" clId="{6AA5E200-0848-41B4-8E2D-2A02A5586C32}" dt="2022-07-17T19:44:33.907" v="848" actId="478"/>
          <ac:picMkLst>
            <pc:docMk/>
            <pc:sldMk cId="3038649243" sldId="266"/>
            <ac:picMk id="6" creationId="{8099BD78-3FD6-87A8-F765-7B3056AE88CE}"/>
          </ac:picMkLst>
        </pc:picChg>
      </pc:sldChg>
      <pc:sldChg chg="addSp delSp modSp add del mod">
        <pc:chgData name="Rafael Panegassi" userId="271ebe4ef902fc36" providerId="LiveId" clId="{6AA5E200-0848-41B4-8E2D-2A02A5586C32}" dt="2022-07-18T22:41:17.661" v="2079" actId="47"/>
        <pc:sldMkLst>
          <pc:docMk/>
          <pc:sldMk cId="2397799715" sldId="267"/>
        </pc:sldMkLst>
        <pc:spChg chg="ord">
          <ac:chgData name="Rafael Panegassi" userId="271ebe4ef902fc36" providerId="LiveId" clId="{6AA5E200-0848-41B4-8E2D-2A02A5586C32}" dt="2022-07-17T20:11:26.702" v="869" actId="167"/>
          <ac:spMkLst>
            <pc:docMk/>
            <pc:sldMk cId="2397799715" sldId="267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0:11:33.889" v="873" actId="20577"/>
          <ac:spMkLst>
            <pc:docMk/>
            <pc:sldMk cId="2397799715" sldId="267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20:11:20.566" v="867" actId="478"/>
          <ac:picMkLst>
            <pc:docMk/>
            <pc:sldMk cId="2397799715" sldId="267"/>
            <ac:picMk id="3" creationId="{AF5A84AA-D18F-83C3-A5D2-DDB16C0BA3B8}"/>
          </ac:picMkLst>
        </pc:picChg>
        <pc:picChg chg="add mod ord">
          <ac:chgData name="Rafael Panegassi" userId="271ebe4ef902fc36" providerId="LiveId" clId="{6AA5E200-0848-41B4-8E2D-2A02A5586C32}" dt="2022-07-17T20:11:19.401" v="866" actId="167"/>
          <ac:picMkLst>
            <pc:docMk/>
            <pc:sldMk cId="2397799715" sldId="267"/>
            <ac:picMk id="6" creationId="{993AB39B-D089-A3A6-68BD-445DE936B4C6}"/>
          </ac:picMkLst>
        </pc:picChg>
      </pc:sldChg>
      <pc:sldChg chg="delSp modSp add mod">
        <pc:chgData name="Rafael Panegassi" userId="271ebe4ef902fc36" providerId="LiveId" clId="{6AA5E200-0848-41B4-8E2D-2A02A5586C32}" dt="2022-07-17T20:26:00.669" v="914" actId="20577"/>
        <pc:sldMkLst>
          <pc:docMk/>
          <pc:sldMk cId="571349552" sldId="268"/>
        </pc:sldMkLst>
        <pc:spChg chg="mod">
          <ac:chgData name="Rafael Panegassi" userId="271ebe4ef902fc36" providerId="LiveId" clId="{6AA5E200-0848-41B4-8E2D-2A02A5586C32}" dt="2022-07-17T20:21:54.682" v="900" actId="20577"/>
          <ac:spMkLst>
            <pc:docMk/>
            <pc:sldMk cId="571349552" sldId="268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26:00.669" v="914" actId="20577"/>
          <ac:spMkLst>
            <pc:docMk/>
            <pc:sldMk cId="571349552" sldId="268"/>
            <ac:spMk id="35" creationId="{320F0B00-F840-A95A-4594-F8D3F544E257}"/>
          </ac:spMkLst>
        </pc:spChg>
        <pc:picChg chg="del">
          <ac:chgData name="Rafael Panegassi" userId="271ebe4ef902fc36" providerId="LiveId" clId="{6AA5E200-0848-41B4-8E2D-2A02A5586C32}" dt="2022-07-17T20:21:57.262" v="901" actId="478"/>
          <ac:picMkLst>
            <pc:docMk/>
            <pc:sldMk cId="571349552" sldId="268"/>
            <ac:picMk id="6" creationId="{993AB39B-D089-A3A6-68BD-445DE936B4C6}"/>
          </ac:picMkLst>
        </pc:picChg>
      </pc:sldChg>
      <pc:sldChg chg="addSp delSp modSp add del mod">
        <pc:chgData name="Rafael Panegassi" userId="271ebe4ef902fc36" providerId="LiveId" clId="{6AA5E200-0848-41B4-8E2D-2A02A5586C32}" dt="2022-07-17T20:33:23.399" v="963" actId="2696"/>
        <pc:sldMkLst>
          <pc:docMk/>
          <pc:sldMk cId="1963965383" sldId="269"/>
        </pc:sldMkLst>
        <pc:spChg chg="mod">
          <ac:chgData name="Rafael Panegassi" userId="271ebe4ef902fc36" providerId="LiveId" clId="{6AA5E200-0848-41B4-8E2D-2A02A5586C32}" dt="2022-07-17T20:26:20.987" v="930" actId="20577"/>
          <ac:spMkLst>
            <pc:docMk/>
            <pc:sldMk cId="1963965383" sldId="269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3" creationId="{456EF591-DEA5-4AC7-9D05-478247AFE1DB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4" creationId="{A578FEC4-0324-4ECE-E921-2924DCA1209A}"/>
          </ac:spMkLst>
        </pc:spChg>
        <pc:spChg chg="del mod">
          <ac:chgData name="Rafael Panegassi" userId="271ebe4ef902fc36" providerId="LiveId" clId="{6AA5E200-0848-41B4-8E2D-2A02A5586C32}" dt="2022-07-17T20:26:43.179" v="934" actId="478"/>
          <ac:spMkLst>
            <pc:docMk/>
            <pc:sldMk cId="1963965383" sldId="269"/>
            <ac:spMk id="35" creationId="{320F0B00-F840-A95A-4594-F8D3F544E257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6" creationId="{738753EC-2456-D96A-F581-6BCBCEB266EE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7" creationId="{D70435E1-7BC4-20FC-5461-F934A3094EFF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38" creationId="{66286492-B42B-FB52-A140-5E31553CBA56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48" creationId="{9AFEC58D-2128-6B01-8B6C-8DB7F2D17352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49" creationId="{0E865DA6-93D9-1119-9D04-D3C0AF265493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0" creationId="{38CF59C7-20CF-529F-BFAB-1B8D7D84C060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1" creationId="{84C085F1-793C-DD52-91C4-C2454228F4A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2" creationId="{9098A15B-BBE2-9E82-437D-BC62D6BEF193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3" creationId="{7C44B92D-7DEC-4C2D-1FB1-561D8815646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4" creationId="{338198BF-3C29-FDEC-6A21-2EF5721C457D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5" creationId="{4C0021D2-8346-B0F9-1BBB-DAF61DF3D3F6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6" creationId="{FD1290E5-F18C-C9C4-E1C7-2FE894659238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7" creationId="{869824E5-4559-92BE-C28F-D464B020A5DF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8" creationId="{0C267F33-468D-5D80-DC61-613818EA8965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59" creationId="{D5E3BB2F-2916-C52F-664C-B4A672CE77FF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0" creationId="{C30DB3A2-84E1-637C-79B6-4281AAC83279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1" creationId="{5171B39E-BEDA-F318-8BCC-A89CFCA09E1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2" creationId="{97EE5BE0-9878-28E8-B05B-D48F4BB9E1C7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3" creationId="{DFE786BA-ABFB-7B8C-C289-E8D033E343D3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4" creationId="{4C655FB3-B3A6-A918-BF51-4532F35AF81A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5" creationId="{D5A2FDEE-3384-0EBC-D3A4-867C1F6D4508}"/>
          </ac:spMkLst>
        </pc:spChg>
        <pc:spChg chg="mod">
          <ac:chgData name="Rafael Panegassi" userId="271ebe4ef902fc36" providerId="LiveId" clId="{6AA5E200-0848-41B4-8E2D-2A02A5586C32}" dt="2022-07-17T20:30:26.631" v="953" actId="14100"/>
          <ac:spMkLst>
            <pc:docMk/>
            <pc:sldMk cId="1963965383" sldId="269"/>
            <ac:spMk id="66" creationId="{3446D51A-9C29-9CC9-38B3-F735CD3B6DC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68" creationId="{68297B8C-C82E-A133-590B-52C014820B2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69" creationId="{1E7DD1A0-AC56-9861-9170-D8882F464123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0" creationId="{F22AFE82-DCD8-FA32-09D8-BD972F6C74D0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1" creationId="{9276C788-322B-4E9F-DC0E-203AE5D5F0B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2" creationId="{50D22F94-3471-9A20-8200-03E44D67CD0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3" creationId="{0D9DB1BF-391C-6676-6103-257535A3749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4" creationId="{3B6C29BA-473A-582C-22E1-6774686C319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5" creationId="{E79993F6-9BF9-BFC8-79C1-779C2763456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6" creationId="{9E56D1F4-3536-6239-986B-47D15EF7B03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7" creationId="{BC56B656-DC52-AB70-3457-F8F3B654BAC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8" creationId="{2E093E91-68B5-E0D7-F7E7-15938FE02FC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79" creationId="{A854E3FC-510F-D1FB-CAE0-C772D06607B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0" creationId="{D54B142B-BB6B-8068-4F79-25341DA89FB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1" creationId="{C12249C7-9F4E-79AF-A0C3-4EB82379B9F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2" creationId="{8D47A282-01BA-A97F-316D-115979DC784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3" creationId="{34FFF3F5-B9E2-3975-24ED-B48050C5546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4" creationId="{BFC0F5C5-FA9C-1E02-755F-15EC9ACFBEC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5" creationId="{DDCEC792-DCFA-04AF-0845-59E904C77C00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6" creationId="{095080F0-D3CF-0FE3-0951-3169C08D686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7" creationId="{68D29878-9969-28D5-CA55-415D974199F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8" creationId="{505899FE-B880-9842-A39C-B740A9FD0D6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89" creationId="{E96994F0-C0F7-D6C3-A8EC-7C419365276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0" creationId="{16451517-3347-EA03-B155-AF1D582EEEC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1" creationId="{20421F1A-3D80-683F-3985-D638C450D448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2" creationId="{9BE46A73-4EF1-3A90-6495-897E6E046EF8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3" creationId="{D733E15B-6444-5EB1-5B49-3C7D668F0BB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4" creationId="{B80CF18A-DB9B-8EDE-2A1B-0BBDB0CA9A3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5" creationId="{C7E01C2A-21CF-F5AE-969C-F5380AEB722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6" creationId="{00096856-3A15-B1C2-554A-BB55BC8008D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7" creationId="{A8E51172-07B8-6679-9F16-B2AB30758DD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8" creationId="{962CE834-6913-C44E-856B-51CC469C7F1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99" creationId="{087C33FC-C49C-90FD-CB13-0B57B4B9446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0" creationId="{E70A4D1A-7C2D-34BB-ADD0-7D0E85A9032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1" creationId="{AC07A992-DC27-4FF0-D565-E10FDD458D9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2" creationId="{E6F416D7-3E23-D3D3-7CB5-D483563FE48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3" creationId="{5726CE63-E44B-5F87-E628-46D2F963CCC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4" creationId="{99F6A2B8-88D1-4AA7-0D30-038EA71AD36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5" creationId="{9BCDB716-708A-24B3-6ABE-D800100E70A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6" creationId="{E9B2A5FB-4DD5-B9C3-AB27-9607B9113F7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7" creationId="{5E829D91-3E31-28F9-EE46-A2D34EBFEEA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8" creationId="{95D8D1BB-7518-9F2C-7163-AEBF6208F01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09" creationId="{85ECC923-9D94-7FB8-7BBD-51C81DEA589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0" creationId="{4670950D-78DC-F49F-C755-193FF6D8FD88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1" creationId="{37A3BB7C-D834-ED23-961A-95B85C86308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2" creationId="{2022F03D-7323-C030-10EC-824E2AAA917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3" creationId="{80448DD1-6D97-8681-418E-9F4C3FF7C08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4" creationId="{831478C5-3649-9D4E-7A28-E69D652288B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5" creationId="{0C8B5DC1-5528-8072-B852-C85F6A2B4C7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6" creationId="{7FC14FB1-5734-6A67-261D-8B9B16F985C4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7" creationId="{987ECEA6-0497-66E8-1E38-764E5653109E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8" creationId="{A883A429-0687-14AC-D9E5-5A5DC553D1F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19" creationId="{BB08CF2B-7F13-98F9-793F-DE351B15E45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0" creationId="{E3370D86-EA19-AFC4-2AE6-B4C84FA0F31D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1" creationId="{4DA4568E-8287-0353-D11A-1919864F9FE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2" creationId="{0F4157FC-CE75-A2F6-FAD6-8DC2231D08E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3" creationId="{71D39616-2231-5964-8F8E-CF1D5208BA0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4" creationId="{A55BADB3-D621-06B1-5DA3-A6AC4A935FC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5" creationId="{2023314E-590C-B04C-9105-0FBD675DFC9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6" creationId="{C6EDCE73-460E-1CD4-A0B5-A6DB9993E81F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7" creationId="{97F9136D-1983-B803-837F-E70C599BFF05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8" creationId="{C8EBC314-1F8B-B5E7-BAAB-C11B3FAB4FB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29" creationId="{9EF951D2-8BA3-0196-8B1E-999A108983A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0" creationId="{59F11157-5EEC-6A0D-D569-42D1B94C813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1" creationId="{D6206506-CF8C-430C-E549-A8C3A466303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2" creationId="{F4D02247-3214-688F-6D30-4ADAC92EC1D2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3" creationId="{3476981A-0C76-5F38-EB15-579603BFDB79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4" creationId="{DB17BE3F-C696-7511-0136-A1531D992B63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5" creationId="{EC8D82B6-9D31-4A48-B62B-62F927E41F4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6" creationId="{E0CDA823-CFD7-6D08-CAB7-EF1C30963391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7" creationId="{61AE37E4-8305-3474-5545-F0C916A2660A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8" creationId="{9425BFE2-6F1B-8F2C-0758-B64E1E62BFAC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39" creationId="{2495FF35-2768-25B8-7177-00F411E096E6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40" creationId="{548A5F43-12BA-9FBF-0C12-A3336B4C6947}"/>
          </ac:spMkLst>
        </pc:spChg>
        <pc:spChg chg="mod">
          <ac:chgData name="Rafael Panegassi" userId="271ebe4ef902fc36" providerId="LiveId" clId="{6AA5E200-0848-41B4-8E2D-2A02A5586C32}" dt="2022-07-17T20:31:17.525" v="955"/>
          <ac:spMkLst>
            <pc:docMk/>
            <pc:sldMk cId="1963965383" sldId="269"/>
            <ac:spMk id="141" creationId="{98357686-F0EE-29D0-D415-7CCCB2BCA089}"/>
          </ac:spMkLst>
        </pc:spChg>
        <pc:grpChg chg="del">
          <ac:chgData name="Rafael Panegassi" userId="271ebe4ef902fc36" providerId="LiveId" clId="{6AA5E200-0848-41B4-8E2D-2A02A5586C32}" dt="2022-07-17T20:28:25.946" v="941" actId="478"/>
          <ac:grpSpMkLst>
            <pc:docMk/>
            <pc:sldMk cId="1963965383" sldId="269"/>
            <ac:grpSpMk id="16" creationId="{505FDD25-CFD7-2D99-9972-2A5850AECC30}"/>
          </ac:grpSpMkLst>
        </pc:grpChg>
        <pc:grpChg chg="add mod">
          <ac:chgData name="Rafael Panegassi" userId="271ebe4ef902fc36" providerId="LiveId" clId="{6AA5E200-0848-41B4-8E2D-2A02A5586C32}" dt="2022-07-17T20:30:26.631" v="953" actId="14100"/>
          <ac:grpSpMkLst>
            <pc:docMk/>
            <pc:sldMk cId="1963965383" sldId="269"/>
            <ac:grpSpMk id="32" creationId="{E9E5562F-1DE6-5CFD-99FA-FA62A707CE37}"/>
          </ac:grpSpMkLst>
        </pc:grpChg>
        <pc:grpChg chg="del">
          <ac:chgData name="Rafael Panegassi" userId="271ebe4ef902fc36" providerId="LiveId" clId="{6AA5E200-0848-41B4-8E2D-2A02A5586C32}" dt="2022-07-17T20:30:33.555" v="954" actId="478"/>
          <ac:grpSpMkLst>
            <pc:docMk/>
            <pc:sldMk cId="1963965383" sldId="269"/>
            <ac:grpSpMk id="39" creationId="{C34A310B-5C27-8609-8E20-DF8006EBECC9}"/>
          </ac:grpSpMkLst>
        </pc:grpChg>
        <pc:grpChg chg="add mod">
          <ac:chgData name="Rafael Panegassi" userId="271ebe4ef902fc36" providerId="LiveId" clId="{6AA5E200-0848-41B4-8E2D-2A02A5586C32}" dt="2022-07-17T20:31:19.588" v="956" actId="1076"/>
          <ac:grpSpMkLst>
            <pc:docMk/>
            <pc:sldMk cId="1963965383" sldId="269"/>
            <ac:grpSpMk id="67" creationId="{319DD417-FC0D-308E-329E-2F6261B84143}"/>
          </ac:grpSpMkLst>
        </pc:grpChg>
        <pc:picChg chg="add mod">
          <ac:chgData name="Rafael Panegassi" userId="271ebe4ef902fc36" providerId="LiveId" clId="{6AA5E200-0848-41B4-8E2D-2A02A5586C32}" dt="2022-07-17T20:27:00.658" v="940" actId="1076"/>
          <ac:picMkLst>
            <pc:docMk/>
            <pc:sldMk cId="1963965383" sldId="269"/>
            <ac:picMk id="3" creationId="{2544E6E4-CCBE-6819-B468-5A1E97F59106}"/>
          </ac:picMkLst>
        </pc:picChg>
        <pc:picChg chg="add del mod">
          <ac:chgData name="Rafael Panegassi" userId="271ebe4ef902fc36" providerId="LiveId" clId="{6AA5E200-0848-41B4-8E2D-2A02A5586C32}" dt="2022-07-17T20:29:44.064" v="948" actId="478"/>
          <ac:picMkLst>
            <pc:docMk/>
            <pc:sldMk cId="1963965383" sldId="269"/>
            <ac:picMk id="31" creationId="{B3EC16D0-5B7D-3231-8055-2964C666644E}"/>
          </ac:picMkLst>
        </pc:picChg>
      </pc:sldChg>
      <pc:sldChg chg="addSp delSp modSp add mod">
        <pc:chgData name="Rafael Panegassi" userId="271ebe4ef902fc36" providerId="LiveId" clId="{6AA5E200-0848-41B4-8E2D-2A02A5586C32}" dt="2022-07-17T20:46:23.952" v="1050" actId="167"/>
        <pc:sldMkLst>
          <pc:docMk/>
          <pc:sldMk cId="644006287" sldId="270"/>
        </pc:sldMkLst>
        <pc:spChg chg="ord">
          <ac:chgData name="Rafael Panegassi" userId="271ebe4ef902fc36" providerId="LiveId" clId="{6AA5E200-0848-41B4-8E2D-2A02A5586C32}" dt="2022-07-17T20:46:23.952" v="1050" actId="167"/>
          <ac:spMkLst>
            <pc:docMk/>
            <pc:sldMk cId="644006287" sldId="270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0:41:40.562" v="1008" actId="20577"/>
          <ac:spMkLst>
            <pc:docMk/>
            <pc:sldMk cId="644006287" sldId="270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3" creationId="{8BD52489-0D09-DE03-7B77-5E8A257DAE46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4" creationId="{3D280AAA-0A40-AE98-8044-033C8A8ACF8B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5" creationId="{BC084D04-9E48-B9BD-8CB7-642DC7EB5C51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6" creationId="{DC7BB4A2-1482-BDE1-8777-63FD35B7B713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7" creationId="{D2AD0492-E879-43A8-882C-420E9CBB0CC9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8" creationId="{69D846B2-D995-A6F4-D753-88DE6234FA82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49" creationId="{04228B22-F407-A813-0D02-D73CFB931916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0" creationId="{D3F673D0-95BB-02BD-F80C-F884772D1260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1" creationId="{EDC7F993-D72B-4700-0226-17CFD0E55537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2" creationId="{A4D0BD18-E472-3886-FB7A-4167B019F8CB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3" creationId="{87DE963D-B40D-C49C-5556-4B238F34AAC8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4" creationId="{D2452CBF-8153-110A-E685-563746F4E8B5}"/>
          </ac:spMkLst>
        </pc:spChg>
        <pc:spChg chg="mod">
          <ac:chgData name="Rafael Panegassi" userId="271ebe4ef902fc36" providerId="LiveId" clId="{6AA5E200-0848-41B4-8E2D-2A02A5586C32}" dt="2022-07-17T20:33:00.796" v="962" actId="1076"/>
          <ac:spMkLst>
            <pc:docMk/>
            <pc:sldMk cId="644006287" sldId="270"/>
            <ac:spMk id="155" creationId="{A152F3B8-DB62-FC06-31BE-C7F89AEFB82B}"/>
          </ac:spMkLst>
        </pc:spChg>
        <pc:grpChg chg="del">
          <ac:chgData name="Rafael Panegassi" userId="271ebe4ef902fc36" providerId="LiveId" clId="{6AA5E200-0848-41B4-8E2D-2A02A5586C32}" dt="2022-07-17T20:32:48.205" v="958" actId="478"/>
          <ac:grpSpMkLst>
            <pc:docMk/>
            <pc:sldMk cId="644006287" sldId="270"/>
            <ac:grpSpMk id="32" creationId="{E9E5562F-1DE6-5CFD-99FA-FA62A707CE37}"/>
          </ac:grpSpMkLst>
        </pc:grpChg>
        <pc:grpChg chg="add mod">
          <ac:chgData name="Rafael Panegassi" userId="271ebe4ef902fc36" providerId="LiveId" clId="{6AA5E200-0848-41B4-8E2D-2A02A5586C32}" dt="2022-07-17T20:33:00.796" v="962" actId="1076"/>
          <ac:grpSpMkLst>
            <pc:docMk/>
            <pc:sldMk cId="644006287" sldId="270"/>
            <ac:grpSpMk id="142" creationId="{0F1FAE26-AE55-385E-34D0-99E830D41F35}"/>
          </ac:grpSpMkLst>
        </pc:grpChg>
        <pc:picChg chg="del mod">
          <ac:chgData name="Rafael Panegassi" userId="271ebe4ef902fc36" providerId="LiveId" clId="{6AA5E200-0848-41B4-8E2D-2A02A5586C32}" dt="2022-07-17T20:46:21.962" v="1049" actId="478"/>
          <ac:picMkLst>
            <pc:docMk/>
            <pc:sldMk cId="644006287" sldId="270"/>
            <ac:picMk id="3" creationId="{2544E6E4-CCBE-6819-B468-5A1E97F59106}"/>
          </ac:picMkLst>
        </pc:picChg>
        <pc:picChg chg="add mod ord">
          <ac:chgData name="Rafael Panegassi" userId="271ebe4ef902fc36" providerId="LiveId" clId="{6AA5E200-0848-41B4-8E2D-2A02A5586C32}" dt="2022-07-17T20:46:20.813" v="1048" actId="167"/>
          <ac:picMkLst>
            <pc:docMk/>
            <pc:sldMk cId="644006287" sldId="270"/>
            <ac:picMk id="6" creationId="{0215AE07-C50E-A10B-1A51-F2DFF176F5D1}"/>
          </ac:picMkLst>
        </pc:picChg>
      </pc:sldChg>
      <pc:sldChg chg="addSp delSp modSp add mod">
        <pc:chgData name="Rafael Panegassi" userId="271ebe4ef902fc36" providerId="LiveId" clId="{6AA5E200-0848-41B4-8E2D-2A02A5586C32}" dt="2022-07-17T20:44:06.780" v="1030" actId="167"/>
        <pc:sldMkLst>
          <pc:docMk/>
          <pc:sldMk cId="99720672" sldId="271"/>
        </pc:sldMkLst>
        <pc:spChg chg="ord">
          <ac:chgData name="Rafael Panegassi" userId="271ebe4ef902fc36" providerId="LiveId" clId="{6AA5E200-0848-41B4-8E2D-2A02A5586C32}" dt="2022-07-17T20:44:06.780" v="1030" actId="167"/>
          <ac:spMkLst>
            <pc:docMk/>
            <pc:sldMk cId="99720672" sldId="271"/>
            <ac:spMk id="4" creationId="{20E38A8E-0D16-092C-586E-0A4CCEBF9457}"/>
          </ac:spMkLst>
        </pc:spChg>
        <pc:picChg chg="del">
          <ac:chgData name="Rafael Panegassi" userId="271ebe4ef902fc36" providerId="LiveId" clId="{6AA5E200-0848-41B4-8E2D-2A02A5586C32}" dt="2022-07-17T20:43:05.577" v="1019" actId="478"/>
          <ac:picMkLst>
            <pc:docMk/>
            <pc:sldMk cId="99720672" sldId="271"/>
            <ac:picMk id="3" creationId="{2544E6E4-CCBE-6819-B468-5A1E97F59106}"/>
          </ac:picMkLst>
        </pc:picChg>
        <pc:picChg chg="add del mod ord">
          <ac:chgData name="Rafael Panegassi" userId="271ebe4ef902fc36" providerId="LiveId" clId="{6AA5E200-0848-41B4-8E2D-2A02A5586C32}" dt="2022-07-17T20:44:05.139" v="1029" actId="478"/>
          <ac:picMkLst>
            <pc:docMk/>
            <pc:sldMk cId="99720672" sldId="271"/>
            <ac:picMk id="6" creationId="{9C848C41-137E-15F2-6B57-C8A10F61C7D1}"/>
          </ac:picMkLst>
        </pc:picChg>
        <pc:picChg chg="add mod ord">
          <ac:chgData name="Rafael Panegassi" userId="271ebe4ef902fc36" providerId="LiveId" clId="{6AA5E200-0848-41B4-8E2D-2A02A5586C32}" dt="2022-07-17T20:44:04.048" v="1028" actId="167"/>
          <ac:picMkLst>
            <pc:docMk/>
            <pc:sldMk cId="99720672" sldId="271"/>
            <ac:picMk id="8" creationId="{F5120B53-2255-73C4-1EEC-BB5DE71C93D2}"/>
          </ac:picMkLst>
        </pc:picChg>
      </pc:sldChg>
      <pc:sldChg chg="addSp delSp modSp add mod">
        <pc:chgData name="Rafael Panegassi" userId="271ebe4ef902fc36" providerId="LiveId" clId="{6AA5E200-0848-41B4-8E2D-2A02A5586C32}" dt="2022-07-17T20:45:26.180" v="1041" actId="167"/>
        <pc:sldMkLst>
          <pc:docMk/>
          <pc:sldMk cId="2097425671" sldId="272"/>
        </pc:sldMkLst>
        <pc:spChg chg="ord">
          <ac:chgData name="Rafael Panegassi" userId="271ebe4ef902fc36" providerId="LiveId" clId="{6AA5E200-0848-41B4-8E2D-2A02A5586C32}" dt="2022-07-17T20:45:26.180" v="1041" actId="167"/>
          <ac:spMkLst>
            <pc:docMk/>
            <pc:sldMk cId="2097425671" sldId="272"/>
            <ac:spMk id="4" creationId="{20E38A8E-0D16-092C-586E-0A4CCEBF9457}"/>
          </ac:spMkLst>
        </pc:spChg>
        <pc:picChg chg="add mod ord">
          <ac:chgData name="Rafael Panegassi" userId="271ebe4ef902fc36" providerId="LiveId" clId="{6AA5E200-0848-41B4-8E2D-2A02A5586C32}" dt="2022-07-17T20:45:20.173" v="1038" actId="167"/>
          <ac:picMkLst>
            <pc:docMk/>
            <pc:sldMk cId="2097425671" sldId="272"/>
            <ac:picMk id="3" creationId="{7857B480-ECAC-538F-5DF7-9D945312518A}"/>
          </ac:picMkLst>
        </pc:picChg>
        <pc:picChg chg="del">
          <ac:chgData name="Rafael Panegassi" userId="271ebe4ef902fc36" providerId="LiveId" clId="{6AA5E200-0848-41B4-8E2D-2A02A5586C32}" dt="2022-07-17T20:45:21.523" v="1039" actId="478"/>
          <ac:picMkLst>
            <pc:docMk/>
            <pc:sldMk cId="2097425671" sldId="272"/>
            <ac:picMk id="8" creationId="{F5120B53-2255-73C4-1EEC-BB5DE71C93D2}"/>
          </ac:picMkLst>
        </pc:picChg>
      </pc:sldChg>
      <pc:sldChg chg="addSp delSp modSp add del mod">
        <pc:chgData name="Rafael Panegassi" userId="271ebe4ef902fc36" providerId="LiveId" clId="{6AA5E200-0848-41B4-8E2D-2A02A5586C32}" dt="2022-07-17T21:08:33.876" v="1104" actId="2696"/>
        <pc:sldMkLst>
          <pc:docMk/>
          <pc:sldMk cId="3967984356" sldId="273"/>
        </pc:sldMkLst>
        <pc:spChg chg="mod">
          <ac:chgData name="Rafael Panegassi" userId="271ebe4ef902fc36" providerId="LiveId" clId="{6AA5E200-0848-41B4-8E2D-2A02A5586C32}" dt="2022-07-17T20:52:17.308" v="1079" actId="1076"/>
          <ac:spMkLst>
            <pc:docMk/>
            <pc:sldMk cId="3967984356" sldId="273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0:46:38.468" v="1060" actId="20577"/>
          <ac:spMkLst>
            <pc:docMk/>
            <pc:sldMk cId="3967984356" sldId="273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57" creationId="{AB325F77-C25C-5C81-E4A6-4247F2B173C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58" creationId="{9FEFFAD1-8321-44CC-A014-2EC35AA0DFA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0" creationId="{2596112E-8B5B-597E-44C4-E62C9949ED8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1" creationId="{FDF87210-C600-BD0E-E4AB-5AF39FC58E1B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2" creationId="{FF5DA383-97C7-0928-94D1-9198A57C565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3" creationId="{C3FFC038-C200-E89C-9333-59233C6D401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4" creationId="{E9F957B6-8174-B707-3AC0-CFDAE54F1908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5" creationId="{F6A6620C-4C49-8991-A6F9-2011EC965F77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6" creationId="{4B6369C2-8C75-F87E-17DB-E02BB5B287F6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7" creationId="{20B3F8B4-D7D2-41DD-F20C-E33282F74BA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8" creationId="{8FE77F95-442F-EA29-5BE1-4E2C3DCED718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69" creationId="{878AD0C5-7E4F-266F-D424-BDD9A32DC59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0" creationId="{2AB8B44E-706E-C0EE-FC7D-65358CCEAA35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1" creationId="{A94C9354-C2A1-8B55-92D1-EC1D0CB7760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2" creationId="{E7743F55-57D1-3285-E739-A53310339777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3" creationId="{A27CEF06-BAD1-D94B-187B-624FFBFC06C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4" creationId="{B4B5A65D-6F4E-4EFE-DB67-3646005D1B5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5" creationId="{5C552A28-FE55-9976-4050-D7C4BE3698B5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6" creationId="{F32701C5-6DE6-7FE6-9C89-B0E010D450A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7" creationId="{A3D9C40E-CF9E-E899-CCDD-363DDA5465E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8" creationId="{42C09884-7FAC-EA7B-5D62-4934F828878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79" creationId="{96030770-EE95-6FAC-E097-9C3B97A7C17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0" creationId="{F02C9BBF-3EDA-523D-8E5D-8B9BA8413D5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1" creationId="{BDE9582D-B28D-0599-0435-FB7BBA85D697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2" creationId="{AD1A5B76-C20F-1611-4ADE-F96F75CFFDEB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3" creationId="{D1905A04-5136-E8B2-D21F-D2B073CB8F42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4" creationId="{75981C0C-6238-6FEE-2691-0F3C0C0C51AE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5" creationId="{01C4077C-F645-BADB-1427-B4D24F581728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6" creationId="{579311A3-53D0-5125-C71D-4A9191157523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7" creationId="{02456A15-0522-9A19-CBD3-B57A4DEF3C1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8" creationId="{B251369B-BD75-52BD-D43A-1E556D64E2AD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89" creationId="{0783D3F0-3CAD-DC8D-FB10-3962AEEF2C42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0" creationId="{1E0A3FAE-B66C-437D-17E9-116F22581F11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1" creationId="{D1336012-66CE-8BA2-3181-DF907AEA72F4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2" creationId="{06D66294-F8FF-8464-630C-61F2B2E38B2F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3" creationId="{052F56D2-8985-DC08-C98E-3F97A502B941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4" creationId="{E5384C03-042B-8051-051A-13915D9D256C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5" creationId="{AB793915-2690-50C0-B866-83F991958ADB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6" creationId="{5E6B5331-67B4-256B-D5EF-9AE6C47E012C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7" creationId="{8D547E7A-6239-2A37-F5C0-A2988BF763CA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8" creationId="{D8DB4771-C19F-A965-94A9-5C12A71F04ED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199" creationId="{E7F2982D-DF87-99CC-6EC0-998112E644F0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200" creationId="{B0BA8801-8AD8-99DE-1987-148D763A33C9}"/>
          </ac:spMkLst>
        </pc:spChg>
        <pc:spChg chg="mod">
          <ac:chgData name="Rafael Panegassi" userId="271ebe4ef902fc36" providerId="LiveId" clId="{6AA5E200-0848-41B4-8E2D-2A02A5586C32}" dt="2022-07-17T20:47:29.142" v="1064" actId="1076"/>
          <ac:spMkLst>
            <pc:docMk/>
            <pc:sldMk cId="3967984356" sldId="273"/>
            <ac:spMk id="201" creationId="{0B6EE881-8AE3-106C-870E-9D1BF8B668A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3" creationId="{3417A42B-189A-F261-A172-EC20D0B3D0B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4" creationId="{363C3259-0E6D-DADC-E600-1F01AD918EB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5" creationId="{EFF71F12-455F-9ACD-5586-5A65F55048C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6" creationId="{2FC3946A-A761-AB82-CBC2-8FCEC13120C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7" creationId="{E023D684-563C-9ACD-3F0E-FE61A22B79F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8" creationId="{CB38ADE0-E8FE-A679-8F5E-A229EE33DEDE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09" creationId="{16EB12E7-9ED6-FD07-74CB-B21B9D6EC4D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0" creationId="{EDBAED88-34D0-7B56-0B8E-2646D08430F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1" creationId="{0908141A-1D85-9C43-5E36-7A1553228DE8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2" creationId="{F7258D2A-583D-5A8D-5234-386DBD117A7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3" creationId="{C531690C-2821-6062-ED98-960A8489B29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4" creationId="{5024BCF9-F2F0-679A-1E18-5DCA56353A8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5" creationId="{B5893DF8-2E86-2C7C-0546-DB3F90A3CF8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6" creationId="{401F6C27-0077-09AE-6F9D-CED87F9E10F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7" creationId="{87BC7715-F117-5D6F-C35F-B689D39E4F7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8" creationId="{3349A537-8405-B4E6-5718-F7BBF01EEEB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19" creationId="{D51CCED3-1A6A-A05B-3C16-B9873F36AF36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0" creationId="{D6B0F30E-B0EA-A6F6-1E1D-3F5556B755CC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1" creationId="{2FAC52DD-DC58-9257-9120-EEADDF7B7B8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2" creationId="{BF449675-C5FD-1D8B-E34A-515ACB98587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3" creationId="{64D50195-F261-86B4-ADBB-76D6C6833B9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4" creationId="{07BFFE65-8EEF-AEB7-569D-BBD9AF3D2138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5" creationId="{B708EEB6-AA59-57D2-E522-637CD650386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6" creationId="{0BA4E797-F3C8-853D-40CB-16FE8A2B0AE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7" creationId="{C44B33F3-4C78-E11F-D25E-E8E7CDCC0C0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8" creationId="{796791DF-3B34-8108-21AD-5E8900F8641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29" creationId="{7CD55886-C56D-B8F8-AF91-065AE99CFED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0" creationId="{1154270E-441F-B064-BE12-392201C58A8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1" creationId="{DEB5E7B8-E396-B13B-5B55-B7B918D2D79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2" creationId="{E7DDFF09-5AA3-E691-EA8E-6A4807C7A0FB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3" creationId="{D0467DC6-9273-79AB-19C1-EA7E20E74F26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4" creationId="{359D19CA-DDA5-D1C6-2D25-FF3286F63B3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5" creationId="{8F2222B4-FCDD-9885-306D-5658EBB20F1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6" creationId="{BEC1CD76-5271-1A75-F4ED-112F5C98A019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7" creationId="{BB91B128-B98C-7E99-803D-1B8CB8F54FC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8" creationId="{ED50D38B-91D0-88D6-0BA0-4DA2D5B3C1BF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39" creationId="{46D60E61-C821-CD7C-62A0-9F4DBA1E4003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0" creationId="{6211F70F-DCEF-3E89-92B8-142E5E88384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1" creationId="{100BA5A2-A845-B820-F290-591317FE8F6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2" creationId="{771EAD0A-8A46-3A3B-2D81-3FE82A66877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3" creationId="{BBF00D03-D375-065E-7CEC-C6944B2D249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4" creationId="{FE4C73B8-9356-A340-16E6-B23A806E5FD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5" creationId="{FD124543-A9F7-05A2-8C50-73DEDFC4A17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6" creationId="{11F71B46-0A25-8820-4505-86E57B61EE6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7" creationId="{AB7C7BB4-A68A-411F-5270-CD2E78B4C2B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8" creationId="{8FF60B2C-A97A-8FE0-CAC1-EF3DCF9E6947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49" creationId="{87CB82A7-0B88-1EA0-B4EC-C05723976477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0" creationId="{75143F82-7438-E78F-BC5A-BA38A3D5488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1" creationId="{9BD58118-0292-7F5B-8878-4D0E9D2696C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2" creationId="{9534BA83-D094-10A6-2B81-0797B3ED125A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3" creationId="{1889A4ED-9543-B8CB-9357-0C716F08951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4" creationId="{09863DB9-25D5-F85D-8742-16C552E7FFED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5" creationId="{275F185F-3328-F7EA-8692-9107BF5A5B6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6" creationId="{DDDECF54-101A-98D1-D521-C83A219CF603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7" creationId="{6A5F2739-38D2-9CEC-CAE9-5DCC47C100DB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8" creationId="{B1B18604-93A0-EC4B-C530-EBDA2FB5E4C9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59" creationId="{544164F6-DF9A-DF68-6036-487DABA5E82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0" creationId="{BFCFCF11-B8C5-EE68-1B0B-3807C854465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1" creationId="{45270D56-3EB9-2B43-C2E0-539BFD333EC8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2" creationId="{DE1B3104-1E62-816A-EA69-7DCDB50EC003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3" creationId="{2FD4F7C6-A22B-6B0E-8124-7C9AA552A419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4" creationId="{66EF1CF7-C1FA-8B62-305E-440F7F4345E1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5" creationId="{E28A279C-64CD-AF83-EA6C-5918774F4190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6" creationId="{7C037472-B24C-343A-F7BC-2C3AC929A165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7" creationId="{B392FC50-5CF8-48B5-5415-8EF5026799D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8" creationId="{BE3A0312-70A6-55F5-69C5-4B04CA74EF52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69" creationId="{4283CB99-D0BE-AE4E-3EDE-BC9AA31367F4}"/>
          </ac:spMkLst>
        </pc:spChg>
        <pc:spChg chg="mod">
          <ac:chgData name="Rafael Panegassi" userId="271ebe4ef902fc36" providerId="LiveId" clId="{6AA5E200-0848-41B4-8E2D-2A02A5586C32}" dt="2022-07-17T20:51:09.728" v="1070" actId="207"/>
          <ac:spMkLst>
            <pc:docMk/>
            <pc:sldMk cId="3967984356" sldId="273"/>
            <ac:spMk id="270" creationId="{7FF2D8AE-BD60-57C8-B1DE-7BAB35A34F00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2" creationId="{1D23DDDE-2837-139C-2114-A049198F6227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3" creationId="{237830A3-4F33-D090-A1B5-D039228FC185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4" creationId="{289CC1BA-25DB-AFB6-759F-0AD150CFB7CE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5" creationId="{39C010BF-EEE4-F668-6397-2C2B59BBFAF1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6" creationId="{E7706990-5518-D860-394A-1F04ACB57BE8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7" creationId="{E19C1E55-15AE-32A5-2827-EA5D2A922CEB}"/>
          </ac:spMkLst>
        </pc:spChg>
        <pc:spChg chg="mod">
          <ac:chgData name="Rafael Panegassi" userId="271ebe4ef902fc36" providerId="LiveId" clId="{6AA5E200-0848-41B4-8E2D-2A02A5586C32}" dt="2022-07-17T20:51:42.801" v="1073" actId="207"/>
          <ac:spMkLst>
            <pc:docMk/>
            <pc:sldMk cId="3967984356" sldId="273"/>
            <ac:spMk id="278" creationId="{6C9DC85D-0DDF-020E-99CC-48D924EF401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0" creationId="{DB97B6C9-62E9-EC42-DF66-59FFAE6702B8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1" creationId="{FCA630E0-EA2B-7D14-B7D2-B14DF61011F1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2" creationId="{0CE1A5B6-5E82-473C-28EB-93E1C9A8B340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3" creationId="{DD861FEE-75C3-2BD0-C658-D3238985585D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4" creationId="{50974454-12F1-33FE-E323-DECA65FC079E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5" creationId="{0DD53627-4572-E30A-4FEA-C8A48E5F37B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6" creationId="{FE6400A9-011D-D42B-71C7-56CE1AC9AA67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7" creationId="{A3080322-831A-2791-6945-B14DEDA1606D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8" creationId="{72134F3A-311D-F068-F850-6F004D46F701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89" creationId="{A5FB47A5-C1BA-4B22-F166-2643BC01BAC6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0" creationId="{222218BB-1EC6-411C-0376-B76AD8A11E52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1" creationId="{F849DDAE-5FF3-4943-D2B5-9C818B85FB18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2" creationId="{5AC57FB6-3A6A-3689-95D2-89C0EC62CA25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3" creationId="{F05BA97E-7563-8FCF-DA25-91A822C8E3D1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4" creationId="{BC9D1153-D08A-B035-8DD8-B46218B3E1F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5" creationId="{AC1C876B-B98A-4787-2DE2-114FD4AF4D28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6" creationId="{3FA15CBB-3F58-6A31-3560-D6FF36F515C5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7" creationId="{98BA00E0-287D-5BD8-4B65-D08FB7342E76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8" creationId="{9A94E541-4F7C-091D-BF9A-7C88FA61EECD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299" creationId="{95A81937-CC5B-E1AB-A910-9A5AA2894D34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0" creationId="{04A43D6D-EE56-40EF-CE09-090C1C31E79A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1" creationId="{7DF9F04F-4D15-86BE-0AF9-4AEE90D419CC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2" creationId="{F67D86BE-A504-A267-A657-EBE7561E5CA9}"/>
          </ac:spMkLst>
        </pc:spChg>
        <pc:spChg chg="mod">
          <ac:chgData name="Rafael Panegassi" userId="271ebe4ef902fc36" providerId="LiveId" clId="{6AA5E200-0848-41B4-8E2D-2A02A5586C32}" dt="2022-07-17T20:52:12.024" v="1076" actId="207"/>
          <ac:spMkLst>
            <pc:docMk/>
            <pc:sldMk cId="3967984356" sldId="273"/>
            <ac:spMk id="303" creationId="{75009AEF-1AF5-32BD-C880-88CA0E629905}"/>
          </ac:spMkLst>
        </pc:spChg>
        <pc:grpChg chg="del">
          <ac:chgData name="Rafael Panegassi" userId="271ebe4ef902fc36" providerId="LiveId" clId="{6AA5E200-0848-41B4-8E2D-2A02A5586C32}" dt="2022-07-17T20:52:15.155" v="1077" actId="478"/>
          <ac:grpSpMkLst>
            <pc:docMk/>
            <pc:sldMk cId="3967984356" sldId="273"/>
            <ac:grpSpMk id="67" creationId="{319DD417-FC0D-308E-329E-2F6261B84143}"/>
          </ac:grpSpMkLst>
        </pc:grpChg>
        <pc:grpChg chg="del">
          <ac:chgData name="Rafael Panegassi" userId="271ebe4ef902fc36" providerId="LiveId" clId="{6AA5E200-0848-41B4-8E2D-2A02A5586C32}" dt="2022-07-17T20:47:24.338" v="1063" actId="478"/>
          <ac:grpSpMkLst>
            <pc:docMk/>
            <pc:sldMk cId="3967984356" sldId="273"/>
            <ac:grpSpMk id="142" creationId="{0F1FAE26-AE55-385E-34D0-99E830D41F35}"/>
          </ac:grpSpMkLst>
        </pc:grpChg>
        <pc:grpChg chg="add del mod">
          <ac:chgData name="Rafael Panegassi" userId="271ebe4ef902fc36" providerId="LiveId" clId="{6AA5E200-0848-41B4-8E2D-2A02A5586C32}" dt="2022-07-17T20:47:40.379" v="1067" actId="478"/>
          <ac:grpSpMkLst>
            <pc:docMk/>
            <pc:sldMk cId="3967984356" sldId="273"/>
            <ac:grpSpMk id="156" creationId="{4ECF2AF9-9917-39A8-42DB-750CD2F4B9D8}"/>
          </ac:grpSpMkLst>
        </pc:grpChg>
        <pc:grpChg chg="add del mod">
          <ac:chgData name="Rafael Panegassi" userId="271ebe4ef902fc36" providerId="LiveId" clId="{6AA5E200-0848-41B4-8E2D-2A02A5586C32}" dt="2022-07-17T20:51:11.795" v="1071" actId="478"/>
          <ac:grpSpMkLst>
            <pc:docMk/>
            <pc:sldMk cId="3967984356" sldId="273"/>
            <ac:grpSpMk id="202" creationId="{E0A1AB60-5043-64BA-2040-CE5F88341EF8}"/>
          </ac:grpSpMkLst>
        </pc:grpChg>
        <pc:grpChg chg="add mod">
          <ac:chgData name="Rafael Panegassi" userId="271ebe4ef902fc36" providerId="LiveId" clId="{6AA5E200-0848-41B4-8E2D-2A02A5586C32}" dt="2022-07-17T20:51:45.804" v="1074" actId="1076"/>
          <ac:grpSpMkLst>
            <pc:docMk/>
            <pc:sldMk cId="3967984356" sldId="273"/>
            <ac:grpSpMk id="271" creationId="{F1DED897-31A4-552B-9FAC-47B427A7DAFD}"/>
          </ac:grpSpMkLst>
        </pc:grpChg>
        <pc:grpChg chg="add mod">
          <ac:chgData name="Rafael Panegassi" userId="271ebe4ef902fc36" providerId="LiveId" clId="{6AA5E200-0848-41B4-8E2D-2A02A5586C32}" dt="2022-07-17T20:52:32.028" v="1086" actId="1035"/>
          <ac:grpSpMkLst>
            <pc:docMk/>
            <pc:sldMk cId="3967984356" sldId="273"/>
            <ac:grpSpMk id="279" creationId="{8283CDF2-7EB1-E561-3AE6-BE2AB8BE188B}"/>
          </ac:grpSpMkLst>
        </pc:grpChg>
        <pc:picChg chg="del">
          <ac:chgData name="Rafael Panegassi" userId="271ebe4ef902fc36" providerId="LiveId" clId="{6AA5E200-0848-41B4-8E2D-2A02A5586C32}" dt="2022-07-17T20:52:38.844" v="1087" actId="478"/>
          <ac:picMkLst>
            <pc:docMk/>
            <pc:sldMk cId="3967984356" sldId="273"/>
            <ac:picMk id="3" creationId="{7857B480-ECAC-538F-5DF7-9D945312518A}"/>
          </ac:picMkLst>
        </pc:picChg>
        <pc:picChg chg="add mod">
          <ac:chgData name="Rafael Panegassi" userId="271ebe4ef902fc36" providerId="LiveId" clId="{6AA5E200-0848-41B4-8E2D-2A02A5586C32}" dt="2022-07-17T21:06:31.891" v="1096" actId="1076"/>
          <ac:picMkLst>
            <pc:docMk/>
            <pc:sldMk cId="3967984356" sldId="273"/>
            <ac:picMk id="6" creationId="{E65F15C3-A74D-41D6-8084-75A676F92E53}"/>
          </ac:picMkLst>
        </pc:picChg>
        <pc:picChg chg="mod">
          <ac:chgData name="Rafael Panegassi" userId="271ebe4ef902fc36" providerId="LiveId" clId="{6AA5E200-0848-41B4-8E2D-2A02A5586C32}" dt="2022-07-17T20:47:34.013" v="1065" actId="207"/>
          <ac:picMkLst>
            <pc:docMk/>
            <pc:sldMk cId="3967984356" sldId="273"/>
            <ac:picMk id="159" creationId="{BBECA304-8EAC-D3BD-889E-AF017BA195B8}"/>
          </ac:picMkLst>
        </pc:picChg>
      </pc:sldChg>
      <pc:sldChg chg="addSp delSp modSp add mod">
        <pc:chgData name="Rafael Panegassi" userId="271ebe4ef902fc36" providerId="LiveId" clId="{6AA5E200-0848-41B4-8E2D-2A02A5586C32}" dt="2022-07-17T21:11:25.682" v="1277" actId="14100"/>
        <pc:sldMkLst>
          <pc:docMk/>
          <pc:sldMk cId="944553208" sldId="274"/>
        </pc:sldMkLst>
        <pc:spChg chg="add mod">
          <ac:chgData name="Rafael Panegassi" userId="271ebe4ef902fc36" providerId="LiveId" clId="{6AA5E200-0848-41B4-8E2D-2A02A5586C32}" dt="2022-07-17T21:11:20.303" v="1276" actId="207"/>
          <ac:spMkLst>
            <pc:docMk/>
            <pc:sldMk cId="944553208" sldId="274"/>
            <ac:spMk id="40" creationId="{65F1D8F6-3DCB-AB0E-119F-6C7899A5051F}"/>
          </ac:spMkLst>
        </pc:spChg>
        <pc:picChg chg="add mod">
          <ac:chgData name="Rafael Panegassi" userId="271ebe4ef902fc36" providerId="LiveId" clId="{6AA5E200-0848-41B4-8E2D-2A02A5586C32}" dt="2022-07-17T21:11:25.682" v="1277" actId="14100"/>
          <ac:picMkLst>
            <pc:docMk/>
            <pc:sldMk cId="944553208" sldId="274"/>
            <ac:picMk id="3" creationId="{38C382A3-41AF-B19A-A55A-4D0849615013}"/>
          </ac:picMkLst>
        </pc:picChg>
        <pc:picChg chg="del">
          <ac:chgData name="Rafael Panegassi" userId="271ebe4ef902fc36" providerId="LiveId" clId="{6AA5E200-0848-41B4-8E2D-2A02A5586C32}" dt="2022-07-17T21:07:37.351" v="1098" actId="478"/>
          <ac:picMkLst>
            <pc:docMk/>
            <pc:sldMk cId="944553208" sldId="274"/>
            <ac:picMk id="6" creationId="{E65F15C3-A74D-41D6-8084-75A676F92E53}"/>
          </ac:picMkLst>
        </pc:picChg>
      </pc:sldChg>
      <pc:sldChg chg="addSp delSp modSp add mod">
        <pc:chgData name="Rafael Panegassi" userId="271ebe4ef902fc36" providerId="LiveId" clId="{6AA5E200-0848-41B4-8E2D-2A02A5586C32}" dt="2022-07-17T21:23:11.094" v="1461" actId="1037"/>
        <pc:sldMkLst>
          <pc:docMk/>
          <pc:sldMk cId="3331779546" sldId="275"/>
        </pc:sldMkLst>
        <pc:spChg chg="mod">
          <ac:chgData name="Rafael Panegassi" userId="271ebe4ef902fc36" providerId="LiveId" clId="{6AA5E200-0848-41B4-8E2D-2A02A5586C32}" dt="2022-07-17T21:12:57.955" v="1332" actId="20577"/>
          <ac:spMkLst>
            <pc:docMk/>
            <pc:sldMk cId="3331779546" sldId="275"/>
            <ac:spMk id="40" creationId="{65F1D8F6-3DCB-AB0E-119F-6C7899A5051F}"/>
          </ac:spMkLst>
        </pc:spChg>
        <pc:spChg chg="add mod">
          <ac:chgData name="Rafael Panegassi" userId="271ebe4ef902fc36" providerId="LiveId" clId="{6AA5E200-0848-41B4-8E2D-2A02A5586C32}" dt="2022-07-17T21:18:56.112" v="1411" actId="113"/>
          <ac:spMkLst>
            <pc:docMk/>
            <pc:sldMk cId="3331779546" sldId="275"/>
            <ac:spMk id="43" creationId="{CC75AC1F-A256-240A-AB07-323D4F2DA757}"/>
          </ac:spMkLst>
        </pc:spChg>
        <pc:picChg chg="del">
          <ac:chgData name="Rafael Panegassi" userId="271ebe4ef902fc36" providerId="LiveId" clId="{6AA5E200-0848-41B4-8E2D-2A02A5586C32}" dt="2022-07-17T21:13:08.723" v="1333" actId="478"/>
          <ac:picMkLst>
            <pc:docMk/>
            <pc:sldMk cId="3331779546" sldId="275"/>
            <ac:picMk id="3" creationId="{38C382A3-41AF-B19A-A55A-4D0849615013}"/>
          </ac:picMkLst>
        </pc:picChg>
        <pc:picChg chg="add mod">
          <ac:chgData name="Rafael Panegassi" userId="271ebe4ef902fc36" providerId="LiveId" clId="{6AA5E200-0848-41B4-8E2D-2A02A5586C32}" dt="2022-07-17T21:15:51.065" v="1371" actId="14100"/>
          <ac:picMkLst>
            <pc:docMk/>
            <pc:sldMk cId="3331779546" sldId="275"/>
            <ac:picMk id="6" creationId="{7E3FCE3C-6CE7-FF5B-110A-0B4A9B24C717}"/>
          </ac:picMkLst>
        </pc:picChg>
        <pc:picChg chg="add mod">
          <ac:chgData name="Rafael Panegassi" userId="271ebe4ef902fc36" providerId="LiveId" clId="{6AA5E200-0848-41B4-8E2D-2A02A5586C32}" dt="2022-07-17T21:23:11.094" v="1461" actId="1037"/>
          <ac:picMkLst>
            <pc:docMk/>
            <pc:sldMk cId="3331779546" sldId="275"/>
            <ac:picMk id="8" creationId="{4D52C6E6-AB70-FB7C-554F-C0679872E23D}"/>
          </ac:picMkLst>
        </pc:picChg>
      </pc:sldChg>
      <pc:sldChg chg="addSp delSp modSp add mod">
        <pc:chgData name="Rafael Panegassi" userId="271ebe4ef902fc36" providerId="LiveId" clId="{6AA5E200-0848-41B4-8E2D-2A02A5586C32}" dt="2022-07-17T21:23:06.629" v="1460" actId="1037"/>
        <pc:sldMkLst>
          <pc:docMk/>
          <pc:sldMk cId="2715553712" sldId="276"/>
        </pc:sldMkLst>
        <pc:spChg chg="ord">
          <ac:chgData name="Rafael Panegassi" userId="271ebe4ef902fc36" providerId="LiveId" clId="{6AA5E200-0848-41B4-8E2D-2A02A5586C32}" dt="2022-07-17T21:22:48.773" v="1452" actId="167"/>
          <ac:spMkLst>
            <pc:docMk/>
            <pc:sldMk cId="2715553712" sldId="276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1:19:37.701" v="1422" actId="20577"/>
          <ac:spMkLst>
            <pc:docMk/>
            <pc:sldMk cId="2715553712" sldId="276"/>
            <ac:spMk id="40" creationId="{65F1D8F6-3DCB-AB0E-119F-6C7899A5051F}"/>
          </ac:spMkLst>
        </pc:spChg>
        <pc:spChg chg="mod">
          <ac:chgData name="Rafael Panegassi" userId="271ebe4ef902fc36" providerId="LiveId" clId="{6AA5E200-0848-41B4-8E2D-2A02A5586C32}" dt="2022-07-17T21:21:10.939" v="1433" actId="108"/>
          <ac:spMkLst>
            <pc:docMk/>
            <pc:sldMk cId="2715553712" sldId="276"/>
            <ac:spMk id="43" creationId="{CC75AC1F-A256-240A-AB07-323D4F2DA757}"/>
          </ac:spMkLst>
        </pc:spChg>
        <pc:picChg chg="add mod ord">
          <ac:chgData name="Rafael Panegassi" userId="271ebe4ef902fc36" providerId="LiveId" clId="{6AA5E200-0848-41B4-8E2D-2A02A5586C32}" dt="2022-07-17T21:22:03.018" v="1441" actId="167"/>
          <ac:picMkLst>
            <pc:docMk/>
            <pc:sldMk cId="2715553712" sldId="276"/>
            <ac:picMk id="3" creationId="{85EADB96-BBA0-56FC-D2A7-9D46C40E1B40}"/>
          </ac:picMkLst>
        </pc:picChg>
        <pc:picChg chg="del">
          <ac:chgData name="Rafael Panegassi" userId="271ebe4ef902fc36" providerId="LiveId" clId="{6AA5E200-0848-41B4-8E2D-2A02A5586C32}" dt="2022-07-17T21:22:04.374" v="1442" actId="478"/>
          <ac:picMkLst>
            <pc:docMk/>
            <pc:sldMk cId="2715553712" sldId="276"/>
            <ac:picMk id="6" creationId="{7E3FCE3C-6CE7-FF5B-110A-0B4A9B24C717}"/>
          </ac:picMkLst>
        </pc:picChg>
        <pc:picChg chg="del">
          <ac:chgData name="Rafael Panegassi" userId="271ebe4ef902fc36" providerId="LiveId" clId="{6AA5E200-0848-41B4-8E2D-2A02A5586C32}" dt="2022-07-17T21:22:47.090" v="1451" actId="478"/>
          <ac:picMkLst>
            <pc:docMk/>
            <pc:sldMk cId="2715553712" sldId="276"/>
            <ac:picMk id="8" creationId="{4D52C6E6-AB70-FB7C-554F-C0679872E23D}"/>
          </ac:picMkLst>
        </pc:picChg>
        <pc:picChg chg="add mod ord">
          <ac:chgData name="Rafael Panegassi" userId="271ebe4ef902fc36" providerId="LiveId" clId="{6AA5E200-0848-41B4-8E2D-2A02A5586C32}" dt="2022-07-17T21:23:06.629" v="1460" actId="1037"/>
          <ac:picMkLst>
            <pc:docMk/>
            <pc:sldMk cId="2715553712" sldId="276"/>
            <ac:picMk id="9" creationId="{A0DEC26C-DA72-08DD-A8EE-080842847667}"/>
          </ac:picMkLst>
        </pc:picChg>
      </pc:sldChg>
      <pc:sldChg chg="addSp delSp modSp add mod">
        <pc:chgData name="Rafael Panegassi" userId="271ebe4ef902fc36" providerId="LiveId" clId="{6AA5E200-0848-41B4-8E2D-2A02A5586C32}" dt="2022-07-17T21:26:24.971" v="1504" actId="167"/>
        <pc:sldMkLst>
          <pc:docMk/>
          <pc:sldMk cId="3066966107" sldId="277"/>
        </pc:sldMkLst>
        <pc:spChg chg="ord">
          <ac:chgData name="Rafael Panegassi" userId="271ebe4ef902fc36" providerId="LiveId" clId="{6AA5E200-0848-41B4-8E2D-2A02A5586C32}" dt="2022-07-17T21:26:24.971" v="1504" actId="167"/>
          <ac:spMkLst>
            <pc:docMk/>
            <pc:sldMk cId="3066966107" sldId="277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7T21:23:42.856" v="1474" actId="20577"/>
          <ac:spMkLst>
            <pc:docMk/>
            <pc:sldMk cId="3066966107" sldId="277"/>
            <ac:spMk id="40" creationId="{65F1D8F6-3DCB-AB0E-119F-6C7899A5051F}"/>
          </ac:spMkLst>
        </pc:spChg>
        <pc:spChg chg="mod">
          <ac:chgData name="Rafael Panegassi" userId="271ebe4ef902fc36" providerId="LiveId" clId="{6AA5E200-0848-41B4-8E2D-2A02A5586C32}" dt="2022-07-17T21:24:53.578" v="1485" actId="108"/>
          <ac:spMkLst>
            <pc:docMk/>
            <pc:sldMk cId="3066966107" sldId="277"/>
            <ac:spMk id="43" creationId="{CC75AC1F-A256-240A-AB07-323D4F2DA757}"/>
          </ac:spMkLst>
        </pc:spChg>
        <pc:picChg chg="del">
          <ac:chgData name="Rafael Panegassi" userId="271ebe4ef902fc36" providerId="LiveId" clId="{6AA5E200-0848-41B4-8E2D-2A02A5586C32}" dt="2022-07-17T21:25:41.149" v="1494" actId="478"/>
          <ac:picMkLst>
            <pc:docMk/>
            <pc:sldMk cId="3066966107" sldId="277"/>
            <ac:picMk id="3" creationId="{85EADB96-BBA0-56FC-D2A7-9D46C40E1B40}"/>
          </ac:picMkLst>
        </pc:picChg>
        <pc:picChg chg="add mod ord">
          <ac:chgData name="Rafael Panegassi" userId="271ebe4ef902fc36" providerId="LiveId" clId="{6AA5E200-0848-41B4-8E2D-2A02A5586C32}" dt="2022-07-17T21:25:38.345" v="1493" actId="167"/>
          <ac:picMkLst>
            <pc:docMk/>
            <pc:sldMk cId="3066966107" sldId="277"/>
            <ac:picMk id="6" creationId="{CCD0E446-0477-3AAE-6B15-953B1144D28C}"/>
          </ac:picMkLst>
        </pc:picChg>
        <pc:picChg chg="add mod ord">
          <ac:chgData name="Rafael Panegassi" userId="271ebe4ef902fc36" providerId="LiveId" clId="{6AA5E200-0848-41B4-8E2D-2A02A5586C32}" dt="2022-07-17T21:26:21.336" v="1502" actId="167"/>
          <ac:picMkLst>
            <pc:docMk/>
            <pc:sldMk cId="3066966107" sldId="277"/>
            <ac:picMk id="8" creationId="{7F74376C-4684-653B-0787-6AE34FB96491}"/>
          </ac:picMkLst>
        </pc:picChg>
        <pc:picChg chg="del">
          <ac:chgData name="Rafael Panegassi" userId="271ebe4ef902fc36" providerId="LiveId" clId="{6AA5E200-0848-41B4-8E2D-2A02A5586C32}" dt="2022-07-17T21:26:22.593" v="1503" actId="478"/>
          <ac:picMkLst>
            <pc:docMk/>
            <pc:sldMk cId="3066966107" sldId="277"/>
            <ac:picMk id="9" creationId="{A0DEC26C-DA72-08DD-A8EE-080842847667}"/>
          </ac:picMkLst>
        </pc:picChg>
      </pc:sldChg>
      <pc:sldChg chg="addSp delSp modSp add mod">
        <pc:chgData name="Rafael Panegassi" userId="271ebe4ef902fc36" providerId="LiveId" clId="{6AA5E200-0848-41B4-8E2D-2A02A5586C32}" dt="2022-07-18T21:50:29.777" v="1620" actId="1036"/>
        <pc:sldMkLst>
          <pc:docMk/>
          <pc:sldMk cId="2567407069" sldId="278"/>
        </pc:sldMkLst>
        <pc:spChg chg="mod">
          <ac:chgData name="Rafael Panegassi" userId="271ebe4ef902fc36" providerId="LiveId" clId="{6AA5E200-0848-41B4-8E2D-2A02A5586C32}" dt="2022-07-18T21:36:05.165" v="1583" actId="404"/>
          <ac:spMkLst>
            <pc:docMk/>
            <pc:sldMk cId="2567407069" sldId="278"/>
            <ac:spMk id="5" creationId="{620A5383-A1C1-D0D6-D291-FE9CD71337A0}"/>
          </ac:spMkLst>
        </pc:spChg>
        <pc:spChg chg="del">
          <ac:chgData name="Rafael Panegassi" userId="271ebe4ef902fc36" providerId="LiveId" clId="{6AA5E200-0848-41B4-8E2D-2A02A5586C32}" dt="2022-07-18T21:31:33.926" v="1531" actId="478"/>
          <ac:spMkLst>
            <pc:docMk/>
            <pc:sldMk cId="2567407069" sldId="278"/>
            <ac:spMk id="40" creationId="{65F1D8F6-3DCB-AB0E-119F-6C7899A5051F}"/>
          </ac:spMkLst>
        </pc:spChg>
        <pc:spChg chg="del">
          <ac:chgData name="Rafael Panegassi" userId="271ebe4ef902fc36" providerId="LiveId" clId="{6AA5E200-0848-41B4-8E2D-2A02A5586C32}" dt="2022-07-18T21:31:31.741" v="1530" actId="478"/>
          <ac:spMkLst>
            <pc:docMk/>
            <pc:sldMk cId="2567407069" sldId="278"/>
            <ac:spMk id="43" creationId="{CC75AC1F-A256-240A-AB07-323D4F2DA757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45" creationId="{FAF61953-1214-A4CA-7C81-37CA83C19D9A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46" creationId="{C9A7F1E5-ADC0-196F-30F9-BFEA36289318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47" creationId="{31D99D04-B9B3-88B5-BF6B-5E8C1FF4179C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48" creationId="{28C97F15-E430-B5F1-2AD1-DD17EA79A9B8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49" creationId="{B9E81862-8E13-AEF2-3B02-3A8A51C92BC0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0" creationId="{6DE9FA89-2127-9806-FC77-1AE408DEAEBC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1" creationId="{93224DD7-3D55-C61A-77A1-80381B8E2D8B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2" creationId="{63FFDD70-C9B6-40A6-5976-F5D1DD993B15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3" creationId="{BCB114FA-86A3-BF30-5A10-6B9C024917F0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4" creationId="{83865CFE-D653-DB0B-DA60-4731CE868D43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5" creationId="{17E90FCA-7CA5-06DE-D609-E9E8491CED9A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6" creationId="{C5B53F14-1A14-12EE-D493-D7A3DE9FF89E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7" creationId="{C4CE7B2E-89CF-059E-76F2-DC98EEAB42AB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8" creationId="{5E23B91E-321A-F290-88B1-24AFD873E6B8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59" creationId="{94238E0B-A3A6-DB62-6B5C-728239636C91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0" creationId="{895B2815-439D-8EC4-491F-3D31F8715FAD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1" creationId="{58F5F7AA-D43C-F1C3-11CA-43CC69C9B544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2" creationId="{8A7AE1C0-761C-40E2-C24E-7DE1ED18231D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3" creationId="{19F71C1B-7CF5-C620-DD2E-FB9541E230C4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4" creationId="{3C3D0CD0-77FF-32C8-1791-F32D68C2B95C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5" creationId="{483CD4F4-F391-5F61-914D-8E2EFB043DDE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6" creationId="{2026532A-8D16-27A3-77C1-8BE70AA760E3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7" creationId="{A448054C-C361-67A9-44FD-894977F668F6}"/>
          </ac:spMkLst>
        </pc:spChg>
        <pc:spChg chg="mod">
          <ac:chgData name="Rafael Panegassi" userId="271ebe4ef902fc36" providerId="LiveId" clId="{6AA5E200-0848-41B4-8E2D-2A02A5586C32}" dt="2022-07-18T21:36:38.989" v="1592" actId="1076"/>
          <ac:spMkLst>
            <pc:docMk/>
            <pc:sldMk cId="2567407069" sldId="278"/>
            <ac:spMk id="68" creationId="{6AD02172-0798-2B6D-E9B3-C158910739B4}"/>
          </ac:spMkLst>
        </pc:spChg>
        <pc:spChg chg="mod">
          <ac:chgData name="Rafael Panegassi" userId="271ebe4ef902fc36" providerId="LiveId" clId="{6AA5E200-0848-41B4-8E2D-2A02A5586C32}" dt="2022-07-18T21:37:10.373" v="1601" actId="1076"/>
          <ac:spMkLst>
            <pc:docMk/>
            <pc:sldMk cId="2567407069" sldId="278"/>
            <ac:spMk id="71" creationId="{6DB27527-4928-8E73-DD2B-C8AAD072E2C1}"/>
          </ac:spMkLst>
        </pc:spChg>
        <pc:spChg chg="mod">
          <ac:chgData name="Rafael Panegassi" userId="271ebe4ef902fc36" providerId="LiveId" clId="{6AA5E200-0848-41B4-8E2D-2A02A5586C32}" dt="2022-07-18T21:37:10.373" v="1601" actId="1076"/>
          <ac:spMkLst>
            <pc:docMk/>
            <pc:sldMk cId="2567407069" sldId="278"/>
            <ac:spMk id="72" creationId="{067B643B-F2C7-8307-433B-1C9A05844851}"/>
          </ac:spMkLst>
        </pc:spChg>
        <pc:spChg chg="mod">
          <ac:chgData name="Rafael Panegassi" userId="271ebe4ef902fc36" providerId="LiveId" clId="{6AA5E200-0848-41B4-8E2D-2A02A5586C32}" dt="2022-07-18T21:37:10.373" v="1601" actId="1076"/>
          <ac:spMkLst>
            <pc:docMk/>
            <pc:sldMk cId="2567407069" sldId="278"/>
            <ac:spMk id="73" creationId="{3B7E4F4B-8E46-501A-4590-3776A746D3ED}"/>
          </ac:spMkLst>
        </pc:spChg>
        <pc:spChg chg="mod">
          <ac:chgData name="Rafael Panegassi" userId="271ebe4ef902fc36" providerId="LiveId" clId="{6AA5E200-0848-41B4-8E2D-2A02A5586C32}" dt="2022-07-18T21:37:10.373" v="1601" actId="1076"/>
          <ac:spMkLst>
            <pc:docMk/>
            <pc:sldMk cId="2567407069" sldId="278"/>
            <ac:spMk id="74" creationId="{8B5017D5-7FBA-A67E-6B0D-042A52A5F769}"/>
          </ac:spMkLst>
        </pc:spChg>
        <pc:spChg chg="mod">
          <ac:chgData name="Rafael Panegassi" userId="271ebe4ef902fc36" providerId="LiveId" clId="{6AA5E200-0848-41B4-8E2D-2A02A5586C32}" dt="2022-07-18T21:37:10.373" v="1601" actId="1076"/>
          <ac:spMkLst>
            <pc:docMk/>
            <pc:sldMk cId="2567407069" sldId="278"/>
            <ac:spMk id="75" creationId="{2C8648CC-E384-78F7-9A6C-BD0AE2C39378}"/>
          </ac:spMkLst>
        </pc:spChg>
        <pc:grpChg chg="add mod">
          <ac:chgData name="Rafael Panegassi" userId="271ebe4ef902fc36" providerId="LiveId" clId="{6AA5E200-0848-41B4-8E2D-2A02A5586C32}" dt="2022-07-18T21:36:38.989" v="1592" actId="1076"/>
          <ac:grpSpMkLst>
            <pc:docMk/>
            <pc:sldMk cId="2567407069" sldId="278"/>
            <ac:grpSpMk id="44" creationId="{DCA62C36-59F9-ADDB-F391-D04F79DC7F6D}"/>
          </ac:grpSpMkLst>
        </pc:grpChg>
        <pc:grpChg chg="add del mod">
          <ac:chgData name="Rafael Panegassi" userId="271ebe4ef902fc36" providerId="LiveId" clId="{6AA5E200-0848-41B4-8E2D-2A02A5586C32}" dt="2022-07-18T21:37:17.825" v="1604" actId="478"/>
          <ac:grpSpMkLst>
            <pc:docMk/>
            <pc:sldMk cId="2567407069" sldId="278"/>
            <ac:grpSpMk id="70" creationId="{F7EC974B-0FF5-E6F4-397D-3D096171723A}"/>
          </ac:grpSpMkLst>
        </pc:grpChg>
        <pc:grpChg chg="del">
          <ac:chgData name="Rafael Panegassi" userId="271ebe4ef902fc36" providerId="LiveId" clId="{6AA5E200-0848-41B4-8E2D-2A02A5586C32}" dt="2022-07-18T21:32:26.194" v="1532" actId="478"/>
          <ac:grpSpMkLst>
            <pc:docMk/>
            <pc:sldMk cId="2567407069" sldId="278"/>
            <ac:grpSpMk id="271" creationId="{F1DED897-31A4-552B-9FAC-47B427A7DAFD}"/>
          </ac:grpSpMkLst>
        </pc:grpChg>
        <pc:grpChg chg="del">
          <ac:chgData name="Rafael Panegassi" userId="271ebe4ef902fc36" providerId="LiveId" clId="{6AA5E200-0848-41B4-8E2D-2A02A5586C32}" dt="2022-07-18T21:32:27.329" v="1533" actId="478"/>
          <ac:grpSpMkLst>
            <pc:docMk/>
            <pc:sldMk cId="2567407069" sldId="278"/>
            <ac:grpSpMk id="279" creationId="{8283CDF2-7EB1-E561-3AE6-BE2AB8BE188B}"/>
          </ac:grpSpMkLst>
        </pc:grpChg>
        <pc:picChg chg="add mod">
          <ac:chgData name="Rafael Panegassi" userId="271ebe4ef902fc36" providerId="LiveId" clId="{6AA5E200-0848-41B4-8E2D-2A02A5586C32}" dt="2022-07-18T21:50:29.777" v="1620" actId="1036"/>
          <ac:picMkLst>
            <pc:docMk/>
            <pc:sldMk cId="2567407069" sldId="278"/>
            <ac:picMk id="3" creationId="{110B0B43-C798-0A61-80E4-244A0B63B73B}"/>
          </ac:picMkLst>
        </pc:picChg>
        <pc:picChg chg="del">
          <ac:chgData name="Rafael Panegassi" userId="271ebe4ef902fc36" providerId="LiveId" clId="{6AA5E200-0848-41B4-8E2D-2A02A5586C32}" dt="2022-07-18T21:31:28.757" v="1529" actId="478"/>
          <ac:picMkLst>
            <pc:docMk/>
            <pc:sldMk cId="2567407069" sldId="278"/>
            <ac:picMk id="6" creationId="{CCD0E446-0477-3AAE-6B15-953B1144D28C}"/>
          </ac:picMkLst>
        </pc:picChg>
        <pc:picChg chg="del">
          <ac:chgData name="Rafael Panegassi" userId="271ebe4ef902fc36" providerId="LiveId" clId="{6AA5E200-0848-41B4-8E2D-2A02A5586C32}" dt="2022-07-18T21:31:27.662" v="1528" actId="478"/>
          <ac:picMkLst>
            <pc:docMk/>
            <pc:sldMk cId="2567407069" sldId="278"/>
            <ac:picMk id="8" creationId="{7F74376C-4684-653B-0787-6AE34FB96491}"/>
          </ac:picMkLst>
        </pc:picChg>
        <pc:picChg chg="add mod">
          <ac:chgData name="Rafael Panegassi" userId="271ebe4ef902fc36" providerId="LiveId" clId="{6AA5E200-0848-41B4-8E2D-2A02A5586C32}" dt="2022-07-18T21:36:54.539" v="1596" actId="1076"/>
          <ac:picMkLst>
            <pc:docMk/>
            <pc:sldMk cId="2567407069" sldId="278"/>
            <ac:picMk id="69" creationId="{0ECF9DB8-F061-02B0-CA25-2C75AB096C30}"/>
          </ac:picMkLst>
        </pc:picChg>
      </pc:sldChg>
      <pc:sldChg chg="addSp delSp modSp add mod">
        <pc:chgData name="Rafael Panegassi" userId="271ebe4ef902fc36" providerId="LiveId" clId="{6AA5E200-0848-41B4-8E2D-2A02A5586C32}" dt="2022-07-18T22:18:06.740" v="1788" actId="478"/>
        <pc:sldMkLst>
          <pc:docMk/>
          <pc:sldMk cId="1131876243" sldId="279"/>
        </pc:sldMkLst>
        <pc:spChg chg="del">
          <ac:chgData name="Rafael Panegassi" userId="271ebe4ef902fc36" providerId="LiveId" clId="{6AA5E200-0848-41B4-8E2D-2A02A5586C32}" dt="2022-07-18T22:06:04.245" v="1626" actId="478"/>
          <ac:spMkLst>
            <pc:docMk/>
            <pc:sldMk cId="1131876243" sldId="279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8T22:06:09.519" v="1629" actId="20577"/>
          <ac:spMkLst>
            <pc:docMk/>
            <pc:sldMk cId="1131876243" sldId="279"/>
            <ac:spMk id="5" creationId="{620A5383-A1C1-D0D6-D291-FE9CD71337A0}"/>
          </ac:spMkLst>
        </pc:spChg>
        <pc:spChg chg="add mod">
          <ac:chgData name="Rafael Panegassi" userId="271ebe4ef902fc36" providerId="LiveId" clId="{6AA5E200-0848-41B4-8E2D-2A02A5586C32}" dt="2022-07-18T22:06:14.457" v="1630" actId="1076"/>
          <ac:spMkLst>
            <pc:docMk/>
            <pc:sldMk cId="1131876243" sldId="279"/>
            <ac:spMk id="31" creationId="{8C6BD4EC-9144-1CC6-4070-9A3A0D75BA49}"/>
          </ac:spMkLst>
        </pc:spChg>
        <pc:spChg chg="add mod">
          <ac:chgData name="Rafael Panegassi" userId="271ebe4ef902fc36" providerId="LiveId" clId="{6AA5E200-0848-41B4-8E2D-2A02A5586C32}" dt="2022-07-18T22:09:20.737" v="1687" actId="207"/>
          <ac:spMkLst>
            <pc:docMk/>
            <pc:sldMk cId="1131876243" sldId="279"/>
            <ac:spMk id="32" creationId="{E7E5C47C-110A-962C-C4D9-3B00E8F8C93B}"/>
          </ac:spMkLst>
        </pc:spChg>
        <pc:spChg chg="add del mod">
          <ac:chgData name="Rafael Panegassi" userId="271ebe4ef902fc36" providerId="LiveId" clId="{6AA5E200-0848-41B4-8E2D-2A02A5586C32}" dt="2022-07-18T22:12:46.124" v="1699" actId="478"/>
          <ac:spMkLst>
            <pc:docMk/>
            <pc:sldMk cId="1131876243" sldId="279"/>
            <ac:spMk id="33" creationId="{93AEE69B-8E1F-69AB-2DF8-3659D659F4BF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35" creationId="{9239E90E-7184-8C57-1F6D-58AE13E35654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36" creationId="{078CAC96-2FF1-BE48-1E04-5510FF671440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37" creationId="{DB64E1F0-319D-767D-F885-B6B8103A2F38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38" creationId="{4AFB8705-4A3A-3B27-8573-882DD45566EB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39" creationId="{CB5116F3-F346-E3A4-9DBE-73340AC3D286}"/>
          </ac:spMkLst>
        </pc:spChg>
        <pc:spChg chg="mod">
          <ac:chgData name="Rafael Panegassi" userId="271ebe4ef902fc36" providerId="LiveId" clId="{6AA5E200-0848-41B4-8E2D-2A02A5586C32}" dt="2022-07-18T22:11:04.142" v="1689" actId="207"/>
          <ac:spMkLst>
            <pc:docMk/>
            <pc:sldMk cId="1131876243" sldId="279"/>
            <ac:spMk id="40" creationId="{CEDC370B-1D8A-7AFB-B081-5508DB886555}"/>
          </ac:spMkLst>
        </pc:spChg>
        <pc:spChg chg="add mod">
          <ac:chgData name="Rafael Panegassi" userId="271ebe4ef902fc36" providerId="LiveId" clId="{6AA5E200-0848-41B4-8E2D-2A02A5586C32}" dt="2022-07-18T22:13:56.760" v="1711" actId="1036"/>
          <ac:spMkLst>
            <pc:docMk/>
            <pc:sldMk cId="1131876243" sldId="279"/>
            <ac:spMk id="41" creationId="{B1716A6A-81D5-B304-2B04-2F6EA672AC11}"/>
          </ac:spMkLst>
        </pc:spChg>
        <pc:spChg chg="add del mod">
          <ac:chgData name="Rafael Panegassi" userId="271ebe4ef902fc36" providerId="LiveId" clId="{6AA5E200-0848-41B4-8E2D-2A02A5586C32}" dt="2022-07-18T22:18:06.740" v="1788" actId="478"/>
          <ac:spMkLst>
            <pc:docMk/>
            <pc:sldMk cId="1131876243" sldId="279"/>
            <ac:spMk id="42" creationId="{668B2AE0-6173-8E6E-FA23-4D714509F3E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0" creationId="{190AC515-D57A-CAFB-52A8-08FA3D1AF2B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1" creationId="{9CCC2CB9-9321-71B0-E2F0-0B573058CD6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2" creationId="{9822D609-179C-C289-7B7C-2C34D8DF4C2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3" creationId="{7CD58A06-2833-943A-6757-D5FBBB726DE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4" creationId="{F3BB9554-0D65-9D1C-BABD-54474D9D59F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5" creationId="{AB7D3592-9DF4-7C98-BD1F-B45C0FD4AB8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6" creationId="{C0BB36B4-511C-DC13-3FAD-2592FA14C2B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7" creationId="{5C253D06-BC6B-68EA-D54C-9AC33221E8E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8" creationId="{904AFC32-47AB-EE8A-2621-186722E2348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79" creationId="{DA4E4C18-FEC3-FC01-2595-EEC170DD2A3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0" creationId="{D61E04E4-F4E7-8D00-2E1B-6545B797887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1" creationId="{CE873069-A655-E4C9-A0FA-041026C780E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2" creationId="{FCF3A84F-755C-9E81-C918-9A3CA29E195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3" creationId="{1ECEE2A3-3917-901E-6232-1F42AFA8D1C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4" creationId="{9612862E-12EE-2D35-4271-A7344308D81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5" creationId="{8CE3F432-10F1-8D18-A9EB-4EB155C97778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6" creationId="{32C77B97-1211-0A07-F128-6DA236107B5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7" creationId="{1C4C92BE-BF4A-F928-19EA-F8A7834773D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8" creationId="{607083ED-1B33-D606-34F7-E14E36D63DA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89" creationId="{34DC4ED1-50F7-3AFD-7EC6-EB79D530647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0" creationId="{F35FFABE-E907-3D69-171E-F57D9D9EBBF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1" creationId="{43F661C4-96A2-7FB6-D341-3D8A9564CA7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2" creationId="{4A6AC7CB-B34B-FBAF-D6CA-332B5495070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3" creationId="{C0D3D521-EAF1-905B-68D6-A89EE2F22FB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4" creationId="{80AA7EC9-A796-1284-68A9-4A7E644FD3C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5" creationId="{BCA55FF4-22A9-948F-5844-B51D6475DE5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6" creationId="{AD99EF4A-5F3D-9883-CB64-DE39E2F282A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7" creationId="{395ACA45-D8B4-07C9-F718-708AE8FBF3BA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8" creationId="{AE535A42-2553-18C5-D418-EB32BED3394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99" creationId="{482E3B2D-E145-0C29-3650-F3450D97FD5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0" creationId="{883D4B2A-A783-1646-FB50-E51843B99EE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1" creationId="{90E48C9A-E803-DDE0-F2F3-6637B5B71EC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2" creationId="{7217086D-75E0-EB91-DCB9-66A2F9C4B7C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3" creationId="{0D539E1E-B628-B46A-4ED6-77953A9915D8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4" creationId="{0D4E8A67-90E5-6D1D-AB84-09E9E0C9CC1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5" creationId="{CAD93BA7-9049-8C10-FB77-BC60F602F14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6" creationId="{542DB181-3CE8-859F-30A5-D3D65E0B31E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7" creationId="{799DA876-2F70-2284-4281-B4083FDC5F8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8" creationId="{AFF6B0E7-D353-7CE5-9595-98E5003AA394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09" creationId="{F5A66326-AF34-685A-24C0-BE1D9DE7EE3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0" creationId="{C666474F-35CE-8F47-DAA5-EB26305A6CA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1" creationId="{3F0B757A-E62F-D8C3-2FCF-BA63716B87D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2" creationId="{F6FCEAAB-51C4-4DCD-76F5-6AE84DBFD6C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3" creationId="{9F7B4DE5-755F-C8BC-8817-9A351DCEDC1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4" creationId="{81668DF0-34A1-6513-CAE8-8FA521584971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5" creationId="{32EDDF17-9C09-86A7-DBAF-672965FC9D5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6" creationId="{E5C5CEB1-D1F5-EEF1-BD89-7BF13093904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7" creationId="{5EDA61C5-113A-F7F2-FE06-0E348459B9D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8" creationId="{A2C34B4F-08C5-4706-BE81-F9134C540F7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19" creationId="{B71BE77A-1B4A-3E41-6EA2-F5722647464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0" creationId="{09BAECF1-8E42-AC6F-2C52-A24ED9FCABB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1" creationId="{EEC713B3-E9E5-C51D-6843-D8754A6EA2A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2" creationId="{C5D9FE38-4546-ECD8-7BC0-1C48252FA75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3" creationId="{79EA95B2-FDF8-FFED-5C2D-35399F59ACD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4" creationId="{FCC1BCE3-3466-BA21-EFC0-040BEC96877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5" creationId="{1F398648-9485-9913-961D-5E77847F84A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6" creationId="{FBA09126-6850-3777-4D4F-717A1CDA8C7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7" creationId="{BA8679C9-06E2-A6AE-2A12-21591F78864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8" creationId="{5BF38DFA-EF9C-95C2-079B-150942F7351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29" creationId="{A1ACC54B-8F16-34E4-C2CB-14F3C1CB674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0" creationId="{2E2F678B-3790-5AE2-CAAC-264410B6682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1" creationId="{E44A0010-D152-8F96-9FDA-7076CD31DCB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2" creationId="{276E9C85-741C-8A16-86C1-1F0EAD27CB1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3" creationId="{2AD2BB09-3D9D-B102-08BB-7028059A276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4" creationId="{88920788-423A-0247-2FC7-42268255B16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5" creationId="{3BB76478-F8C3-B1A3-A195-B11B06BF1BA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6" creationId="{36915F3E-A491-9C94-E351-64DB67A3857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7" creationId="{ADBC0FD2-E0CC-CF74-A7A2-FFDDA0891E0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8" creationId="{7FDCD6B9-87E6-DC9E-FBBD-67A0B69E544A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39" creationId="{9A12E128-96FB-8100-3D5E-97B21CD1F60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0" creationId="{2CBF5E2F-989D-1F24-71A4-49CFCE1DEA4A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1" creationId="{7DEF9BE1-E86E-B7B7-F3C6-156673D114A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2" creationId="{347BF778-C694-9FC3-3334-E7B29851A3F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3" creationId="{72F0CACB-82E4-072E-13D4-7D0B6259EE6D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4" creationId="{E92E2078-12CE-5032-508E-09E3062AFFE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5" creationId="{FA6CDB7B-D6FD-9FB5-9394-FD2353B5D66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6" creationId="{0FE00789-855E-0694-C8A4-9F7B657E7B9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7" creationId="{AEBC51D2-9CF2-5A21-8F9B-72647AD5467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8" creationId="{763A1030-B968-3376-2A88-4EED7CC32F38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49" creationId="{ECCCE0C2-17E4-8EAA-A157-5353D7C6E1B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0" creationId="{F9FB2881-0E0D-91F2-42E7-921F2230261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1" creationId="{D24BA03B-6346-36AA-ED87-1292A89F35E1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2" creationId="{598FA2C0-9B1F-705E-B3B0-BA4F3D8153C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3" creationId="{B463BB85-3CA6-5643-0A7E-2989AC57009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4" creationId="{82949EF3-353F-6724-01C9-EDAD6FD366B1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5" creationId="{F5A9D59E-C38F-341C-5EA3-9B2C7CFD466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6" creationId="{48C3C544-F40A-9E33-B893-D882611ECAD8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7" creationId="{788310E3-5F3D-5BBF-DEA4-048D465373D1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8" creationId="{74B31206-6FA5-E178-276C-788F18544B4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59" creationId="{0E5F3C4B-9448-AD96-1735-02577904A4C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0" creationId="{0C80919E-92AC-D597-0404-BFA097E3AC80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1" creationId="{4292B485-A91C-EC54-24CE-A32191FEF03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2" creationId="{0A625AD1-F91A-6962-A390-C58DA141A6C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3" creationId="{09D6ED28-E9E9-82AF-1F64-720CA32D93D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4" creationId="{9B98F3F5-73DF-03E7-74D5-3BB29D2EA6C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5" creationId="{F9028D8B-E42D-6441-D377-7F85BCAC654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6" creationId="{A32EC278-1F13-F66D-7927-1642297D28F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7" creationId="{AED2D5ED-D01C-7F99-6CAE-14276270D99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8" creationId="{6751309E-CFA9-BAE7-63EC-3CFCD17F1754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69" creationId="{2AD7BC80-5666-4182-829D-67144462DC6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0" creationId="{6D4FDDDA-9AB6-B03B-2024-F35BB60B7911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1" creationId="{EE2EA5C8-9FAA-0982-B62D-5074F2352C6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2" creationId="{9E876B19-65D7-C6E9-AC57-2DF354316D9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3" creationId="{4EDF76BB-E1B3-FF02-C60F-FF69568B52C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4" creationId="{0B31F14E-6C31-A48C-51F8-71ACD7C814E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5" creationId="{EFE0071A-F33B-29CF-1B9A-A78C8689BCC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6" creationId="{B9DC63A3-2775-FD94-6215-D779A5B6E47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7" creationId="{842C5E41-7552-D96B-E5E9-798531C4510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8" creationId="{513AE740-6D72-0E4E-A9E2-11EE70450198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79" creationId="{F4F23115-426F-5B33-D27B-FAD027CE4744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0" creationId="{87B8D628-43C4-6F6F-5015-1A784CC745F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1" creationId="{6723FE4A-2299-7B0C-8A56-A7A2FF61DABA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2" creationId="{977C7980-F3F7-7A6D-EC12-B75021E20033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3" creationId="{F7962F2F-97CA-FC5F-1851-EB0D0843330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4" creationId="{E91A9C02-2EB5-2EF2-0D4C-CD96D73EC7B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5" creationId="{220AE7B3-0C5C-BAC5-76D3-4F65450ABEB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6" creationId="{0FD96AA6-C5D6-0801-F79F-C41390AF7DE7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7" creationId="{F4D51BBF-FBA1-2C6D-B440-5F2B6F0DB81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8" creationId="{816D30DD-8FD3-9C9C-013F-3534C9CC362C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89" creationId="{1DFD4A22-A8E0-FBB8-0258-A29688124C0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0" creationId="{19CE1D0B-E556-1572-8648-CC99E69002CE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1" creationId="{D15B5A50-75C5-E25F-E37B-8F3B3A9A7AC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2" creationId="{81E2E566-A673-6DD2-30C1-79921D6A74A5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3" creationId="{64ECAA47-E5A3-F60F-EF02-3BF9EFDD575F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4" creationId="{20CC19D4-E60F-338D-B180-7A0CE8E2E51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5" creationId="{839CC66F-5051-4D68-DA8B-EFEC325ACA42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6" creationId="{ABFEE0D0-75A3-68AC-8142-96AC34A5E366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7" creationId="{84D7A09F-B4D9-371D-D346-05F4C669646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8" creationId="{7F18022D-04BD-F67C-B3EF-A7EFA9B8771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199" creationId="{07061443-B177-7E96-112F-7B2BD5BB2D8B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200" creationId="{6E3EF10D-9DC1-21DE-E16E-432AAAB24659}"/>
          </ac:spMkLst>
        </pc:spChg>
        <pc:spChg chg="mod">
          <ac:chgData name="Rafael Panegassi" userId="271ebe4ef902fc36" providerId="LiveId" clId="{6AA5E200-0848-41B4-8E2D-2A02A5586C32}" dt="2022-07-18T22:13:47.219" v="1708" actId="1076"/>
          <ac:spMkLst>
            <pc:docMk/>
            <pc:sldMk cId="1131876243" sldId="279"/>
            <ac:spMk id="201" creationId="{DDAEE2E1-32FA-F600-C5D9-272960334E31}"/>
          </ac:spMkLst>
        </pc:spChg>
        <pc:grpChg chg="add mod">
          <ac:chgData name="Rafael Panegassi" userId="271ebe4ef902fc36" providerId="LiveId" clId="{6AA5E200-0848-41B4-8E2D-2A02A5586C32}" dt="2022-07-18T22:12:51.545" v="1700" actId="1076"/>
          <ac:grpSpMkLst>
            <pc:docMk/>
            <pc:sldMk cId="1131876243" sldId="279"/>
            <ac:grpSpMk id="34" creationId="{386E593F-BDC9-89E6-F2C0-819572859320}"/>
          </ac:grpSpMkLst>
        </pc:grpChg>
        <pc:grpChg chg="add mod">
          <ac:chgData name="Rafael Panegassi" userId="271ebe4ef902fc36" providerId="LiveId" clId="{6AA5E200-0848-41B4-8E2D-2A02A5586C32}" dt="2022-07-18T22:13:47.219" v="1708" actId="1076"/>
          <ac:grpSpMkLst>
            <pc:docMk/>
            <pc:sldMk cId="1131876243" sldId="279"/>
            <ac:grpSpMk id="43" creationId="{579DBAE9-892C-E3D6-F4A3-9F074AAB94FF}"/>
          </ac:grpSpMkLst>
        </pc:grpChg>
        <pc:grpChg chg="del">
          <ac:chgData name="Rafael Panegassi" userId="271ebe4ef902fc36" providerId="LiveId" clId="{6AA5E200-0848-41B4-8E2D-2A02A5586C32}" dt="2022-07-18T22:11:07.553" v="1690" actId="478"/>
          <ac:grpSpMkLst>
            <pc:docMk/>
            <pc:sldMk cId="1131876243" sldId="279"/>
            <ac:grpSpMk id="44" creationId="{DCA62C36-59F9-ADDB-F391-D04F79DC7F6D}"/>
          </ac:grpSpMkLst>
        </pc:grpChg>
        <pc:picChg chg="del">
          <ac:chgData name="Rafael Panegassi" userId="271ebe4ef902fc36" providerId="LiveId" clId="{6AA5E200-0848-41B4-8E2D-2A02A5586C32}" dt="2022-07-18T22:05:49.908" v="1622" actId="478"/>
          <ac:picMkLst>
            <pc:docMk/>
            <pc:sldMk cId="1131876243" sldId="279"/>
            <ac:picMk id="3" creationId="{110B0B43-C798-0A61-80E4-244A0B63B73B}"/>
          </ac:picMkLst>
        </pc:picChg>
        <pc:picChg chg="del">
          <ac:chgData name="Rafael Panegassi" userId="271ebe4ef902fc36" providerId="LiveId" clId="{6AA5E200-0848-41B4-8E2D-2A02A5586C32}" dt="2022-07-18T22:11:08.482" v="1691" actId="478"/>
          <ac:picMkLst>
            <pc:docMk/>
            <pc:sldMk cId="1131876243" sldId="279"/>
            <ac:picMk id="69" creationId="{0ECF9DB8-F061-02B0-CA25-2C75AB096C30}"/>
          </ac:picMkLst>
        </pc:picChg>
        <pc:picChg chg="add del mod">
          <ac:chgData name="Rafael Panegassi" userId="271ebe4ef902fc36" providerId="LiveId" clId="{6AA5E200-0848-41B4-8E2D-2A02A5586C32}" dt="2022-07-18T22:18:06.372" v="1787"/>
          <ac:picMkLst>
            <pc:docMk/>
            <pc:sldMk cId="1131876243" sldId="279"/>
            <ac:picMk id="202" creationId="{FB567F3E-1F74-9E57-1369-46B996382B70}"/>
          </ac:picMkLst>
        </pc:picChg>
      </pc:sldChg>
      <pc:sldChg chg="addSp delSp modSp add mod ord">
        <pc:chgData name="Rafael Panegassi" userId="271ebe4ef902fc36" providerId="LiveId" clId="{6AA5E200-0848-41B4-8E2D-2A02A5586C32}" dt="2022-07-18T22:50:34.923" v="2258" actId="1076"/>
        <pc:sldMkLst>
          <pc:docMk/>
          <pc:sldMk cId="696884938" sldId="280"/>
        </pc:sldMkLst>
        <pc:spChg chg="mod">
          <ac:chgData name="Rafael Panegassi" userId="271ebe4ef902fc36" providerId="LiveId" clId="{6AA5E200-0848-41B4-8E2D-2A02A5586C32}" dt="2022-07-18T22:15:45.157" v="1764" actId="1076"/>
          <ac:spMkLst>
            <pc:docMk/>
            <pc:sldMk cId="696884938" sldId="280"/>
            <ac:spMk id="31" creationId="{8C6BD4EC-9144-1CC6-4070-9A3A0D75BA49}"/>
          </ac:spMkLst>
        </pc:spChg>
        <pc:spChg chg="mod">
          <ac:chgData name="Rafael Panegassi" userId="271ebe4ef902fc36" providerId="LiveId" clId="{6AA5E200-0848-41B4-8E2D-2A02A5586C32}" dt="2022-07-18T22:23:26.863" v="1887" actId="207"/>
          <ac:spMkLst>
            <pc:docMk/>
            <pc:sldMk cId="696884938" sldId="280"/>
            <ac:spMk id="32" creationId="{E7E5C47C-110A-962C-C4D9-3B00E8F8C93B}"/>
          </ac:spMkLst>
        </pc:spChg>
        <pc:spChg chg="del">
          <ac:chgData name="Rafael Panegassi" userId="271ebe4ef902fc36" providerId="LiveId" clId="{6AA5E200-0848-41B4-8E2D-2A02A5586C32}" dt="2022-07-18T22:15:49.141" v="1765" actId="478"/>
          <ac:spMkLst>
            <pc:docMk/>
            <pc:sldMk cId="696884938" sldId="280"/>
            <ac:spMk id="41" creationId="{B1716A6A-81D5-B304-2B04-2F6EA672AC11}"/>
          </ac:spMkLst>
        </pc:spChg>
        <pc:spChg chg="del">
          <ac:chgData name="Rafael Panegassi" userId="271ebe4ef902fc36" providerId="LiveId" clId="{6AA5E200-0848-41B4-8E2D-2A02A5586C32}" dt="2022-07-18T22:15:51.510" v="1766" actId="478"/>
          <ac:spMkLst>
            <pc:docMk/>
            <pc:sldMk cId="696884938" sldId="280"/>
            <ac:spMk id="42" creationId="{668B2AE0-6173-8E6E-FA23-4D714509F3E5}"/>
          </ac:spMkLst>
        </pc:spChg>
        <pc:spChg chg="add del mod">
          <ac:chgData name="Rafael Panegassi" userId="271ebe4ef902fc36" providerId="LiveId" clId="{6AA5E200-0848-41B4-8E2D-2A02A5586C32}" dt="2022-07-18T22:16:54.877" v="1770"/>
          <ac:spMkLst>
            <pc:docMk/>
            <pc:sldMk cId="696884938" sldId="280"/>
            <ac:spMk id="202" creationId="{21F0410F-91AB-0B2E-6D83-0C88689FD00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4" creationId="{6ACBCE9F-C89F-6FF7-AD0C-F4F1E2AF444D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5" creationId="{2F31949C-8C3F-929D-E9EA-2B55FEC7900D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6" creationId="{21E920C5-FB2D-4556-76C9-4393CBE7BDB8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7" creationId="{F2380636-AF23-EE31-90D8-A50174C94BD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8" creationId="{799C58D6-2A19-0244-C92B-65A0948D143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09" creationId="{E4843D4A-CB68-71D4-537E-C61BBE9D1AEE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0" creationId="{2CC85127-7DDF-E931-5CC3-3031CF4A3DF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1" creationId="{63025997-D877-6C63-721B-21ACA4F426B8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2" creationId="{713A0B5D-E2ED-8795-BF29-98A33A1F4AEA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3" creationId="{933BFCE3-D93A-D846-019A-B94CF3267917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4" creationId="{3112FED5-28E1-9069-CA6D-D74C1D16A92B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5" creationId="{DB7EC29F-E93E-C0F1-4773-D31267E34B50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6" creationId="{985F42F8-3AE5-6FBF-C91A-08659823FC4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7" creationId="{13059A1D-4E2F-AE68-917F-488CFA0A4ABD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8" creationId="{8674DEB3-709B-E5A6-C53D-761944094E42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19" creationId="{A71918A3-A81F-F3DB-590E-E512968855C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0" creationId="{05E5D60E-46BE-01FE-AD38-37DC98EC43C8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1" creationId="{6C644BFD-4C1E-9AC8-AC6C-C53B66A4E21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2" creationId="{FC315F88-0B84-C8C5-9BC4-62039BA5901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3" creationId="{810F3713-3CAC-ECF6-6466-123495E08266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4" creationId="{07AF0B12-E91D-D0F1-56C1-8BE97117F8A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5" creationId="{8C114E01-0003-3C87-DB1C-8E1BEC03CF2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6" creationId="{434D63A5-5009-54A8-1E04-57511D98EF2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7" creationId="{27C16888-0682-6F3A-A824-FA66B8617E1C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8" creationId="{A7B6CFEE-80E8-1EB5-456B-296F288626A5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29" creationId="{59CF9671-DDE8-C714-3F79-581604EE8122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0" creationId="{2E8A1A8F-0EE7-EB3F-9EA9-FF95B1F96A02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1" creationId="{0E0DD193-6203-4CCE-02C1-322926D9DB15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2" creationId="{B8E78821-A087-D256-73E8-CB7D33C3F068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3" creationId="{1C2B5F8C-B834-6875-7F3C-CEE817EF52FA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4" creationId="{4CC0C1B7-E240-9471-3823-50FA9E32EB7B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5" creationId="{908865E2-6DBF-5705-1330-584646BC0BD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6" creationId="{972CA159-6E39-8870-C91A-EC2C2EAC6BF5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7" creationId="{9CC4656C-BF74-D4ED-0054-78E012B75A5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8" creationId="{A077296F-FF18-571F-46DA-7CB6D5C0B9C0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39" creationId="{CBA8FC02-5A69-E774-C59D-A3D592EE4251}"/>
          </ac:spMkLst>
        </pc:spChg>
        <pc:spChg chg="mod">
          <ac:chgData name="Rafael Panegassi" userId="271ebe4ef902fc36" providerId="LiveId" clId="{6AA5E200-0848-41B4-8E2D-2A02A5586C32}" dt="2022-07-18T22:17:32.818" v="1778" actId="1076"/>
          <ac:spMkLst>
            <pc:docMk/>
            <pc:sldMk cId="696884938" sldId="280"/>
            <ac:spMk id="240" creationId="{87D84C9F-45EF-1E6B-153A-1B640EBB1DC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2" creationId="{0768A2FB-7A3F-DFF8-9779-9F838B55432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3" creationId="{3CCB8504-D6E6-ACE3-2AD5-6C010CCD30C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4" creationId="{DEA08664-D1D7-9DB0-172F-980F0ED5DA6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5" creationId="{EC961294-2B96-C519-32FD-A181D3263EB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6" creationId="{3C93895B-0A80-6B01-2EFF-F2AEECA23B7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7" creationId="{87B84C7C-55B5-8CF7-F216-173F52F7358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8" creationId="{B2937994-C36B-DF42-5A06-C18F1B91731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49" creationId="{6A53FA83-69CC-D643-37DF-0CC452C81BE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0" creationId="{9ABD1C69-F668-719D-B4BC-95D96B75516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1" creationId="{82BD90AA-B21E-849A-2310-E8664A8B0CF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2" creationId="{34AB9171-ECC9-A0D0-7740-7947A5B5F3A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3" creationId="{F3931C29-DC4A-72AF-C51F-A9785BAC6E0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4" creationId="{C5665523-FE09-B1FB-A308-455DA0D546A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6" creationId="{D14B0AAD-8618-1601-5456-530BC820445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7" creationId="{FA5BAC89-F536-CF1B-25A7-1D2E1B7D79E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8" creationId="{D97F9824-6D1A-6425-834F-5AC9845B7AE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59" creationId="{9F16DE4E-CB23-2AB9-9651-DF212464480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0" creationId="{9153B102-97C9-40ED-EA23-1360716930B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1" creationId="{70CF6803-E775-CF69-209F-6C1C3ACFEEF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2" creationId="{8CA2ACEE-4F3F-9314-C6FB-E9B3D2D7B17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3" creationId="{AB70229D-7F73-B04D-2937-9B9D94F27AA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4" creationId="{A775B8DC-DE68-C37B-840D-981A22AF22D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5" creationId="{052DC06E-A73E-6271-CFCD-3443889A3B9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6" creationId="{E1C7C474-4599-33A0-4461-CED50E5BA96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7" creationId="{E57470E8-AB8E-DE63-CFD4-B32DC35DAB5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8" creationId="{C48AD678-60B7-B8E4-9E73-367B7783008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69" creationId="{EE386F88-A457-C647-2657-C7E46C0792A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0" creationId="{8F41EACF-835D-56DE-8461-06FE4700914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1" creationId="{B7BBF745-890A-2B2D-AF82-7A7E07AB21A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2" creationId="{FBEBAD4F-B9CE-5A9E-9CBB-75C82CB1247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3" creationId="{7E02B0A4-2F11-A9CF-21A5-FDC1A777D84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4" creationId="{D80156A3-B7CB-D39F-3536-5E488829D8B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5" creationId="{53072E96-F6F6-8A2F-9A2D-59812A3CAB5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6" creationId="{EDE14834-F503-5F11-18D0-2C5DF18C1CE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7" creationId="{77575E4E-F59A-ED2D-FD3A-A811CE0C2E8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8" creationId="{D9217313-81C1-FF99-EE6F-7A547B8C18A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79" creationId="{6584A43B-1665-62ED-214D-7157199E036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0" creationId="{D435A13C-F941-61F8-8B95-4B04526210C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1" creationId="{B841EF88-B23B-6D88-7E20-12634D08750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2" creationId="{D5731F8A-D8D5-D7C8-711F-5B02827A7E9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3" creationId="{097D5428-6299-6DBB-B02B-15F2CCDB3A3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4" creationId="{E73594F9-85DF-4A24-22C7-9671D2A2DE9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5" creationId="{0C661BEF-3BDC-3756-FCFB-0D1C39F9ED8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6" creationId="{8C066ADF-63C4-83D4-66FB-165EF91A063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7" creationId="{62CB93E5-54F3-6D6E-2946-E41537112F5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8" creationId="{93516BA5-0259-6C26-65A0-8445BDE0866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89" creationId="{E4890CC1-650C-1FD2-F5EA-2CBE410102F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0" creationId="{81E38D41-D600-1D3B-59E4-15CB92BAD6E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1" creationId="{614AA910-A04C-127E-0EB0-06035EFA2F5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2" creationId="{3CB4CAA2-6464-0415-8549-0AE67D3EEAD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3" creationId="{8743FC31-9230-9DF9-A42B-7A3B5AB2791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4" creationId="{E17FF3F3-2B25-4A41-F1FD-B2C3D80D7BF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5" creationId="{9AFAFA2C-4C67-EE80-3950-49ADBA5C55C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6" creationId="{1A8DB2DD-A382-B078-1EC3-BC77517FE8B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7" creationId="{67BB060C-B42B-864D-DCA6-8B89F7826A3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8" creationId="{F77F15EB-C1BD-DD51-A1FB-B271F248C71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299" creationId="{0A139E64-9CA0-325B-8A0E-062620F5900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0" creationId="{1809647A-A342-5E9A-B749-2073B1C1272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1" creationId="{21F27190-C75C-40B3-11CB-B5636C3CDF6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2" creationId="{EF24DF32-8E95-A1EF-2500-CB2BE620049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3" creationId="{FA653BEA-378D-0C6C-9EB6-497081DF1B9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4" creationId="{CD7A72B9-1EDB-2DD1-2CA5-E916054B501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5" creationId="{7DEB8C15-0C29-C032-266C-4A53C4AEDFA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6" creationId="{31962F04-CCBD-4BE6-242C-F1D0F8BA722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7" creationId="{FB937E7A-C9EA-75D6-CE61-90B434BF734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8" creationId="{37477B72-B674-7E22-26FD-152E323172A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09" creationId="{3B501010-400E-1064-CBC4-92C5FBA5907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0" creationId="{11CC62E0-2680-F1E2-3C70-859EE3DF89D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1" creationId="{6815EC4F-D9D5-2AED-466B-AA9A5D80207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2" creationId="{632A0B2A-1032-526D-64D5-540340DB575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3" creationId="{778EFDFE-4C5D-30C5-22A8-6A08B540223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4" creationId="{EFE8D29D-2D2E-89F5-3114-9635FB0B435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5" creationId="{A417F379-C716-7697-B031-28DEBDB515E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6" creationId="{3F848C08-2E9D-2F3A-F311-42B3DC9E34B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7" creationId="{5B325A1F-69B5-59CB-99A2-E56EC4B57B3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8" creationId="{630A7451-5C42-2927-8480-DEE5AE4A0A0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19" creationId="{4D72B9BA-3067-73AC-349D-4E13E0DB05E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0" creationId="{14F6B0F5-53E2-8E42-8F00-5D252801B06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1" creationId="{48CF5CCA-4A77-12D9-0CB0-C49FAF71FEF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2" creationId="{B7956197-C1FD-F128-34C6-0B2D7F97252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3" creationId="{7DB9B51B-B552-ED08-91D4-25DD571F993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4" creationId="{519FCF6B-3B32-1E70-746A-CDC0B068683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5" creationId="{FF66F39E-07AB-E090-F1B5-1B3DF598025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6" creationId="{C973DFC0-EF48-3A1E-31E1-6BFC9063051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7" creationId="{40EA53E0-6876-A93F-043D-E6B371207D4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8" creationId="{8406EC01-DE8B-0943-736D-5005475C5BC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29" creationId="{342AC270-C8E4-5A84-7172-D43FE426F4F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0" creationId="{950E6747-5AA1-FAF2-C70F-B95FC176FB3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1" creationId="{663210D6-7279-AB32-4F4D-EB06A731B59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2" creationId="{D6579167-2B69-4A8E-D99D-4B54F9B68D9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3" creationId="{C5F56A84-1881-E70C-708B-721108BB344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4" creationId="{844F773F-A40A-D972-E623-75FBE5029D6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5" creationId="{B2D7D9E4-1190-1FFA-34CC-53B3A6F4C73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6" creationId="{6AA3D933-C054-B509-6968-37D1978B98A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7" creationId="{E2980DD8-1D31-5472-E2AA-C9408C4E859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8" creationId="{526EE4AD-2170-9D6A-802D-D547DB348C9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39" creationId="{593F6154-1CD8-C8AB-A54C-B2D0C74A8D4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0" creationId="{F7211321-9660-F05C-6F3E-4F845AC2434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1" creationId="{ADDC4148-D858-F384-463B-5DFC06F8024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2" creationId="{5CFAE018-B960-954F-3EC3-2BD93F93E2E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3" creationId="{0614E295-FB3E-AE9C-B9FC-46A79797B27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4" creationId="{503DF4F3-F469-0811-8AEF-D6C9589DC0E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5" creationId="{2ED46125-2659-2A09-B455-39541ED7E27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6" creationId="{3FA79DBA-8EB0-98EA-2B58-1B8BE9A0E56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7" creationId="{43687D55-37F9-420F-3E53-1BE5F43669E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8" creationId="{A06AD956-512E-15E8-470E-5FA0E057F29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49" creationId="{DD52D7F5-C50D-5334-683C-07915D671EE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0" creationId="{54C8BA8C-145A-9AA9-256C-D23A6A8F810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1" creationId="{516D52D9-BA2C-D2A9-9AB5-D2A4537A617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2" creationId="{7793A7CE-B93C-1E99-D742-07159E02F24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3" creationId="{AC51B142-4671-8DB1-5F3B-F89E829535D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4" creationId="{EAF07446-89C5-A930-0A9F-B6B898F88D9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5" creationId="{B4E7178A-1483-FDF3-568A-E77D84F0C2A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6" creationId="{560A2117-5A5F-BE38-68B3-4738B4C60AB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7" creationId="{C6495610-6003-80C3-A601-BA7E70A59F5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8" creationId="{A1D898FF-7806-7356-9A9F-137CDFFAE6E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59" creationId="{42D631D9-6AE1-131A-6ACF-5459796458D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0" creationId="{FD0E4D39-B503-108B-4349-ADE54CAE4BA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1" creationId="{80958355-2D01-69B7-C8E6-4B8F8934AA2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2" creationId="{BB3EE3EC-10F1-D606-6C8E-4F8B3AD6342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3" creationId="{927A57F3-3345-9BE3-7774-660500AC2ED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4" creationId="{8797EE28-531F-7303-FBFF-BB8C3E523B0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5" creationId="{F0211224-70A7-5728-4C47-2B48684619F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6" creationId="{1E81476B-3702-8C72-9883-67337A1F41B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7" creationId="{3768F35B-6762-88B2-6CF4-A891FAA8E46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8" creationId="{7B0DF227-45E0-81B4-6536-AEDFA0DAD68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69" creationId="{4D1386EC-9B56-00B1-1FAD-2E04E7D9AC45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0" creationId="{728CD642-916B-806D-478C-14BFE775D03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1" creationId="{E363E7B9-F20C-A2DC-D37E-02A8F581C9C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2" creationId="{056D2B88-0D02-3D98-329F-A9E0996A6E2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3" creationId="{D45D41DF-FA3B-29D0-76E1-7DE7616ED64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4" creationId="{51BF62D5-31DF-4120-D7F1-8E39881FD8C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5" creationId="{DB04F87C-97EA-0A2F-D2CD-375D27A5CCB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6" creationId="{E9C2B144-F461-08D3-33C1-F86C24DD145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7" creationId="{C62A44DA-4696-31F1-20C1-CC104618C9D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8" creationId="{CFE230E9-5040-FE07-5538-4F2D0CB8F32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79" creationId="{0DA8A134-F5DC-EFA4-535F-C85DDAA9A4E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0" creationId="{C9DBF037-01E2-33F1-D6CA-322EC1D76A6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1" creationId="{051C01FD-CB31-5231-09D8-603E33A13B3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2" creationId="{3958F4EA-DC76-6AE2-6BF4-76B51D523CE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3" creationId="{0E597CCB-C2DC-6688-225C-E3EEE7BF48A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4" creationId="{FDFEE2A6-CB22-3143-679C-351F7877E23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5" creationId="{988CD428-3FF2-CD39-060C-64D6CA624B1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6" creationId="{9517EB4B-F068-FA3E-9FCF-1E30D7FF209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7" creationId="{69F8D39B-7A82-77CD-C2D2-C23B8C1662F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8" creationId="{EEF3037B-CF7D-1F57-3E4C-04E0FC67E44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89" creationId="{C6CF6A5D-4404-A2C5-EE90-4765DB4DD083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0" creationId="{48D23503-69C4-E80C-AAE3-A40BC7A6DD0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1" creationId="{01FCC6A0-D59C-9B7E-260D-78A9496A3B2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2" creationId="{2A56754B-3639-D47B-9E49-27933E671F9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3" creationId="{17B5FCD3-3B9E-50C2-115B-3CCDB82BF1A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4" creationId="{67907091-4F66-B63C-2006-0ACF01CCCEE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5" creationId="{A87D4B03-A387-E04E-7405-4DF4D11B4DC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6" creationId="{47C2CD69-08B3-3CE9-DB06-B5EA0A71BD3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7" creationId="{A271A67F-A9A7-BE7E-FDB6-9EC47C220B7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8" creationId="{27E60264-7D01-07E8-A396-68D06889C1C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399" creationId="{24069452-C5B4-C52D-68A5-080837E43C2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0" creationId="{44B553E6-FA8C-B35F-FAFD-B0AD8661C56C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1" creationId="{26E402CC-8D8B-FF4D-48E2-4AEDD6FA8E7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2" creationId="{EC6FE326-E155-404D-8DCE-3943B652B0B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3" creationId="{914573ED-6940-D190-9CDB-6DFB472B1CA7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4" creationId="{715FDCBA-29A0-B34C-910C-A71AA751C5A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5" creationId="{0997DED7-06AD-4C42-31F7-065DBC06990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6" creationId="{08B5E8D2-BAC6-849B-AE7C-390BD3EB1EF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7" creationId="{34E20D5E-C866-9767-F1BC-2ED7A124E22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8" creationId="{2CBD5ACB-CDA2-4DFD-E000-14EFC19DA02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09" creationId="{63A72E5D-5C69-0CCD-0326-9575ADBCE25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0" creationId="{D106B955-B177-562D-CBDB-24C25C63E3E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1" creationId="{7D52A52D-1691-F618-669A-C11AE5AD3AA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2" creationId="{5BCBD5A6-DE93-007C-7D9A-5CEE8D9EE4E0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3" creationId="{7A7C97BA-96BA-021C-02F3-EB762B8FC0A8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4" creationId="{B8ACEB93-B2AA-E54A-8889-BC29640D0DA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5" creationId="{6A0DBEAC-1C9D-4140-02AA-C512F6183A7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6" creationId="{D23924FF-FE24-9A15-EEB1-54BF3E601C16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7" creationId="{0F694AD3-3EA4-038C-49CD-88ED67BBA8EA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8" creationId="{42A320FF-94DE-6C01-C7A3-E7C3CDE66012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19" creationId="{6A68A320-CAE7-B4FD-A9F5-F4287173471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0" creationId="{F5737721-CB59-5A33-C67C-7D481AFA390D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1" creationId="{1B26CE60-D92D-B48D-C320-667E3290C1FF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2" creationId="{BC94239E-4F57-D6D7-F816-7F7637B17C41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3" creationId="{11339117-21EB-7BDC-890A-46D780F49F3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4" creationId="{4655C9B0-0438-B186-9CD1-9B790AA13B39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5" creationId="{420A93B8-19D6-468E-A9F5-94E82F1E989E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6" creationId="{B2483993-980E-6CE6-BBD6-C86BF54A1A84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7" creationId="{EFE86C80-AED8-7983-B7B4-A50A8A9809AB}"/>
          </ac:spMkLst>
        </pc:spChg>
        <pc:spChg chg="mod">
          <ac:chgData name="Rafael Panegassi" userId="271ebe4ef902fc36" providerId="LiveId" clId="{6AA5E200-0848-41B4-8E2D-2A02A5586C32}" dt="2022-07-18T22:18:41.996" v="1800" actId="1037"/>
          <ac:spMkLst>
            <pc:docMk/>
            <pc:sldMk cId="696884938" sldId="280"/>
            <ac:spMk id="428" creationId="{A231795D-AEDA-7660-E6DA-5D30A9F63F40}"/>
          </ac:spMkLst>
        </pc:spChg>
        <pc:grpChg chg="del">
          <ac:chgData name="Rafael Panegassi" userId="271ebe4ef902fc36" providerId="LiveId" clId="{6AA5E200-0848-41B4-8E2D-2A02A5586C32}" dt="2022-07-18T22:15:55.614" v="1767" actId="478"/>
          <ac:grpSpMkLst>
            <pc:docMk/>
            <pc:sldMk cId="696884938" sldId="280"/>
            <ac:grpSpMk id="34" creationId="{386E593F-BDC9-89E6-F2C0-819572859320}"/>
          </ac:grpSpMkLst>
        </pc:grpChg>
        <pc:grpChg chg="del">
          <ac:chgData name="Rafael Panegassi" userId="271ebe4ef902fc36" providerId="LiveId" clId="{6AA5E200-0848-41B4-8E2D-2A02A5586C32}" dt="2022-07-18T22:15:57.495" v="1768" actId="478"/>
          <ac:grpSpMkLst>
            <pc:docMk/>
            <pc:sldMk cId="696884938" sldId="280"/>
            <ac:grpSpMk id="43" creationId="{579DBAE9-892C-E3D6-F4A3-9F074AAB94FF}"/>
          </ac:grpSpMkLst>
        </pc:grpChg>
        <pc:grpChg chg="add mod">
          <ac:chgData name="Rafael Panegassi" userId="271ebe4ef902fc36" providerId="LiveId" clId="{6AA5E200-0848-41B4-8E2D-2A02A5586C32}" dt="2022-07-18T22:17:32.818" v="1778" actId="1076"/>
          <ac:grpSpMkLst>
            <pc:docMk/>
            <pc:sldMk cId="696884938" sldId="280"/>
            <ac:grpSpMk id="203" creationId="{7E778526-00E1-E6EF-5401-7D4ACB28A36E}"/>
          </ac:grpSpMkLst>
        </pc:grpChg>
        <pc:grpChg chg="add mod">
          <ac:chgData name="Rafael Panegassi" userId="271ebe4ef902fc36" providerId="LiveId" clId="{6AA5E200-0848-41B4-8E2D-2A02A5586C32}" dt="2022-07-18T22:18:41.996" v="1800" actId="1037"/>
          <ac:grpSpMkLst>
            <pc:docMk/>
            <pc:sldMk cId="696884938" sldId="280"/>
            <ac:grpSpMk id="241" creationId="{6E634162-B9C3-D674-F1BF-64E51D9ABA73}"/>
          </ac:grpSpMkLst>
        </pc:grpChg>
        <pc:picChg chg="add mod">
          <ac:chgData name="Rafael Panegassi" userId="271ebe4ef902fc36" providerId="LiveId" clId="{6AA5E200-0848-41B4-8E2D-2A02A5586C32}" dt="2022-07-18T22:50:19.855" v="2252" actId="1076"/>
          <ac:picMkLst>
            <pc:docMk/>
            <pc:sldMk cId="696884938" sldId="280"/>
            <ac:picMk id="3" creationId="{5DEFA200-86F4-1307-3204-67A79A4349D6}"/>
          </ac:picMkLst>
        </pc:picChg>
        <pc:picChg chg="add mod">
          <ac:chgData name="Rafael Panegassi" userId="271ebe4ef902fc36" providerId="LiveId" clId="{6AA5E200-0848-41B4-8E2D-2A02A5586C32}" dt="2022-07-18T22:50:34.923" v="2258" actId="1076"/>
          <ac:picMkLst>
            <pc:docMk/>
            <pc:sldMk cId="696884938" sldId="280"/>
            <ac:picMk id="6" creationId="{815476CF-1FD6-1176-5D8D-FADE16A5A1E3}"/>
          </ac:picMkLst>
        </pc:picChg>
        <pc:picChg chg="mod">
          <ac:chgData name="Rafael Panegassi" userId="271ebe4ef902fc36" providerId="LiveId" clId="{6AA5E200-0848-41B4-8E2D-2A02A5586C32}" dt="2022-07-18T22:18:41.996" v="1800" actId="1037"/>
          <ac:picMkLst>
            <pc:docMk/>
            <pc:sldMk cId="696884938" sldId="280"/>
            <ac:picMk id="255" creationId="{92DED402-CA55-A356-BA40-0EADEA877B96}"/>
          </ac:picMkLst>
        </pc:picChg>
      </pc:sldChg>
      <pc:sldChg chg="add del">
        <pc:chgData name="Rafael Panegassi" userId="271ebe4ef902fc36" providerId="LiveId" clId="{6AA5E200-0848-41B4-8E2D-2A02A5586C32}" dt="2022-07-18T22:14:42.458" v="1720" actId="2696"/>
        <pc:sldMkLst>
          <pc:docMk/>
          <pc:sldMk cId="1044172742" sldId="280"/>
        </pc:sldMkLst>
      </pc:sldChg>
      <pc:sldChg chg="addSp delSp modSp add mod">
        <pc:chgData name="Rafael Panegassi" userId="271ebe4ef902fc36" providerId="LiveId" clId="{6AA5E200-0848-41B4-8E2D-2A02A5586C32}" dt="2022-07-18T22:31:21.991" v="1996" actId="1076"/>
        <pc:sldMkLst>
          <pc:docMk/>
          <pc:sldMk cId="563133925" sldId="281"/>
        </pc:sldMkLst>
        <pc:spChg chg="mod">
          <ac:chgData name="Rafael Panegassi" userId="271ebe4ef902fc36" providerId="LiveId" clId="{6AA5E200-0848-41B4-8E2D-2A02A5586C32}" dt="2022-07-18T22:31:16.536" v="1995" actId="1076"/>
          <ac:spMkLst>
            <pc:docMk/>
            <pc:sldMk cId="563133925" sldId="281"/>
            <ac:spMk id="5" creationId="{620A5383-A1C1-D0D6-D291-FE9CD71337A0}"/>
          </ac:spMkLst>
        </pc:spChg>
        <pc:spChg chg="del">
          <ac:chgData name="Rafael Panegassi" userId="271ebe4ef902fc36" providerId="LiveId" clId="{6AA5E200-0848-41B4-8E2D-2A02A5586C32}" dt="2022-07-18T22:24:41.320" v="1917" actId="478"/>
          <ac:spMkLst>
            <pc:docMk/>
            <pc:sldMk cId="563133925" sldId="281"/>
            <ac:spMk id="40" creationId="{65F1D8F6-3DCB-AB0E-119F-6C7899A5051F}"/>
          </ac:spMkLst>
        </pc:spChg>
        <pc:spChg chg="del">
          <ac:chgData name="Rafael Panegassi" userId="271ebe4ef902fc36" providerId="LiveId" clId="{6AA5E200-0848-41B4-8E2D-2A02A5586C32}" dt="2022-07-18T22:24:39.791" v="1916" actId="478"/>
          <ac:spMkLst>
            <pc:docMk/>
            <pc:sldMk cId="563133925" sldId="281"/>
            <ac:spMk id="43" creationId="{CC75AC1F-A256-240A-AB07-323D4F2DA757}"/>
          </ac:spMkLst>
        </pc:spChg>
        <pc:spChg chg="add del mod">
          <ac:chgData name="Rafael Panegassi" userId="271ebe4ef902fc36" providerId="LiveId" clId="{6AA5E200-0848-41B4-8E2D-2A02A5586C32}" dt="2022-07-18T22:30:07.970" v="1985"/>
          <ac:spMkLst>
            <pc:docMk/>
            <pc:sldMk cId="563133925" sldId="281"/>
            <ac:spMk id="46" creationId="{6EE2AF79-E750-8002-9D05-5E8B3CC05702}"/>
          </ac:spMkLst>
        </pc:spChg>
        <pc:spChg chg="add del mod">
          <ac:chgData name="Rafael Panegassi" userId="271ebe4ef902fc36" providerId="LiveId" clId="{6AA5E200-0848-41B4-8E2D-2A02A5586C32}" dt="2022-07-18T22:30:29.264" v="1988" actId="478"/>
          <ac:spMkLst>
            <pc:docMk/>
            <pc:sldMk cId="563133925" sldId="281"/>
            <ac:spMk id="47" creationId="{7FB04828-F136-4512-8063-C91DF1A7D84E}"/>
          </ac:spMkLst>
        </pc:spChg>
        <pc:spChg chg="mod">
          <ac:chgData name="Rafael Panegassi" userId="271ebe4ef902fc36" providerId="LiveId" clId="{6AA5E200-0848-41B4-8E2D-2A02A5586C32}" dt="2022-07-18T22:31:21.991" v="1996" actId="1076"/>
          <ac:spMkLst>
            <pc:docMk/>
            <pc:sldMk cId="563133925" sldId="281"/>
            <ac:spMk id="49" creationId="{ACD69EC0-5FEC-9E8E-7D76-A6FF8A9FC4E6}"/>
          </ac:spMkLst>
        </pc:spChg>
        <pc:spChg chg="mod">
          <ac:chgData name="Rafael Panegassi" userId="271ebe4ef902fc36" providerId="LiveId" clId="{6AA5E200-0848-41B4-8E2D-2A02A5586C32}" dt="2022-07-18T22:31:21.991" v="1996" actId="1076"/>
          <ac:spMkLst>
            <pc:docMk/>
            <pc:sldMk cId="563133925" sldId="281"/>
            <ac:spMk id="50" creationId="{D0FAB5EB-5CEF-1853-C7C4-E19CA24D81F7}"/>
          </ac:spMkLst>
        </pc:spChg>
        <pc:spChg chg="mod">
          <ac:chgData name="Rafael Panegassi" userId="271ebe4ef902fc36" providerId="LiveId" clId="{6AA5E200-0848-41B4-8E2D-2A02A5586C32}" dt="2022-07-18T22:31:21.991" v="1996" actId="1076"/>
          <ac:spMkLst>
            <pc:docMk/>
            <pc:sldMk cId="563133925" sldId="281"/>
            <ac:spMk id="51" creationId="{36B81457-BE86-EA19-4EDC-4C938E56C89F}"/>
          </ac:spMkLst>
        </pc:spChg>
        <pc:spChg chg="mod">
          <ac:chgData name="Rafael Panegassi" userId="271ebe4ef902fc36" providerId="LiveId" clId="{6AA5E200-0848-41B4-8E2D-2A02A5586C32}" dt="2022-07-18T22:31:21.991" v="1996" actId="1076"/>
          <ac:spMkLst>
            <pc:docMk/>
            <pc:sldMk cId="563133925" sldId="281"/>
            <ac:spMk id="52" creationId="{376CDF4D-46C2-F741-3C6C-21BF125F257D}"/>
          </ac:spMkLst>
        </pc:spChg>
        <pc:spChg chg="mod">
          <ac:chgData name="Rafael Panegassi" userId="271ebe4ef902fc36" providerId="LiveId" clId="{6AA5E200-0848-41B4-8E2D-2A02A5586C32}" dt="2022-07-18T22:31:21.991" v="1996" actId="1076"/>
          <ac:spMkLst>
            <pc:docMk/>
            <pc:sldMk cId="563133925" sldId="281"/>
            <ac:spMk id="53" creationId="{9B3D8A7F-2A3D-57D1-966E-8C8E1A083B8F}"/>
          </ac:spMkLst>
        </pc:spChg>
        <pc:grpChg chg="add mod">
          <ac:chgData name="Rafael Panegassi" userId="271ebe4ef902fc36" providerId="LiveId" clId="{6AA5E200-0848-41B4-8E2D-2A02A5586C32}" dt="2022-07-18T22:31:21.991" v="1996" actId="1076"/>
          <ac:grpSpMkLst>
            <pc:docMk/>
            <pc:sldMk cId="563133925" sldId="281"/>
            <ac:grpSpMk id="48" creationId="{D2096342-7A86-112A-0EF3-F5595E7AAB76}"/>
          </ac:grpSpMkLst>
        </pc:grpChg>
        <pc:grpChg chg="del">
          <ac:chgData name="Rafael Panegassi" userId="271ebe4ef902fc36" providerId="LiveId" clId="{6AA5E200-0848-41B4-8E2D-2A02A5586C32}" dt="2022-07-18T22:29:40.356" v="1979" actId="478"/>
          <ac:grpSpMkLst>
            <pc:docMk/>
            <pc:sldMk cId="563133925" sldId="281"/>
            <ac:grpSpMk id="271" creationId="{F1DED897-31A4-552B-9FAC-47B427A7DAFD}"/>
          </ac:grpSpMkLst>
        </pc:grpChg>
        <pc:grpChg chg="del">
          <ac:chgData name="Rafael Panegassi" userId="271ebe4ef902fc36" providerId="LiveId" clId="{6AA5E200-0848-41B4-8E2D-2A02A5586C32}" dt="2022-07-18T22:31:07.813" v="1989" actId="478"/>
          <ac:grpSpMkLst>
            <pc:docMk/>
            <pc:sldMk cId="563133925" sldId="281"/>
            <ac:grpSpMk id="279" creationId="{8283CDF2-7EB1-E561-3AE6-BE2AB8BE188B}"/>
          </ac:grpSpMkLst>
        </pc:grpChg>
        <pc:picChg chg="add mod">
          <ac:chgData name="Rafael Panegassi" userId="271ebe4ef902fc36" providerId="LiveId" clId="{6AA5E200-0848-41B4-8E2D-2A02A5586C32}" dt="2022-07-18T22:25:17.033" v="1923" actId="14100"/>
          <ac:picMkLst>
            <pc:docMk/>
            <pc:sldMk cId="563133925" sldId="281"/>
            <ac:picMk id="3" creationId="{2531E50D-2767-D460-EAA6-E0FF6B59A3E2}"/>
          </ac:picMkLst>
        </pc:picChg>
        <pc:picChg chg="del">
          <ac:chgData name="Rafael Panegassi" userId="271ebe4ef902fc36" providerId="LiveId" clId="{6AA5E200-0848-41B4-8E2D-2A02A5586C32}" dt="2022-07-18T22:24:17.845" v="1907" actId="478"/>
          <ac:picMkLst>
            <pc:docMk/>
            <pc:sldMk cId="563133925" sldId="281"/>
            <ac:picMk id="6" creationId="{CCD0E446-0477-3AAE-6B15-953B1144D28C}"/>
          </ac:picMkLst>
        </pc:picChg>
        <pc:picChg chg="del">
          <ac:chgData name="Rafael Panegassi" userId="271ebe4ef902fc36" providerId="LiveId" clId="{6AA5E200-0848-41B4-8E2D-2A02A5586C32}" dt="2022-07-18T22:24:18.238" v="1908" actId="478"/>
          <ac:picMkLst>
            <pc:docMk/>
            <pc:sldMk cId="563133925" sldId="281"/>
            <ac:picMk id="8" creationId="{7F74376C-4684-653B-0787-6AE34FB96491}"/>
          </ac:picMkLst>
        </pc:picChg>
        <pc:picChg chg="add del mod">
          <ac:chgData name="Rafael Panegassi" userId="271ebe4ef902fc36" providerId="LiveId" clId="{6AA5E200-0848-41B4-8E2D-2A02A5586C32}" dt="2022-07-18T22:25:20.524" v="1924" actId="478"/>
          <ac:picMkLst>
            <pc:docMk/>
            <pc:sldMk cId="563133925" sldId="281"/>
            <ac:picMk id="44" creationId="{65715EF9-0923-CC66-77BC-CB82704A80C1}"/>
          </ac:picMkLst>
        </pc:picChg>
        <pc:picChg chg="add mod">
          <ac:chgData name="Rafael Panegassi" userId="271ebe4ef902fc36" providerId="LiveId" clId="{6AA5E200-0848-41B4-8E2D-2A02A5586C32}" dt="2022-07-18T22:29:47.426" v="1983" actId="1076"/>
          <ac:picMkLst>
            <pc:docMk/>
            <pc:sldMk cId="563133925" sldId="281"/>
            <ac:picMk id="45" creationId="{1023A2F6-A8C9-6345-6837-14059025DA1F}"/>
          </ac:picMkLst>
        </pc:picChg>
      </pc:sldChg>
      <pc:sldChg chg="addSp delSp modSp add del mod">
        <pc:chgData name="Rafael Panegassi" userId="271ebe4ef902fc36" providerId="LiveId" clId="{6AA5E200-0848-41B4-8E2D-2A02A5586C32}" dt="2022-07-18T22:31:36.214" v="2002"/>
        <pc:sldMkLst>
          <pc:docMk/>
          <pc:sldMk cId="1576729247" sldId="282"/>
        </pc:sldMkLst>
        <pc:spChg chg="ord">
          <ac:chgData name="Rafael Panegassi" userId="271ebe4ef902fc36" providerId="LiveId" clId="{6AA5E200-0848-41B4-8E2D-2A02A5586C32}" dt="2022-07-18T22:26:48.818" v="1946" actId="167"/>
          <ac:spMkLst>
            <pc:docMk/>
            <pc:sldMk cId="1576729247" sldId="282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8T22:31:36.214" v="2002"/>
          <ac:spMkLst>
            <pc:docMk/>
            <pc:sldMk cId="1576729247" sldId="282"/>
            <ac:spMk id="44" creationId="{C46A9094-FBF2-6ADD-D5AA-92823D2200C7}"/>
          </ac:spMkLst>
        </pc:spChg>
        <pc:spChg chg="mod">
          <ac:chgData name="Rafael Panegassi" userId="271ebe4ef902fc36" providerId="LiveId" clId="{6AA5E200-0848-41B4-8E2D-2A02A5586C32}" dt="2022-07-18T22:31:36.214" v="2002"/>
          <ac:spMkLst>
            <pc:docMk/>
            <pc:sldMk cId="1576729247" sldId="282"/>
            <ac:spMk id="45" creationId="{DF641BE0-4CB7-53F6-905B-AD7D3365A6B2}"/>
          </ac:spMkLst>
        </pc:spChg>
        <pc:spChg chg="mod">
          <ac:chgData name="Rafael Panegassi" userId="271ebe4ef902fc36" providerId="LiveId" clId="{6AA5E200-0848-41B4-8E2D-2A02A5586C32}" dt="2022-07-18T22:31:36.214" v="2002"/>
          <ac:spMkLst>
            <pc:docMk/>
            <pc:sldMk cId="1576729247" sldId="282"/>
            <ac:spMk id="46" creationId="{6E4B59AE-1679-CCEE-8FC8-7E740004D42F}"/>
          </ac:spMkLst>
        </pc:spChg>
        <pc:spChg chg="mod">
          <ac:chgData name="Rafael Panegassi" userId="271ebe4ef902fc36" providerId="LiveId" clId="{6AA5E200-0848-41B4-8E2D-2A02A5586C32}" dt="2022-07-18T22:31:36.214" v="2002"/>
          <ac:spMkLst>
            <pc:docMk/>
            <pc:sldMk cId="1576729247" sldId="282"/>
            <ac:spMk id="47" creationId="{BD281F2E-A7E5-A0CC-DC99-8345137F64FA}"/>
          </ac:spMkLst>
        </pc:spChg>
        <pc:spChg chg="mod">
          <ac:chgData name="Rafael Panegassi" userId="271ebe4ef902fc36" providerId="LiveId" clId="{6AA5E200-0848-41B4-8E2D-2A02A5586C32}" dt="2022-07-18T22:31:36.214" v="2002"/>
          <ac:spMkLst>
            <pc:docMk/>
            <pc:sldMk cId="1576729247" sldId="282"/>
            <ac:spMk id="48" creationId="{EF852F27-E7FF-29C8-692C-F1789F97D1FB}"/>
          </ac:spMkLst>
        </pc:spChg>
        <pc:grpChg chg="add mod">
          <ac:chgData name="Rafael Panegassi" userId="271ebe4ef902fc36" providerId="LiveId" clId="{6AA5E200-0848-41B4-8E2D-2A02A5586C32}" dt="2022-07-18T22:31:36.214" v="2002"/>
          <ac:grpSpMkLst>
            <pc:docMk/>
            <pc:sldMk cId="1576729247" sldId="282"/>
            <ac:grpSpMk id="43" creationId="{B3EA5258-6169-88D5-7A0E-79109F73B557}"/>
          </ac:grpSpMkLst>
        </pc:grpChg>
        <pc:grpChg chg="del">
          <ac:chgData name="Rafael Panegassi" userId="271ebe4ef902fc36" providerId="LiveId" clId="{6AA5E200-0848-41B4-8E2D-2A02A5586C32}" dt="2022-07-18T22:31:33.391" v="2000" actId="478"/>
          <ac:grpSpMkLst>
            <pc:docMk/>
            <pc:sldMk cId="1576729247" sldId="282"/>
            <ac:grpSpMk id="271" creationId="{F1DED897-31A4-552B-9FAC-47B427A7DAFD}"/>
          </ac:grpSpMkLst>
        </pc:grpChg>
        <pc:grpChg chg="del">
          <ac:chgData name="Rafael Panegassi" userId="271ebe4ef902fc36" providerId="LiveId" clId="{6AA5E200-0848-41B4-8E2D-2A02A5586C32}" dt="2022-07-18T22:31:35.223" v="2001" actId="478"/>
          <ac:grpSpMkLst>
            <pc:docMk/>
            <pc:sldMk cId="1576729247" sldId="282"/>
            <ac:grpSpMk id="279" creationId="{8283CDF2-7EB1-E561-3AE6-BE2AB8BE188B}"/>
          </ac:grpSpMkLst>
        </pc:grpChg>
        <pc:picChg chg="add del">
          <ac:chgData name="Rafael Panegassi" userId="271ebe4ef902fc36" providerId="LiveId" clId="{6AA5E200-0848-41B4-8E2D-2A02A5586C32}" dt="2022-07-18T22:26:47.035" v="1945" actId="478"/>
          <ac:picMkLst>
            <pc:docMk/>
            <pc:sldMk cId="1576729247" sldId="282"/>
            <ac:picMk id="3" creationId="{2531E50D-2767-D460-EAA6-E0FF6B59A3E2}"/>
          </ac:picMkLst>
        </pc:picChg>
        <pc:picChg chg="add del mod">
          <ac:chgData name="Rafael Panegassi" userId="271ebe4ef902fc36" providerId="LiveId" clId="{6AA5E200-0848-41B4-8E2D-2A02A5586C32}" dt="2022-07-18T22:26:19.386" v="1935" actId="931"/>
          <ac:picMkLst>
            <pc:docMk/>
            <pc:sldMk cId="1576729247" sldId="282"/>
            <ac:picMk id="6" creationId="{628F2035-FBAA-03D8-C70D-57F50E1D79EE}"/>
          </ac:picMkLst>
        </pc:picChg>
        <pc:picChg chg="add mod ord">
          <ac:chgData name="Rafael Panegassi" userId="271ebe4ef902fc36" providerId="LiveId" clId="{6AA5E200-0848-41B4-8E2D-2A02A5586C32}" dt="2022-07-18T22:26:45.042" v="1944" actId="167"/>
          <ac:picMkLst>
            <pc:docMk/>
            <pc:sldMk cId="1576729247" sldId="282"/>
            <ac:picMk id="8" creationId="{493F0118-68B2-5C6D-B013-36DFF998D3A5}"/>
          </ac:picMkLst>
        </pc:picChg>
        <pc:picChg chg="add mod">
          <ac:chgData name="Rafael Panegassi" userId="271ebe4ef902fc36" providerId="LiveId" clId="{6AA5E200-0848-41B4-8E2D-2A02A5586C32}" dt="2022-07-18T22:31:36.214" v="2002"/>
          <ac:picMkLst>
            <pc:docMk/>
            <pc:sldMk cId="1576729247" sldId="282"/>
            <ac:picMk id="42" creationId="{AA4C04B6-DB66-C60C-6F28-ACCEB3275BC9}"/>
          </ac:picMkLst>
        </pc:picChg>
      </pc:sldChg>
      <pc:sldChg chg="addSp delSp modSp add mod">
        <pc:chgData name="Rafael Panegassi" userId="271ebe4ef902fc36" providerId="LiveId" clId="{6AA5E200-0848-41B4-8E2D-2A02A5586C32}" dt="2022-07-18T22:31:29.428" v="1999"/>
        <pc:sldMkLst>
          <pc:docMk/>
          <pc:sldMk cId="3976829928" sldId="283"/>
        </pc:sldMkLst>
        <pc:spChg chg="ord">
          <ac:chgData name="Rafael Panegassi" userId="271ebe4ef902fc36" providerId="LiveId" clId="{6AA5E200-0848-41B4-8E2D-2A02A5586C32}" dt="2022-07-18T22:27:36.298" v="1957" actId="167"/>
          <ac:spMkLst>
            <pc:docMk/>
            <pc:sldMk cId="3976829928" sldId="283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8T22:31:29.428" v="1999"/>
          <ac:spMkLst>
            <pc:docMk/>
            <pc:sldMk cId="3976829928" sldId="283"/>
            <ac:spMk id="42" creationId="{09E0496F-5682-C3FE-E820-46F69F6ECF3E}"/>
          </ac:spMkLst>
        </pc:spChg>
        <pc:spChg chg="mod">
          <ac:chgData name="Rafael Panegassi" userId="271ebe4ef902fc36" providerId="LiveId" clId="{6AA5E200-0848-41B4-8E2D-2A02A5586C32}" dt="2022-07-18T22:31:29.428" v="1999"/>
          <ac:spMkLst>
            <pc:docMk/>
            <pc:sldMk cId="3976829928" sldId="283"/>
            <ac:spMk id="43" creationId="{51D3E399-AB71-EE80-3C77-52A89A35D7A7}"/>
          </ac:spMkLst>
        </pc:spChg>
        <pc:spChg chg="mod">
          <ac:chgData name="Rafael Panegassi" userId="271ebe4ef902fc36" providerId="LiveId" clId="{6AA5E200-0848-41B4-8E2D-2A02A5586C32}" dt="2022-07-18T22:31:29.428" v="1999"/>
          <ac:spMkLst>
            <pc:docMk/>
            <pc:sldMk cId="3976829928" sldId="283"/>
            <ac:spMk id="44" creationId="{6E2CD8E7-B7AB-12F2-93F0-B787F2343460}"/>
          </ac:spMkLst>
        </pc:spChg>
        <pc:spChg chg="mod">
          <ac:chgData name="Rafael Panegassi" userId="271ebe4ef902fc36" providerId="LiveId" clId="{6AA5E200-0848-41B4-8E2D-2A02A5586C32}" dt="2022-07-18T22:31:29.428" v="1999"/>
          <ac:spMkLst>
            <pc:docMk/>
            <pc:sldMk cId="3976829928" sldId="283"/>
            <ac:spMk id="45" creationId="{11DD960E-4F47-22EB-4FC0-B9FD1DC87467}"/>
          </ac:spMkLst>
        </pc:spChg>
        <pc:spChg chg="mod">
          <ac:chgData name="Rafael Panegassi" userId="271ebe4ef902fc36" providerId="LiveId" clId="{6AA5E200-0848-41B4-8E2D-2A02A5586C32}" dt="2022-07-18T22:31:29.428" v="1999"/>
          <ac:spMkLst>
            <pc:docMk/>
            <pc:sldMk cId="3976829928" sldId="283"/>
            <ac:spMk id="46" creationId="{A1E830AB-4B7B-AFC2-C383-359E14EB5A15}"/>
          </ac:spMkLst>
        </pc:spChg>
        <pc:grpChg chg="add mod">
          <ac:chgData name="Rafael Panegassi" userId="271ebe4ef902fc36" providerId="LiveId" clId="{6AA5E200-0848-41B4-8E2D-2A02A5586C32}" dt="2022-07-18T22:31:29.428" v="1999"/>
          <ac:grpSpMkLst>
            <pc:docMk/>
            <pc:sldMk cId="3976829928" sldId="283"/>
            <ac:grpSpMk id="41" creationId="{4B0D2EA0-0EC8-480D-76C5-6D752956EC99}"/>
          </ac:grpSpMkLst>
        </pc:grpChg>
        <pc:grpChg chg="del">
          <ac:chgData name="Rafael Panegassi" userId="271ebe4ef902fc36" providerId="LiveId" clId="{6AA5E200-0848-41B4-8E2D-2A02A5586C32}" dt="2022-07-18T22:31:27.551" v="1997" actId="478"/>
          <ac:grpSpMkLst>
            <pc:docMk/>
            <pc:sldMk cId="3976829928" sldId="283"/>
            <ac:grpSpMk id="271" creationId="{F1DED897-31A4-552B-9FAC-47B427A7DAFD}"/>
          </ac:grpSpMkLst>
        </pc:grpChg>
        <pc:grpChg chg="del">
          <ac:chgData name="Rafael Panegassi" userId="271ebe4ef902fc36" providerId="LiveId" clId="{6AA5E200-0848-41B4-8E2D-2A02A5586C32}" dt="2022-07-18T22:31:28.415" v="1998" actId="478"/>
          <ac:grpSpMkLst>
            <pc:docMk/>
            <pc:sldMk cId="3976829928" sldId="283"/>
            <ac:grpSpMk id="279" creationId="{8283CDF2-7EB1-E561-3AE6-BE2AB8BE188B}"/>
          </ac:grpSpMkLst>
        </pc:grpChg>
        <pc:picChg chg="del">
          <ac:chgData name="Rafael Panegassi" userId="271ebe4ef902fc36" providerId="LiveId" clId="{6AA5E200-0848-41B4-8E2D-2A02A5586C32}" dt="2022-07-18T22:27:34.592" v="1956" actId="478"/>
          <ac:picMkLst>
            <pc:docMk/>
            <pc:sldMk cId="3976829928" sldId="283"/>
            <ac:picMk id="3" creationId="{2531E50D-2767-D460-EAA6-E0FF6B59A3E2}"/>
          </ac:picMkLst>
        </pc:picChg>
        <pc:picChg chg="add mod ord">
          <ac:chgData name="Rafael Panegassi" userId="271ebe4ef902fc36" providerId="LiveId" clId="{6AA5E200-0848-41B4-8E2D-2A02A5586C32}" dt="2022-07-18T22:27:33.417" v="1955" actId="167"/>
          <ac:picMkLst>
            <pc:docMk/>
            <pc:sldMk cId="3976829928" sldId="283"/>
            <ac:picMk id="6" creationId="{7928A545-A502-A2F9-E7AC-F09206485919}"/>
          </ac:picMkLst>
        </pc:picChg>
        <pc:picChg chg="add mod">
          <ac:chgData name="Rafael Panegassi" userId="271ebe4ef902fc36" providerId="LiveId" clId="{6AA5E200-0848-41B4-8E2D-2A02A5586C32}" dt="2022-07-18T22:31:29.428" v="1999"/>
          <ac:picMkLst>
            <pc:docMk/>
            <pc:sldMk cId="3976829928" sldId="283"/>
            <ac:picMk id="40" creationId="{F466A848-91B9-5726-7CAA-AEA334A10E8F}"/>
          </ac:picMkLst>
        </pc:picChg>
      </pc:sldChg>
      <pc:sldChg chg="addSp delSp modSp add mod">
        <pc:chgData name="Rafael Panegassi" userId="271ebe4ef902fc36" providerId="LiveId" clId="{6AA5E200-0848-41B4-8E2D-2A02A5586C32}" dt="2022-07-18T22:47:10.521" v="2214" actId="1076"/>
        <pc:sldMkLst>
          <pc:docMk/>
          <pc:sldMk cId="3457112779" sldId="284"/>
        </pc:sldMkLst>
        <pc:spChg chg="add del mod">
          <ac:chgData name="Rafael Panegassi" userId="271ebe4ef902fc36" providerId="LiveId" clId="{6AA5E200-0848-41B4-8E2D-2A02A5586C32}" dt="2022-07-18T22:45:16.197" v="2184" actId="767"/>
          <ac:spMkLst>
            <pc:docMk/>
            <pc:sldMk cId="3457112779" sldId="284"/>
            <ac:spMk id="2" creationId="{450E7CA7-1970-93A5-8069-8E523D8587EB}"/>
          </ac:spMkLst>
        </pc:spChg>
        <pc:spChg chg="mod">
          <ac:chgData name="Rafael Panegassi" userId="271ebe4ef902fc36" providerId="LiveId" clId="{6AA5E200-0848-41B4-8E2D-2A02A5586C32}" dt="2022-07-18T22:45:20.151" v="2197" actId="20577"/>
          <ac:spMkLst>
            <pc:docMk/>
            <pc:sldMk cId="3457112779" sldId="284"/>
            <ac:spMk id="4" creationId="{20E38A8E-0D16-092C-586E-0A4CCEBF9457}"/>
          </ac:spMkLst>
        </pc:spChg>
        <pc:spChg chg="mod">
          <ac:chgData name="Rafael Panegassi" userId="271ebe4ef902fc36" providerId="LiveId" clId="{6AA5E200-0848-41B4-8E2D-2A02A5586C32}" dt="2022-07-18T22:42:40.602" v="2096" actId="20577"/>
          <ac:spMkLst>
            <pc:docMk/>
            <pc:sldMk cId="3457112779" sldId="284"/>
            <ac:spMk id="5" creationId="{620A5383-A1C1-D0D6-D291-FE9CD71337A0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3" creationId="{1CE0DC6C-B1A6-1E95-3008-3C578EA8354F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4" creationId="{6966C322-D4AA-1EC6-044C-460600557F6E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5" creationId="{64CBAA78-26B3-C247-4D0F-CD84AAA45C5F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6" creationId="{725621C2-B5D7-43EB-8BC8-F024CEC76BE9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7" creationId="{FC7151DC-3BF0-2DE2-A30C-84F704BE0567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8" creationId="{41561729-DB4F-38A0-EE71-CF85CEB63F64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19" creationId="{ACCD6885-3363-DAB7-F822-F5D49A068B7B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0" creationId="{719E0F23-F0F3-8217-D5F8-48592D021366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1" creationId="{D0E1B680-722F-5E05-604F-5F54A0A40CE5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2" creationId="{28794167-C3E7-628E-CBBD-DC564BED02F7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3" creationId="{F00F3D5C-335F-9B0D-2DA0-8E09D3FF34A5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4" creationId="{055610A9-DA48-0624-A887-10AD695727A1}"/>
          </ac:spMkLst>
        </pc:spChg>
        <pc:spChg chg="mod">
          <ac:chgData name="Rafael Panegassi" userId="271ebe4ef902fc36" providerId="LiveId" clId="{6AA5E200-0848-41B4-8E2D-2A02A5586C32}" dt="2022-07-18T22:43:20.928" v="2103" actId="1076"/>
          <ac:spMkLst>
            <pc:docMk/>
            <pc:sldMk cId="3457112779" sldId="284"/>
            <ac:spMk id="25" creationId="{D78EC5D6-926E-E2E7-4151-8FA07807F7F7}"/>
          </ac:spMkLst>
        </pc:spChg>
        <pc:spChg chg="add mod">
          <ac:chgData name="Rafael Panegassi" userId="271ebe4ef902fc36" providerId="LiveId" clId="{6AA5E200-0848-41B4-8E2D-2A02A5586C32}" dt="2022-07-18T22:46:30.513" v="2209" actId="207"/>
          <ac:spMkLst>
            <pc:docMk/>
            <pc:sldMk cId="3457112779" sldId="284"/>
            <ac:spMk id="27" creationId="{F083BD36-4ECC-6F6E-3EF1-43B48F062014}"/>
          </ac:spMkLst>
        </pc:spChg>
        <pc:grpChg chg="add mod">
          <ac:chgData name="Rafael Panegassi" userId="271ebe4ef902fc36" providerId="LiveId" clId="{6AA5E200-0848-41B4-8E2D-2A02A5586C32}" dt="2022-07-18T22:43:20.928" v="2103" actId="1076"/>
          <ac:grpSpMkLst>
            <pc:docMk/>
            <pc:sldMk cId="3457112779" sldId="284"/>
            <ac:grpSpMk id="12" creationId="{5B666693-90D3-DE5A-DD21-085A3D719AF8}"/>
          </ac:grpSpMkLst>
        </pc:grpChg>
        <pc:grpChg chg="del">
          <ac:chgData name="Rafael Panegassi" userId="271ebe4ef902fc36" providerId="LiveId" clId="{6AA5E200-0848-41B4-8E2D-2A02A5586C32}" dt="2022-07-18T22:43:11.148" v="2097" actId="478"/>
          <ac:grpSpMkLst>
            <pc:docMk/>
            <pc:sldMk cId="3457112779" sldId="284"/>
            <ac:grpSpMk id="43" creationId="{B3EA5258-6169-88D5-7A0E-79109F73B557}"/>
          </ac:grpSpMkLst>
        </pc:grpChg>
        <pc:picChg chg="add mod">
          <ac:chgData name="Rafael Panegassi" userId="271ebe4ef902fc36" providerId="LiveId" clId="{6AA5E200-0848-41B4-8E2D-2A02A5586C32}" dt="2022-07-18T22:47:10.521" v="2214" actId="1076"/>
          <ac:picMkLst>
            <pc:docMk/>
            <pc:sldMk cId="3457112779" sldId="284"/>
            <ac:picMk id="6" creationId="{B31DB6BA-902A-3717-D9A1-B25FE73CE515}"/>
          </ac:picMkLst>
        </pc:picChg>
        <pc:picChg chg="del">
          <ac:chgData name="Rafael Panegassi" userId="271ebe4ef902fc36" providerId="LiveId" clId="{6AA5E200-0848-41B4-8E2D-2A02A5586C32}" dt="2022-07-18T22:43:26.063" v="2104" actId="478"/>
          <ac:picMkLst>
            <pc:docMk/>
            <pc:sldMk cId="3457112779" sldId="284"/>
            <ac:picMk id="8" creationId="{493F0118-68B2-5C6D-B013-36DFF998D3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0203A-55F7-4D86-B251-46DC1B242C0D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25E82-B6A6-4E5D-B3B2-AAB467FD3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5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688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4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20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79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65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33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9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002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887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33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564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013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30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6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84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0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06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7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44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3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5E82-B6A6-4E5D-B3B2-AAB467FD3E7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1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67AD-8B4E-7465-4F47-FB18016C6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3DF90-9033-0069-49C0-E27677631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FA1F2-E645-2D0A-BB96-2DF36D86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0927C-114C-9FC3-9270-C24D4D6A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C6923-CDC1-CF2A-EB0B-9C04483C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56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D3679-E9D4-4686-9A3D-79347E53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6314BC-C6A9-2172-D6B7-D756F364A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B3D86-D92A-46DB-5650-CD64F70B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8BFDF0-858E-37FC-B899-BC33C6A8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06D59-3CE0-FB1B-7109-4654AB2D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4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3052B0-5364-F7C7-321C-E48855A06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44D6E2-88AB-419E-90A6-EC341A44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0FB1-B6BA-9E0C-BFEF-AC5AE704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B1D4C7-EAE6-DF5A-8A5A-C4B266AC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E3296-9317-D32F-3931-A69298BF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6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A4F65-455D-F9A0-E901-4EB36C44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5FC11-E0E2-626C-8270-B3C0F153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8E65CB-8080-24F3-156F-52213851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0ACC8-474E-8CFF-282C-BE634138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75CA5-0272-8EC9-AA1E-C6E4C2D0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73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4991D-2EDC-BB40-C2CD-6736C04C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ABDE0E-935A-2166-3747-46DCB6197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F6ED76-A1BC-C0E7-F792-48325BD0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08CF1-6EC9-69FF-5177-EFF6348D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D87F31-D4EB-C641-8113-17A2159F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0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FA3B7-33B3-B94C-A521-F07B5B36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471B8-29FD-644D-3FD9-66032716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4170FB-CFFF-3115-6B5C-3180205C1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947EC-B689-B639-D4EA-E60DDCA8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8E8AB5-8D4D-2FFE-E64E-F73D1F9B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A7FF68-F430-6981-AC71-C002330B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96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67E16-0FAB-2138-22AD-BD3482DF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59DE74-88BF-88D5-89FD-1B95F6B8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979032-DF20-2CC9-A0F1-EF372E92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AC7AF0-56FD-803E-854D-D37D796F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2583CD-C65D-5F3D-3AFC-F92529683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A89364-C1A6-320E-CD3B-16CD75A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D835F5-180A-29EE-A046-5EA7B739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B76D8B-0FD2-A3E6-B91E-5D8E8031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35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A3F9F-520F-0DD6-981A-D920EFAE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50CFD7-2043-9F2E-37EB-1D86CE66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EE292A-4469-2CF6-17FA-EF9F167F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A9A291-7E7A-A96F-903D-247BA4D0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D38797-5E6D-50A8-A848-43084EA4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056DC0-3F53-D42E-4877-C97191E7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E4AC79-356B-2E81-B63A-F6491AFF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BD6E-28FA-6159-2722-BBEF599A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3213E-5D9D-2F00-A6F3-EEAF0ECC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787C48-7F9D-30AF-2BDE-F25F2A5FD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95738A-08AF-7E12-A195-D60BD807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C9A15E-6A21-4834-CFE6-37A9304F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A74772-5622-6777-6FD1-FECC11D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3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901B8-149D-484A-6E6B-26FC1FA8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4D1DB2-5238-5753-2244-AA4004FF3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59676E-C13F-7464-7B55-2A011251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D39DE5-C16F-9C13-48DE-6FBB33EE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11397-A4A7-D1C5-9034-E25A3E3E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2128C6-25B2-2664-6C32-E402716C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6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05C5B0-747C-8F92-6A5B-23F03801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AA43D4-079C-2252-CFC9-33542EF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164F5-90D1-7D4F-7C64-3C4266F6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EA84-E124-4333-B992-0A2CAB184C40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950D68-5CAB-0D4E-F159-12E8589EA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B4271C-EF91-898D-2F16-11FD25AF0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8A96-3E01-463F-9865-1C3F39BCEB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emf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arildojunior-credit-card-fraud-detection-app-palef2.streamlitapp.com/" TargetMode="Externa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hub.com/Stack-Labs-Dash-Squad/Credit-Card-Fraud-Detection" TargetMode="External"/><Relationship Id="rId4" Type="http://schemas.openxmlformats.org/officeDocument/2006/relationships/hyperlink" Target="https://www.kaggle.com/datasets/mlg-ulb/creditcardfraud?page=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www.linkedin.com/in/andre-balbi-aguia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arildo-de-azevedo-junior/" TargetMode="External"/><Relationship Id="rId5" Type="http://schemas.openxmlformats.org/officeDocument/2006/relationships/hyperlink" Target="https://www.linkedin.com/in/rafaelpanegassi/" TargetMode="External"/><Relationship Id="rId4" Type="http://schemas.openxmlformats.org/officeDocument/2006/relationships/hyperlink" Target="https://www.linkedin.com/in/paula-pereira-muniz-44a91212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7777" y="2704975"/>
            <a:ext cx="6624388" cy="1826064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Detecção de Fraudes Bancárias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4" name="Group 1">
            <a:extLst>
              <a:ext uri="{FF2B5EF4-FFF2-40B4-BE49-F238E27FC236}">
                <a16:creationId xmlns:a16="http://schemas.microsoft.com/office/drawing/2014/main" id="{5C792699-29C7-A2AF-CA32-C2E1976761DA}"/>
              </a:ext>
            </a:extLst>
          </p:cNvPr>
          <p:cNvGrpSpPr/>
          <p:nvPr/>
        </p:nvGrpSpPr>
        <p:grpSpPr>
          <a:xfrm>
            <a:off x="5044789" y="3434152"/>
            <a:ext cx="1191204" cy="1187824"/>
            <a:chOff x="4886326" y="-11113"/>
            <a:chExt cx="1090613" cy="1090613"/>
          </a:xfrm>
        </p:grpSpPr>
        <p:sp>
          <p:nvSpPr>
            <p:cNvPr id="45" name="Freeform 433">
              <a:extLst>
                <a:ext uri="{FF2B5EF4-FFF2-40B4-BE49-F238E27FC236}">
                  <a16:creationId xmlns:a16="http://schemas.microsoft.com/office/drawing/2014/main" id="{7FFEDE69-F235-9538-902E-08DD6D61D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79 w 687"/>
                <a:gd name="T3" fmla="*/ 412 h 687"/>
                <a:gd name="T4" fmla="*/ 666 w 687"/>
                <a:gd name="T5" fmla="*/ 461 h 687"/>
                <a:gd name="T6" fmla="*/ 645 w 687"/>
                <a:gd name="T7" fmla="*/ 507 h 687"/>
                <a:gd name="T8" fmla="*/ 618 w 687"/>
                <a:gd name="T9" fmla="*/ 550 h 687"/>
                <a:gd name="T10" fmla="*/ 586 w 687"/>
                <a:gd name="T11" fmla="*/ 587 h 687"/>
                <a:gd name="T12" fmla="*/ 549 w 687"/>
                <a:gd name="T13" fmla="*/ 619 h 687"/>
                <a:gd name="T14" fmla="*/ 506 w 687"/>
                <a:gd name="T15" fmla="*/ 646 h 687"/>
                <a:gd name="T16" fmla="*/ 461 w 687"/>
                <a:gd name="T17" fmla="*/ 666 h 687"/>
                <a:gd name="T18" fmla="*/ 412 w 687"/>
                <a:gd name="T19" fmla="*/ 680 h 687"/>
                <a:gd name="T20" fmla="*/ 360 w 687"/>
                <a:gd name="T21" fmla="*/ 687 h 687"/>
                <a:gd name="T22" fmla="*/ 326 w 687"/>
                <a:gd name="T23" fmla="*/ 687 h 687"/>
                <a:gd name="T24" fmla="*/ 274 w 687"/>
                <a:gd name="T25" fmla="*/ 680 h 687"/>
                <a:gd name="T26" fmla="*/ 225 w 687"/>
                <a:gd name="T27" fmla="*/ 666 h 687"/>
                <a:gd name="T28" fmla="*/ 180 w 687"/>
                <a:gd name="T29" fmla="*/ 646 h 687"/>
                <a:gd name="T30" fmla="*/ 137 w 687"/>
                <a:gd name="T31" fmla="*/ 619 h 687"/>
                <a:gd name="T32" fmla="*/ 100 w 687"/>
                <a:gd name="T33" fmla="*/ 587 h 687"/>
                <a:gd name="T34" fmla="*/ 68 w 687"/>
                <a:gd name="T35" fmla="*/ 550 h 687"/>
                <a:gd name="T36" fmla="*/ 41 w 687"/>
                <a:gd name="T37" fmla="*/ 507 h 687"/>
                <a:gd name="T38" fmla="*/ 20 w 687"/>
                <a:gd name="T39" fmla="*/ 461 h 687"/>
                <a:gd name="T40" fmla="*/ 7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7 w 687"/>
                <a:gd name="T47" fmla="*/ 275 h 687"/>
                <a:gd name="T48" fmla="*/ 20 w 687"/>
                <a:gd name="T49" fmla="*/ 226 h 687"/>
                <a:gd name="T50" fmla="*/ 41 w 687"/>
                <a:gd name="T51" fmla="*/ 180 h 687"/>
                <a:gd name="T52" fmla="*/ 68 w 687"/>
                <a:gd name="T53" fmla="*/ 137 h 687"/>
                <a:gd name="T54" fmla="*/ 100 w 687"/>
                <a:gd name="T55" fmla="*/ 101 h 687"/>
                <a:gd name="T56" fmla="*/ 137 w 687"/>
                <a:gd name="T57" fmla="*/ 69 h 687"/>
                <a:gd name="T58" fmla="*/ 180 w 687"/>
                <a:gd name="T59" fmla="*/ 42 h 687"/>
                <a:gd name="T60" fmla="*/ 225 w 687"/>
                <a:gd name="T61" fmla="*/ 21 h 687"/>
                <a:gd name="T62" fmla="*/ 274 w 687"/>
                <a:gd name="T63" fmla="*/ 7 h 687"/>
                <a:gd name="T64" fmla="*/ 326 w 687"/>
                <a:gd name="T65" fmla="*/ 0 h 687"/>
                <a:gd name="T66" fmla="*/ 360 w 687"/>
                <a:gd name="T67" fmla="*/ 0 h 687"/>
                <a:gd name="T68" fmla="*/ 412 w 687"/>
                <a:gd name="T69" fmla="*/ 7 h 687"/>
                <a:gd name="T70" fmla="*/ 461 w 687"/>
                <a:gd name="T71" fmla="*/ 21 h 687"/>
                <a:gd name="T72" fmla="*/ 506 w 687"/>
                <a:gd name="T73" fmla="*/ 42 h 687"/>
                <a:gd name="T74" fmla="*/ 549 w 687"/>
                <a:gd name="T75" fmla="*/ 69 h 687"/>
                <a:gd name="T76" fmla="*/ 586 w 687"/>
                <a:gd name="T77" fmla="*/ 101 h 687"/>
                <a:gd name="T78" fmla="*/ 618 w 687"/>
                <a:gd name="T79" fmla="*/ 137 h 687"/>
                <a:gd name="T80" fmla="*/ 645 w 687"/>
                <a:gd name="T81" fmla="*/ 180 h 687"/>
                <a:gd name="T82" fmla="*/ 666 w 687"/>
                <a:gd name="T83" fmla="*/ 226 h 687"/>
                <a:gd name="T84" fmla="*/ 679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3" y="396"/>
                  </a:lnTo>
                  <a:lnTo>
                    <a:pt x="679" y="412"/>
                  </a:lnTo>
                  <a:lnTo>
                    <a:pt x="676" y="430"/>
                  </a:lnTo>
                  <a:lnTo>
                    <a:pt x="671" y="446"/>
                  </a:lnTo>
                  <a:lnTo>
                    <a:pt x="666" y="461"/>
                  </a:lnTo>
                  <a:lnTo>
                    <a:pt x="660" y="477"/>
                  </a:lnTo>
                  <a:lnTo>
                    <a:pt x="652" y="492"/>
                  </a:lnTo>
                  <a:lnTo>
                    <a:pt x="645" y="507"/>
                  </a:lnTo>
                  <a:lnTo>
                    <a:pt x="637" y="522"/>
                  </a:lnTo>
                  <a:lnTo>
                    <a:pt x="628" y="536"/>
                  </a:lnTo>
                  <a:lnTo>
                    <a:pt x="618" y="550"/>
                  </a:lnTo>
                  <a:lnTo>
                    <a:pt x="608" y="562"/>
                  </a:lnTo>
                  <a:lnTo>
                    <a:pt x="597" y="574"/>
                  </a:lnTo>
                  <a:lnTo>
                    <a:pt x="586" y="587"/>
                  </a:lnTo>
                  <a:lnTo>
                    <a:pt x="574" y="598"/>
                  </a:lnTo>
                  <a:lnTo>
                    <a:pt x="562" y="609"/>
                  </a:lnTo>
                  <a:lnTo>
                    <a:pt x="549" y="619"/>
                  </a:lnTo>
                  <a:lnTo>
                    <a:pt x="536" y="628"/>
                  </a:lnTo>
                  <a:lnTo>
                    <a:pt x="521" y="637"/>
                  </a:lnTo>
                  <a:lnTo>
                    <a:pt x="506" y="646"/>
                  </a:lnTo>
                  <a:lnTo>
                    <a:pt x="492" y="653"/>
                  </a:lnTo>
                  <a:lnTo>
                    <a:pt x="477" y="660"/>
                  </a:lnTo>
                  <a:lnTo>
                    <a:pt x="461" y="666"/>
                  </a:lnTo>
                  <a:lnTo>
                    <a:pt x="445" y="671"/>
                  </a:lnTo>
                  <a:lnTo>
                    <a:pt x="429" y="676"/>
                  </a:lnTo>
                  <a:lnTo>
                    <a:pt x="412" y="680"/>
                  </a:lnTo>
                  <a:lnTo>
                    <a:pt x="396" y="684"/>
                  </a:lnTo>
                  <a:lnTo>
                    <a:pt x="379" y="686"/>
                  </a:lnTo>
                  <a:lnTo>
                    <a:pt x="360" y="687"/>
                  </a:lnTo>
                  <a:lnTo>
                    <a:pt x="343" y="687"/>
                  </a:lnTo>
                  <a:lnTo>
                    <a:pt x="343" y="687"/>
                  </a:lnTo>
                  <a:lnTo>
                    <a:pt x="326" y="687"/>
                  </a:lnTo>
                  <a:lnTo>
                    <a:pt x="308" y="686"/>
                  </a:lnTo>
                  <a:lnTo>
                    <a:pt x="290" y="684"/>
                  </a:lnTo>
                  <a:lnTo>
                    <a:pt x="274" y="680"/>
                  </a:lnTo>
                  <a:lnTo>
                    <a:pt x="257" y="676"/>
                  </a:lnTo>
                  <a:lnTo>
                    <a:pt x="241" y="671"/>
                  </a:lnTo>
                  <a:lnTo>
                    <a:pt x="225" y="666"/>
                  </a:lnTo>
                  <a:lnTo>
                    <a:pt x="209" y="660"/>
                  </a:lnTo>
                  <a:lnTo>
                    <a:pt x="195" y="653"/>
                  </a:lnTo>
                  <a:lnTo>
                    <a:pt x="180" y="646"/>
                  </a:lnTo>
                  <a:lnTo>
                    <a:pt x="165" y="637"/>
                  </a:lnTo>
                  <a:lnTo>
                    <a:pt x="151" y="628"/>
                  </a:lnTo>
                  <a:lnTo>
                    <a:pt x="137" y="619"/>
                  </a:lnTo>
                  <a:lnTo>
                    <a:pt x="125" y="609"/>
                  </a:lnTo>
                  <a:lnTo>
                    <a:pt x="112" y="598"/>
                  </a:lnTo>
                  <a:lnTo>
                    <a:pt x="100" y="587"/>
                  </a:lnTo>
                  <a:lnTo>
                    <a:pt x="89" y="574"/>
                  </a:lnTo>
                  <a:lnTo>
                    <a:pt x="78" y="562"/>
                  </a:lnTo>
                  <a:lnTo>
                    <a:pt x="68" y="550"/>
                  </a:lnTo>
                  <a:lnTo>
                    <a:pt x="58" y="536"/>
                  </a:lnTo>
                  <a:lnTo>
                    <a:pt x="50" y="522"/>
                  </a:lnTo>
                  <a:lnTo>
                    <a:pt x="41" y="507"/>
                  </a:lnTo>
                  <a:lnTo>
                    <a:pt x="34" y="492"/>
                  </a:lnTo>
                  <a:lnTo>
                    <a:pt x="27" y="477"/>
                  </a:lnTo>
                  <a:lnTo>
                    <a:pt x="20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7" y="412"/>
                  </a:lnTo>
                  <a:lnTo>
                    <a:pt x="3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3" y="291"/>
                  </a:lnTo>
                  <a:lnTo>
                    <a:pt x="7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0" y="226"/>
                  </a:lnTo>
                  <a:lnTo>
                    <a:pt x="27" y="210"/>
                  </a:lnTo>
                  <a:lnTo>
                    <a:pt x="34" y="195"/>
                  </a:lnTo>
                  <a:lnTo>
                    <a:pt x="41" y="180"/>
                  </a:lnTo>
                  <a:lnTo>
                    <a:pt x="50" y="166"/>
                  </a:lnTo>
                  <a:lnTo>
                    <a:pt x="58" y="151"/>
                  </a:lnTo>
                  <a:lnTo>
                    <a:pt x="68" y="137"/>
                  </a:lnTo>
                  <a:lnTo>
                    <a:pt x="78" y="125"/>
                  </a:lnTo>
                  <a:lnTo>
                    <a:pt x="89" y="113"/>
                  </a:lnTo>
                  <a:lnTo>
                    <a:pt x="100" y="101"/>
                  </a:lnTo>
                  <a:lnTo>
                    <a:pt x="112" y="90"/>
                  </a:lnTo>
                  <a:lnTo>
                    <a:pt x="125" y="79"/>
                  </a:lnTo>
                  <a:lnTo>
                    <a:pt x="137" y="69"/>
                  </a:lnTo>
                  <a:lnTo>
                    <a:pt x="151" y="59"/>
                  </a:lnTo>
                  <a:lnTo>
                    <a:pt x="165" y="50"/>
                  </a:lnTo>
                  <a:lnTo>
                    <a:pt x="180" y="42"/>
                  </a:lnTo>
                  <a:lnTo>
                    <a:pt x="195" y="34"/>
                  </a:lnTo>
                  <a:lnTo>
                    <a:pt x="209" y="27"/>
                  </a:lnTo>
                  <a:lnTo>
                    <a:pt x="225" y="21"/>
                  </a:lnTo>
                  <a:lnTo>
                    <a:pt x="241" y="16"/>
                  </a:lnTo>
                  <a:lnTo>
                    <a:pt x="257" y="11"/>
                  </a:lnTo>
                  <a:lnTo>
                    <a:pt x="274" y="7"/>
                  </a:lnTo>
                  <a:lnTo>
                    <a:pt x="290" y="4"/>
                  </a:lnTo>
                  <a:lnTo>
                    <a:pt x="308" y="1"/>
                  </a:lnTo>
                  <a:lnTo>
                    <a:pt x="326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60" y="0"/>
                  </a:lnTo>
                  <a:lnTo>
                    <a:pt x="379" y="1"/>
                  </a:lnTo>
                  <a:lnTo>
                    <a:pt x="396" y="4"/>
                  </a:lnTo>
                  <a:lnTo>
                    <a:pt x="412" y="7"/>
                  </a:lnTo>
                  <a:lnTo>
                    <a:pt x="429" y="11"/>
                  </a:lnTo>
                  <a:lnTo>
                    <a:pt x="445" y="16"/>
                  </a:lnTo>
                  <a:lnTo>
                    <a:pt x="461" y="21"/>
                  </a:lnTo>
                  <a:lnTo>
                    <a:pt x="477" y="27"/>
                  </a:lnTo>
                  <a:lnTo>
                    <a:pt x="492" y="34"/>
                  </a:lnTo>
                  <a:lnTo>
                    <a:pt x="506" y="42"/>
                  </a:lnTo>
                  <a:lnTo>
                    <a:pt x="521" y="50"/>
                  </a:lnTo>
                  <a:lnTo>
                    <a:pt x="536" y="59"/>
                  </a:lnTo>
                  <a:lnTo>
                    <a:pt x="549" y="69"/>
                  </a:lnTo>
                  <a:lnTo>
                    <a:pt x="562" y="79"/>
                  </a:lnTo>
                  <a:lnTo>
                    <a:pt x="574" y="90"/>
                  </a:lnTo>
                  <a:lnTo>
                    <a:pt x="586" y="101"/>
                  </a:lnTo>
                  <a:lnTo>
                    <a:pt x="597" y="113"/>
                  </a:lnTo>
                  <a:lnTo>
                    <a:pt x="608" y="125"/>
                  </a:lnTo>
                  <a:lnTo>
                    <a:pt x="618" y="137"/>
                  </a:lnTo>
                  <a:lnTo>
                    <a:pt x="628" y="151"/>
                  </a:lnTo>
                  <a:lnTo>
                    <a:pt x="637" y="166"/>
                  </a:lnTo>
                  <a:lnTo>
                    <a:pt x="645" y="180"/>
                  </a:lnTo>
                  <a:lnTo>
                    <a:pt x="652" y="195"/>
                  </a:lnTo>
                  <a:lnTo>
                    <a:pt x="660" y="210"/>
                  </a:lnTo>
                  <a:lnTo>
                    <a:pt x="666" y="226"/>
                  </a:lnTo>
                  <a:lnTo>
                    <a:pt x="671" y="242"/>
                  </a:lnTo>
                  <a:lnTo>
                    <a:pt x="676" y="258"/>
                  </a:lnTo>
                  <a:lnTo>
                    <a:pt x="679" y="275"/>
                  </a:lnTo>
                  <a:lnTo>
                    <a:pt x="683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434">
              <a:extLst>
                <a:ext uri="{FF2B5EF4-FFF2-40B4-BE49-F238E27FC236}">
                  <a16:creationId xmlns:a16="http://schemas.microsoft.com/office/drawing/2014/main" id="{063B596C-12DB-FDCA-CEB8-7C7E6FD7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79 w 687"/>
                <a:gd name="T3" fmla="*/ 412 h 687"/>
                <a:gd name="T4" fmla="*/ 666 w 687"/>
                <a:gd name="T5" fmla="*/ 461 h 687"/>
                <a:gd name="T6" fmla="*/ 645 w 687"/>
                <a:gd name="T7" fmla="*/ 507 h 687"/>
                <a:gd name="T8" fmla="*/ 618 w 687"/>
                <a:gd name="T9" fmla="*/ 550 h 687"/>
                <a:gd name="T10" fmla="*/ 586 w 687"/>
                <a:gd name="T11" fmla="*/ 587 h 687"/>
                <a:gd name="T12" fmla="*/ 549 w 687"/>
                <a:gd name="T13" fmla="*/ 619 h 687"/>
                <a:gd name="T14" fmla="*/ 506 w 687"/>
                <a:gd name="T15" fmla="*/ 646 h 687"/>
                <a:gd name="T16" fmla="*/ 461 w 687"/>
                <a:gd name="T17" fmla="*/ 666 h 687"/>
                <a:gd name="T18" fmla="*/ 412 w 687"/>
                <a:gd name="T19" fmla="*/ 680 h 687"/>
                <a:gd name="T20" fmla="*/ 360 w 687"/>
                <a:gd name="T21" fmla="*/ 687 h 687"/>
                <a:gd name="T22" fmla="*/ 326 w 687"/>
                <a:gd name="T23" fmla="*/ 687 h 687"/>
                <a:gd name="T24" fmla="*/ 274 w 687"/>
                <a:gd name="T25" fmla="*/ 680 h 687"/>
                <a:gd name="T26" fmla="*/ 225 w 687"/>
                <a:gd name="T27" fmla="*/ 666 h 687"/>
                <a:gd name="T28" fmla="*/ 180 w 687"/>
                <a:gd name="T29" fmla="*/ 646 h 687"/>
                <a:gd name="T30" fmla="*/ 137 w 687"/>
                <a:gd name="T31" fmla="*/ 619 h 687"/>
                <a:gd name="T32" fmla="*/ 100 w 687"/>
                <a:gd name="T33" fmla="*/ 587 h 687"/>
                <a:gd name="T34" fmla="*/ 68 w 687"/>
                <a:gd name="T35" fmla="*/ 550 h 687"/>
                <a:gd name="T36" fmla="*/ 41 w 687"/>
                <a:gd name="T37" fmla="*/ 507 h 687"/>
                <a:gd name="T38" fmla="*/ 20 w 687"/>
                <a:gd name="T39" fmla="*/ 461 h 687"/>
                <a:gd name="T40" fmla="*/ 7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7 w 687"/>
                <a:gd name="T47" fmla="*/ 275 h 687"/>
                <a:gd name="T48" fmla="*/ 20 w 687"/>
                <a:gd name="T49" fmla="*/ 226 h 687"/>
                <a:gd name="T50" fmla="*/ 41 w 687"/>
                <a:gd name="T51" fmla="*/ 180 h 687"/>
                <a:gd name="T52" fmla="*/ 68 w 687"/>
                <a:gd name="T53" fmla="*/ 137 h 687"/>
                <a:gd name="T54" fmla="*/ 100 w 687"/>
                <a:gd name="T55" fmla="*/ 101 h 687"/>
                <a:gd name="T56" fmla="*/ 137 w 687"/>
                <a:gd name="T57" fmla="*/ 69 h 687"/>
                <a:gd name="T58" fmla="*/ 180 w 687"/>
                <a:gd name="T59" fmla="*/ 42 h 687"/>
                <a:gd name="T60" fmla="*/ 225 w 687"/>
                <a:gd name="T61" fmla="*/ 21 h 687"/>
                <a:gd name="T62" fmla="*/ 274 w 687"/>
                <a:gd name="T63" fmla="*/ 7 h 687"/>
                <a:gd name="T64" fmla="*/ 326 w 687"/>
                <a:gd name="T65" fmla="*/ 0 h 687"/>
                <a:gd name="T66" fmla="*/ 360 w 687"/>
                <a:gd name="T67" fmla="*/ 0 h 687"/>
                <a:gd name="T68" fmla="*/ 412 w 687"/>
                <a:gd name="T69" fmla="*/ 7 h 687"/>
                <a:gd name="T70" fmla="*/ 461 w 687"/>
                <a:gd name="T71" fmla="*/ 21 h 687"/>
                <a:gd name="T72" fmla="*/ 506 w 687"/>
                <a:gd name="T73" fmla="*/ 42 h 687"/>
                <a:gd name="T74" fmla="*/ 549 w 687"/>
                <a:gd name="T75" fmla="*/ 69 h 687"/>
                <a:gd name="T76" fmla="*/ 586 w 687"/>
                <a:gd name="T77" fmla="*/ 101 h 687"/>
                <a:gd name="T78" fmla="*/ 618 w 687"/>
                <a:gd name="T79" fmla="*/ 137 h 687"/>
                <a:gd name="T80" fmla="*/ 645 w 687"/>
                <a:gd name="T81" fmla="*/ 180 h 687"/>
                <a:gd name="T82" fmla="*/ 666 w 687"/>
                <a:gd name="T83" fmla="*/ 226 h 687"/>
                <a:gd name="T84" fmla="*/ 679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3" y="396"/>
                  </a:lnTo>
                  <a:lnTo>
                    <a:pt x="679" y="412"/>
                  </a:lnTo>
                  <a:lnTo>
                    <a:pt x="676" y="430"/>
                  </a:lnTo>
                  <a:lnTo>
                    <a:pt x="671" y="446"/>
                  </a:lnTo>
                  <a:lnTo>
                    <a:pt x="666" y="461"/>
                  </a:lnTo>
                  <a:lnTo>
                    <a:pt x="660" y="477"/>
                  </a:lnTo>
                  <a:lnTo>
                    <a:pt x="652" y="492"/>
                  </a:lnTo>
                  <a:lnTo>
                    <a:pt x="645" y="507"/>
                  </a:lnTo>
                  <a:lnTo>
                    <a:pt x="637" y="522"/>
                  </a:lnTo>
                  <a:lnTo>
                    <a:pt x="628" y="536"/>
                  </a:lnTo>
                  <a:lnTo>
                    <a:pt x="618" y="550"/>
                  </a:lnTo>
                  <a:lnTo>
                    <a:pt x="608" y="562"/>
                  </a:lnTo>
                  <a:lnTo>
                    <a:pt x="597" y="574"/>
                  </a:lnTo>
                  <a:lnTo>
                    <a:pt x="586" y="587"/>
                  </a:lnTo>
                  <a:lnTo>
                    <a:pt x="574" y="598"/>
                  </a:lnTo>
                  <a:lnTo>
                    <a:pt x="562" y="609"/>
                  </a:lnTo>
                  <a:lnTo>
                    <a:pt x="549" y="619"/>
                  </a:lnTo>
                  <a:lnTo>
                    <a:pt x="536" y="628"/>
                  </a:lnTo>
                  <a:lnTo>
                    <a:pt x="521" y="637"/>
                  </a:lnTo>
                  <a:lnTo>
                    <a:pt x="506" y="646"/>
                  </a:lnTo>
                  <a:lnTo>
                    <a:pt x="492" y="653"/>
                  </a:lnTo>
                  <a:lnTo>
                    <a:pt x="477" y="660"/>
                  </a:lnTo>
                  <a:lnTo>
                    <a:pt x="461" y="666"/>
                  </a:lnTo>
                  <a:lnTo>
                    <a:pt x="445" y="671"/>
                  </a:lnTo>
                  <a:lnTo>
                    <a:pt x="429" y="676"/>
                  </a:lnTo>
                  <a:lnTo>
                    <a:pt x="412" y="680"/>
                  </a:lnTo>
                  <a:lnTo>
                    <a:pt x="396" y="684"/>
                  </a:lnTo>
                  <a:lnTo>
                    <a:pt x="379" y="686"/>
                  </a:lnTo>
                  <a:lnTo>
                    <a:pt x="360" y="687"/>
                  </a:lnTo>
                  <a:lnTo>
                    <a:pt x="343" y="687"/>
                  </a:lnTo>
                  <a:lnTo>
                    <a:pt x="343" y="687"/>
                  </a:lnTo>
                  <a:lnTo>
                    <a:pt x="326" y="687"/>
                  </a:lnTo>
                  <a:lnTo>
                    <a:pt x="308" y="686"/>
                  </a:lnTo>
                  <a:lnTo>
                    <a:pt x="290" y="684"/>
                  </a:lnTo>
                  <a:lnTo>
                    <a:pt x="274" y="680"/>
                  </a:lnTo>
                  <a:lnTo>
                    <a:pt x="257" y="676"/>
                  </a:lnTo>
                  <a:lnTo>
                    <a:pt x="241" y="671"/>
                  </a:lnTo>
                  <a:lnTo>
                    <a:pt x="225" y="666"/>
                  </a:lnTo>
                  <a:lnTo>
                    <a:pt x="209" y="660"/>
                  </a:lnTo>
                  <a:lnTo>
                    <a:pt x="195" y="653"/>
                  </a:lnTo>
                  <a:lnTo>
                    <a:pt x="180" y="646"/>
                  </a:lnTo>
                  <a:lnTo>
                    <a:pt x="165" y="637"/>
                  </a:lnTo>
                  <a:lnTo>
                    <a:pt x="151" y="628"/>
                  </a:lnTo>
                  <a:lnTo>
                    <a:pt x="137" y="619"/>
                  </a:lnTo>
                  <a:lnTo>
                    <a:pt x="125" y="609"/>
                  </a:lnTo>
                  <a:lnTo>
                    <a:pt x="112" y="598"/>
                  </a:lnTo>
                  <a:lnTo>
                    <a:pt x="100" y="587"/>
                  </a:lnTo>
                  <a:lnTo>
                    <a:pt x="89" y="574"/>
                  </a:lnTo>
                  <a:lnTo>
                    <a:pt x="78" y="562"/>
                  </a:lnTo>
                  <a:lnTo>
                    <a:pt x="68" y="550"/>
                  </a:lnTo>
                  <a:lnTo>
                    <a:pt x="58" y="536"/>
                  </a:lnTo>
                  <a:lnTo>
                    <a:pt x="50" y="522"/>
                  </a:lnTo>
                  <a:lnTo>
                    <a:pt x="41" y="507"/>
                  </a:lnTo>
                  <a:lnTo>
                    <a:pt x="34" y="492"/>
                  </a:lnTo>
                  <a:lnTo>
                    <a:pt x="27" y="477"/>
                  </a:lnTo>
                  <a:lnTo>
                    <a:pt x="20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7" y="412"/>
                  </a:lnTo>
                  <a:lnTo>
                    <a:pt x="3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3" y="291"/>
                  </a:lnTo>
                  <a:lnTo>
                    <a:pt x="7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0" y="226"/>
                  </a:lnTo>
                  <a:lnTo>
                    <a:pt x="27" y="210"/>
                  </a:lnTo>
                  <a:lnTo>
                    <a:pt x="34" y="195"/>
                  </a:lnTo>
                  <a:lnTo>
                    <a:pt x="41" y="180"/>
                  </a:lnTo>
                  <a:lnTo>
                    <a:pt x="50" y="166"/>
                  </a:lnTo>
                  <a:lnTo>
                    <a:pt x="58" y="151"/>
                  </a:lnTo>
                  <a:lnTo>
                    <a:pt x="68" y="137"/>
                  </a:lnTo>
                  <a:lnTo>
                    <a:pt x="78" y="125"/>
                  </a:lnTo>
                  <a:lnTo>
                    <a:pt x="89" y="113"/>
                  </a:lnTo>
                  <a:lnTo>
                    <a:pt x="100" y="101"/>
                  </a:lnTo>
                  <a:lnTo>
                    <a:pt x="112" y="90"/>
                  </a:lnTo>
                  <a:lnTo>
                    <a:pt x="125" y="79"/>
                  </a:lnTo>
                  <a:lnTo>
                    <a:pt x="137" y="69"/>
                  </a:lnTo>
                  <a:lnTo>
                    <a:pt x="151" y="59"/>
                  </a:lnTo>
                  <a:lnTo>
                    <a:pt x="165" y="50"/>
                  </a:lnTo>
                  <a:lnTo>
                    <a:pt x="180" y="42"/>
                  </a:lnTo>
                  <a:lnTo>
                    <a:pt x="195" y="34"/>
                  </a:lnTo>
                  <a:lnTo>
                    <a:pt x="209" y="27"/>
                  </a:lnTo>
                  <a:lnTo>
                    <a:pt x="225" y="21"/>
                  </a:lnTo>
                  <a:lnTo>
                    <a:pt x="241" y="16"/>
                  </a:lnTo>
                  <a:lnTo>
                    <a:pt x="257" y="11"/>
                  </a:lnTo>
                  <a:lnTo>
                    <a:pt x="274" y="7"/>
                  </a:lnTo>
                  <a:lnTo>
                    <a:pt x="290" y="4"/>
                  </a:lnTo>
                  <a:lnTo>
                    <a:pt x="308" y="1"/>
                  </a:lnTo>
                  <a:lnTo>
                    <a:pt x="326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60" y="0"/>
                  </a:lnTo>
                  <a:lnTo>
                    <a:pt x="379" y="1"/>
                  </a:lnTo>
                  <a:lnTo>
                    <a:pt x="396" y="4"/>
                  </a:lnTo>
                  <a:lnTo>
                    <a:pt x="412" y="7"/>
                  </a:lnTo>
                  <a:lnTo>
                    <a:pt x="429" y="11"/>
                  </a:lnTo>
                  <a:lnTo>
                    <a:pt x="445" y="16"/>
                  </a:lnTo>
                  <a:lnTo>
                    <a:pt x="461" y="21"/>
                  </a:lnTo>
                  <a:lnTo>
                    <a:pt x="477" y="27"/>
                  </a:lnTo>
                  <a:lnTo>
                    <a:pt x="492" y="34"/>
                  </a:lnTo>
                  <a:lnTo>
                    <a:pt x="506" y="42"/>
                  </a:lnTo>
                  <a:lnTo>
                    <a:pt x="521" y="50"/>
                  </a:lnTo>
                  <a:lnTo>
                    <a:pt x="536" y="59"/>
                  </a:lnTo>
                  <a:lnTo>
                    <a:pt x="549" y="69"/>
                  </a:lnTo>
                  <a:lnTo>
                    <a:pt x="562" y="79"/>
                  </a:lnTo>
                  <a:lnTo>
                    <a:pt x="574" y="90"/>
                  </a:lnTo>
                  <a:lnTo>
                    <a:pt x="586" y="101"/>
                  </a:lnTo>
                  <a:lnTo>
                    <a:pt x="597" y="113"/>
                  </a:lnTo>
                  <a:lnTo>
                    <a:pt x="608" y="125"/>
                  </a:lnTo>
                  <a:lnTo>
                    <a:pt x="618" y="137"/>
                  </a:lnTo>
                  <a:lnTo>
                    <a:pt x="628" y="151"/>
                  </a:lnTo>
                  <a:lnTo>
                    <a:pt x="637" y="166"/>
                  </a:lnTo>
                  <a:lnTo>
                    <a:pt x="645" y="180"/>
                  </a:lnTo>
                  <a:lnTo>
                    <a:pt x="652" y="195"/>
                  </a:lnTo>
                  <a:lnTo>
                    <a:pt x="660" y="210"/>
                  </a:lnTo>
                  <a:lnTo>
                    <a:pt x="666" y="226"/>
                  </a:lnTo>
                  <a:lnTo>
                    <a:pt x="671" y="242"/>
                  </a:lnTo>
                  <a:lnTo>
                    <a:pt x="676" y="258"/>
                  </a:lnTo>
                  <a:lnTo>
                    <a:pt x="679" y="275"/>
                  </a:lnTo>
                  <a:lnTo>
                    <a:pt x="683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436">
              <a:extLst>
                <a:ext uri="{FF2B5EF4-FFF2-40B4-BE49-F238E27FC236}">
                  <a16:creationId xmlns:a16="http://schemas.microsoft.com/office/drawing/2014/main" id="{85E38947-427A-9DEC-710A-D6F31B76E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185737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25E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437">
              <a:extLst>
                <a:ext uri="{FF2B5EF4-FFF2-40B4-BE49-F238E27FC236}">
                  <a16:creationId xmlns:a16="http://schemas.microsoft.com/office/drawing/2014/main" id="{4ED1C31C-C522-94B2-B849-6457A81E0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185737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1 w 1"/>
                <a:gd name="T5" fmla="*/ 0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Freeform 438">
              <a:extLst>
                <a:ext uri="{FF2B5EF4-FFF2-40B4-BE49-F238E27FC236}">
                  <a16:creationId xmlns:a16="http://schemas.microsoft.com/office/drawing/2014/main" id="{CAA763D6-075C-EFD1-B00B-B63587FBB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255587"/>
              <a:ext cx="681038" cy="803275"/>
            </a:xfrm>
            <a:custGeom>
              <a:avLst/>
              <a:gdLst>
                <a:gd name="T0" fmla="*/ 192 w 429"/>
                <a:gd name="T1" fmla="*/ 0 h 506"/>
                <a:gd name="T2" fmla="*/ 207 w 429"/>
                <a:gd name="T3" fmla="*/ 21 h 506"/>
                <a:gd name="T4" fmla="*/ 218 w 429"/>
                <a:gd name="T5" fmla="*/ 44 h 506"/>
                <a:gd name="T6" fmla="*/ 224 w 429"/>
                <a:gd name="T7" fmla="*/ 68 h 506"/>
                <a:gd name="T8" fmla="*/ 225 w 429"/>
                <a:gd name="T9" fmla="*/ 92 h 506"/>
                <a:gd name="T10" fmla="*/ 223 w 429"/>
                <a:gd name="T11" fmla="*/ 117 h 506"/>
                <a:gd name="T12" fmla="*/ 214 w 429"/>
                <a:gd name="T13" fmla="*/ 141 h 506"/>
                <a:gd name="T14" fmla="*/ 203 w 429"/>
                <a:gd name="T15" fmla="*/ 163 h 506"/>
                <a:gd name="T16" fmla="*/ 186 w 429"/>
                <a:gd name="T17" fmla="*/ 183 h 506"/>
                <a:gd name="T18" fmla="*/ 176 w 429"/>
                <a:gd name="T19" fmla="*/ 193 h 506"/>
                <a:gd name="T20" fmla="*/ 154 w 429"/>
                <a:gd name="T21" fmla="*/ 208 h 506"/>
                <a:gd name="T22" fmla="*/ 129 w 429"/>
                <a:gd name="T23" fmla="*/ 217 h 506"/>
                <a:gd name="T24" fmla="*/ 103 w 429"/>
                <a:gd name="T25" fmla="*/ 222 h 506"/>
                <a:gd name="T26" fmla="*/ 91 w 429"/>
                <a:gd name="T27" fmla="*/ 222 h 506"/>
                <a:gd name="T28" fmla="*/ 67 w 429"/>
                <a:gd name="T29" fmla="*/ 220 h 506"/>
                <a:gd name="T30" fmla="*/ 43 w 429"/>
                <a:gd name="T31" fmla="*/ 214 h 506"/>
                <a:gd name="T32" fmla="*/ 21 w 429"/>
                <a:gd name="T33" fmla="*/ 203 h 506"/>
                <a:gd name="T34" fmla="*/ 0 w 429"/>
                <a:gd name="T35" fmla="*/ 187 h 506"/>
                <a:gd name="T36" fmla="*/ 67 w 429"/>
                <a:gd name="T37" fmla="*/ 253 h 506"/>
                <a:gd name="T38" fmla="*/ 67 w 429"/>
                <a:gd name="T39" fmla="*/ 253 h 506"/>
                <a:gd name="T40" fmla="*/ 64 w 429"/>
                <a:gd name="T41" fmla="*/ 254 h 506"/>
                <a:gd name="T42" fmla="*/ 62 w 429"/>
                <a:gd name="T43" fmla="*/ 262 h 506"/>
                <a:gd name="T44" fmla="*/ 62 w 429"/>
                <a:gd name="T45" fmla="*/ 367 h 506"/>
                <a:gd name="T46" fmla="*/ 64 w 429"/>
                <a:gd name="T47" fmla="*/ 378 h 506"/>
                <a:gd name="T48" fmla="*/ 62 w 429"/>
                <a:gd name="T49" fmla="*/ 373 h 506"/>
                <a:gd name="T50" fmla="*/ 62 w 429"/>
                <a:gd name="T51" fmla="*/ 266 h 506"/>
                <a:gd name="T52" fmla="*/ 75 w 429"/>
                <a:gd name="T53" fmla="*/ 266 h 506"/>
                <a:gd name="T54" fmla="*/ 121 w 429"/>
                <a:gd name="T55" fmla="*/ 367 h 506"/>
                <a:gd name="T56" fmla="*/ 121 w 429"/>
                <a:gd name="T57" fmla="*/ 372 h 506"/>
                <a:gd name="T58" fmla="*/ 116 w 429"/>
                <a:gd name="T59" fmla="*/ 383 h 506"/>
                <a:gd name="T60" fmla="*/ 112 w 429"/>
                <a:gd name="T61" fmla="*/ 388 h 506"/>
                <a:gd name="T62" fmla="*/ 102 w 429"/>
                <a:gd name="T63" fmla="*/ 394 h 506"/>
                <a:gd name="T64" fmla="*/ 91 w 429"/>
                <a:gd name="T65" fmla="*/ 397 h 506"/>
                <a:gd name="T66" fmla="*/ 86 w 429"/>
                <a:gd name="T67" fmla="*/ 397 h 506"/>
                <a:gd name="T68" fmla="*/ 75 w 429"/>
                <a:gd name="T69" fmla="*/ 392 h 506"/>
                <a:gd name="T70" fmla="*/ 188 w 429"/>
                <a:gd name="T71" fmla="*/ 506 h 506"/>
                <a:gd name="T72" fmla="*/ 210 w 429"/>
                <a:gd name="T73" fmla="*/ 498 h 506"/>
                <a:gd name="T74" fmla="*/ 254 w 429"/>
                <a:gd name="T75" fmla="*/ 479 h 506"/>
                <a:gd name="T76" fmla="*/ 294 w 429"/>
                <a:gd name="T77" fmla="*/ 453 h 506"/>
                <a:gd name="T78" fmla="*/ 329 w 429"/>
                <a:gd name="T79" fmla="*/ 424 h 506"/>
                <a:gd name="T80" fmla="*/ 361 w 429"/>
                <a:gd name="T81" fmla="*/ 388 h 506"/>
                <a:gd name="T82" fmla="*/ 388 w 429"/>
                <a:gd name="T83" fmla="*/ 350 h 506"/>
                <a:gd name="T84" fmla="*/ 409 w 429"/>
                <a:gd name="T85" fmla="*/ 307 h 506"/>
                <a:gd name="T86" fmla="*/ 424 w 429"/>
                <a:gd name="T87" fmla="*/ 262 h 506"/>
                <a:gd name="T88" fmla="*/ 192 w 429"/>
                <a:gd name="T8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506">
                  <a:moveTo>
                    <a:pt x="192" y="0"/>
                  </a:moveTo>
                  <a:lnTo>
                    <a:pt x="192" y="0"/>
                  </a:lnTo>
                  <a:lnTo>
                    <a:pt x="200" y="10"/>
                  </a:lnTo>
                  <a:lnTo>
                    <a:pt x="207" y="21"/>
                  </a:lnTo>
                  <a:lnTo>
                    <a:pt x="213" y="32"/>
                  </a:lnTo>
                  <a:lnTo>
                    <a:pt x="218" y="44"/>
                  </a:lnTo>
                  <a:lnTo>
                    <a:pt x="221" y="55"/>
                  </a:lnTo>
                  <a:lnTo>
                    <a:pt x="224" y="68"/>
                  </a:lnTo>
                  <a:lnTo>
                    <a:pt x="225" y="80"/>
                  </a:lnTo>
                  <a:lnTo>
                    <a:pt x="225" y="92"/>
                  </a:lnTo>
                  <a:lnTo>
                    <a:pt x="224" y="104"/>
                  </a:lnTo>
                  <a:lnTo>
                    <a:pt x="223" y="117"/>
                  </a:lnTo>
                  <a:lnTo>
                    <a:pt x="219" y="129"/>
                  </a:lnTo>
                  <a:lnTo>
                    <a:pt x="214" y="141"/>
                  </a:lnTo>
                  <a:lnTo>
                    <a:pt x="209" y="152"/>
                  </a:lnTo>
                  <a:lnTo>
                    <a:pt x="203" y="163"/>
                  </a:lnTo>
                  <a:lnTo>
                    <a:pt x="194" y="173"/>
                  </a:lnTo>
                  <a:lnTo>
                    <a:pt x="186" y="183"/>
                  </a:lnTo>
                  <a:lnTo>
                    <a:pt x="186" y="183"/>
                  </a:lnTo>
                  <a:lnTo>
                    <a:pt x="176" y="193"/>
                  </a:lnTo>
                  <a:lnTo>
                    <a:pt x="165" y="200"/>
                  </a:lnTo>
                  <a:lnTo>
                    <a:pt x="154" y="208"/>
                  </a:lnTo>
                  <a:lnTo>
                    <a:pt x="142" y="212"/>
                  </a:lnTo>
                  <a:lnTo>
                    <a:pt x="129" y="217"/>
                  </a:lnTo>
                  <a:lnTo>
                    <a:pt x="117" y="220"/>
                  </a:lnTo>
                  <a:lnTo>
                    <a:pt x="103" y="222"/>
                  </a:lnTo>
                  <a:lnTo>
                    <a:pt x="91" y="222"/>
                  </a:lnTo>
                  <a:lnTo>
                    <a:pt x="91" y="222"/>
                  </a:lnTo>
                  <a:lnTo>
                    <a:pt x="79" y="222"/>
                  </a:lnTo>
                  <a:lnTo>
                    <a:pt x="67" y="220"/>
                  </a:lnTo>
                  <a:lnTo>
                    <a:pt x="54" y="217"/>
                  </a:lnTo>
                  <a:lnTo>
                    <a:pt x="43" y="214"/>
                  </a:lnTo>
                  <a:lnTo>
                    <a:pt x="32" y="209"/>
                  </a:lnTo>
                  <a:lnTo>
                    <a:pt x="21" y="203"/>
                  </a:lnTo>
                  <a:lnTo>
                    <a:pt x="10" y="195"/>
                  </a:lnTo>
                  <a:lnTo>
                    <a:pt x="0" y="187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4" y="254"/>
                  </a:lnTo>
                  <a:lnTo>
                    <a:pt x="64" y="254"/>
                  </a:lnTo>
                  <a:lnTo>
                    <a:pt x="63" y="258"/>
                  </a:lnTo>
                  <a:lnTo>
                    <a:pt x="62" y="262"/>
                  </a:lnTo>
                  <a:lnTo>
                    <a:pt x="62" y="367"/>
                  </a:lnTo>
                  <a:lnTo>
                    <a:pt x="62" y="367"/>
                  </a:lnTo>
                  <a:lnTo>
                    <a:pt x="62" y="373"/>
                  </a:lnTo>
                  <a:lnTo>
                    <a:pt x="64" y="378"/>
                  </a:lnTo>
                  <a:lnTo>
                    <a:pt x="64" y="378"/>
                  </a:lnTo>
                  <a:lnTo>
                    <a:pt x="62" y="373"/>
                  </a:lnTo>
                  <a:lnTo>
                    <a:pt x="62" y="367"/>
                  </a:lnTo>
                  <a:lnTo>
                    <a:pt x="62" y="266"/>
                  </a:lnTo>
                  <a:lnTo>
                    <a:pt x="68" y="266"/>
                  </a:lnTo>
                  <a:lnTo>
                    <a:pt x="75" y="266"/>
                  </a:lnTo>
                  <a:lnTo>
                    <a:pt x="121" y="266"/>
                  </a:lnTo>
                  <a:lnTo>
                    <a:pt x="121" y="367"/>
                  </a:lnTo>
                  <a:lnTo>
                    <a:pt x="121" y="367"/>
                  </a:lnTo>
                  <a:lnTo>
                    <a:pt x="121" y="372"/>
                  </a:lnTo>
                  <a:lnTo>
                    <a:pt x="118" y="378"/>
                  </a:lnTo>
                  <a:lnTo>
                    <a:pt x="116" y="383"/>
                  </a:lnTo>
                  <a:lnTo>
                    <a:pt x="112" y="388"/>
                  </a:lnTo>
                  <a:lnTo>
                    <a:pt x="112" y="388"/>
                  </a:lnTo>
                  <a:lnTo>
                    <a:pt x="107" y="392"/>
                  </a:lnTo>
                  <a:lnTo>
                    <a:pt x="102" y="394"/>
                  </a:lnTo>
                  <a:lnTo>
                    <a:pt x="97" y="397"/>
                  </a:lnTo>
                  <a:lnTo>
                    <a:pt x="91" y="397"/>
                  </a:lnTo>
                  <a:lnTo>
                    <a:pt x="91" y="397"/>
                  </a:lnTo>
                  <a:lnTo>
                    <a:pt x="86" y="397"/>
                  </a:lnTo>
                  <a:lnTo>
                    <a:pt x="80" y="394"/>
                  </a:lnTo>
                  <a:lnTo>
                    <a:pt x="75" y="392"/>
                  </a:lnTo>
                  <a:lnTo>
                    <a:pt x="72" y="388"/>
                  </a:lnTo>
                  <a:lnTo>
                    <a:pt x="188" y="506"/>
                  </a:lnTo>
                  <a:lnTo>
                    <a:pt x="188" y="506"/>
                  </a:lnTo>
                  <a:lnTo>
                    <a:pt x="210" y="498"/>
                  </a:lnTo>
                  <a:lnTo>
                    <a:pt x="232" y="489"/>
                  </a:lnTo>
                  <a:lnTo>
                    <a:pt x="254" y="479"/>
                  </a:lnTo>
                  <a:lnTo>
                    <a:pt x="274" y="467"/>
                  </a:lnTo>
                  <a:lnTo>
                    <a:pt x="294" y="453"/>
                  </a:lnTo>
                  <a:lnTo>
                    <a:pt x="312" y="438"/>
                  </a:lnTo>
                  <a:lnTo>
                    <a:pt x="329" y="424"/>
                  </a:lnTo>
                  <a:lnTo>
                    <a:pt x="346" y="406"/>
                  </a:lnTo>
                  <a:lnTo>
                    <a:pt x="361" y="388"/>
                  </a:lnTo>
                  <a:lnTo>
                    <a:pt x="375" y="370"/>
                  </a:lnTo>
                  <a:lnTo>
                    <a:pt x="388" y="350"/>
                  </a:lnTo>
                  <a:lnTo>
                    <a:pt x="399" y="329"/>
                  </a:lnTo>
                  <a:lnTo>
                    <a:pt x="409" y="307"/>
                  </a:lnTo>
                  <a:lnTo>
                    <a:pt x="418" y="285"/>
                  </a:lnTo>
                  <a:lnTo>
                    <a:pt x="424" y="262"/>
                  </a:lnTo>
                  <a:lnTo>
                    <a:pt x="429" y="238"/>
                  </a:lnTo>
                  <a:lnTo>
                    <a:pt x="19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439">
              <a:extLst>
                <a:ext uri="{FF2B5EF4-FFF2-40B4-BE49-F238E27FC236}">
                  <a16:creationId xmlns:a16="http://schemas.microsoft.com/office/drawing/2014/main" id="{754A5424-4B10-008E-27F6-91220FE04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6" y="255587"/>
              <a:ext cx="681038" cy="803275"/>
            </a:xfrm>
            <a:custGeom>
              <a:avLst/>
              <a:gdLst>
                <a:gd name="T0" fmla="*/ 192 w 429"/>
                <a:gd name="T1" fmla="*/ 0 h 506"/>
                <a:gd name="T2" fmla="*/ 207 w 429"/>
                <a:gd name="T3" fmla="*/ 21 h 506"/>
                <a:gd name="T4" fmla="*/ 218 w 429"/>
                <a:gd name="T5" fmla="*/ 44 h 506"/>
                <a:gd name="T6" fmla="*/ 224 w 429"/>
                <a:gd name="T7" fmla="*/ 68 h 506"/>
                <a:gd name="T8" fmla="*/ 225 w 429"/>
                <a:gd name="T9" fmla="*/ 92 h 506"/>
                <a:gd name="T10" fmla="*/ 223 w 429"/>
                <a:gd name="T11" fmla="*/ 117 h 506"/>
                <a:gd name="T12" fmla="*/ 214 w 429"/>
                <a:gd name="T13" fmla="*/ 141 h 506"/>
                <a:gd name="T14" fmla="*/ 203 w 429"/>
                <a:gd name="T15" fmla="*/ 163 h 506"/>
                <a:gd name="T16" fmla="*/ 186 w 429"/>
                <a:gd name="T17" fmla="*/ 183 h 506"/>
                <a:gd name="T18" fmla="*/ 176 w 429"/>
                <a:gd name="T19" fmla="*/ 193 h 506"/>
                <a:gd name="T20" fmla="*/ 154 w 429"/>
                <a:gd name="T21" fmla="*/ 208 h 506"/>
                <a:gd name="T22" fmla="*/ 129 w 429"/>
                <a:gd name="T23" fmla="*/ 217 h 506"/>
                <a:gd name="T24" fmla="*/ 103 w 429"/>
                <a:gd name="T25" fmla="*/ 222 h 506"/>
                <a:gd name="T26" fmla="*/ 91 w 429"/>
                <a:gd name="T27" fmla="*/ 222 h 506"/>
                <a:gd name="T28" fmla="*/ 67 w 429"/>
                <a:gd name="T29" fmla="*/ 220 h 506"/>
                <a:gd name="T30" fmla="*/ 43 w 429"/>
                <a:gd name="T31" fmla="*/ 214 h 506"/>
                <a:gd name="T32" fmla="*/ 21 w 429"/>
                <a:gd name="T33" fmla="*/ 203 h 506"/>
                <a:gd name="T34" fmla="*/ 0 w 429"/>
                <a:gd name="T35" fmla="*/ 187 h 506"/>
                <a:gd name="T36" fmla="*/ 67 w 429"/>
                <a:gd name="T37" fmla="*/ 253 h 506"/>
                <a:gd name="T38" fmla="*/ 67 w 429"/>
                <a:gd name="T39" fmla="*/ 253 h 506"/>
                <a:gd name="T40" fmla="*/ 64 w 429"/>
                <a:gd name="T41" fmla="*/ 254 h 506"/>
                <a:gd name="T42" fmla="*/ 62 w 429"/>
                <a:gd name="T43" fmla="*/ 262 h 506"/>
                <a:gd name="T44" fmla="*/ 62 w 429"/>
                <a:gd name="T45" fmla="*/ 367 h 506"/>
                <a:gd name="T46" fmla="*/ 64 w 429"/>
                <a:gd name="T47" fmla="*/ 378 h 506"/>
                <a:gd name="T48" fmla="*/ 62 w 429"/>
                <a:gd name="T49" fmla="*/ 373 h 506"/>
                <a:gd name="T50" fmla="*/ 62 w 429"/>
                <a:gd name="T51" fmla="*/ 266 h 506"/>
                <a:gd name="T52" fmla="*/ 75 w 429"/>
                <a:gd name="T53" fmla="*/ 266 h 506"/>
                <a:gd name="T54" fmla="*/ 121 w 429"/>
                <a:gd name="T55" fmla="*/ 367 h 506"/>
                <a:gd name="T56" fmla="*/ 121 w 429"/>
                <a:gd name="T57" fmla="*/ 372 h 506"/>
                <a:gd name="T58" fmla="*/ 116 w 429"/>
                <a:gd name="T59" fmla="*/ 383 h 506"/>
                <a:gd name="T60" fmla="*/ 112 w 429"/>
                <a:gd name="T61" fmla="*/ 388 h 506"/>
                <a:gd name="T62" fmla="*/ 102 w 429"/>
                <a:gd name="T63" fmla="*/ 394 h 506"/>
                <a:gd name="T64" fmla="*/ 91 w 429"/>
                <a:gd name="T65" fmla="*/ 397 h 506"/>
                <a:gd name="T66" fmla="*/ 86 w 429"/>
                <a:gd name="T67" fmla="*/ 397 h 506"/>
                <a:gd name="T68" fmla="*/ 75 w 429"/>
                <a:gd name="T69" fmla="*/ 392 h 506"/>
                <a:gd name="T70" fmla="*/ 188 w 429"/>
                <a:gd name="T71" fmla="*/ 506 h 506"/>
                <a:gd name="T72" fmla="*/ 210 w 429"/>
                <a:gd name="T73" fmla="*/ 498 h 506"/>
                <a:gd name="T74" fmla="*/ 254 w 429"/>
                <a:gd name="T75" fmla="*/ 479 h 506"/>
                <a:gd name="T76" fmla="*/ 294 w 429"/>
                <a:gd name="T77" fmla="*/ 453 h 506"/>
                <a:gd name="T78" fmla="*/ 329 w 429"/>
                <a:gd name="T79" fmla="*/ 424 h 506"/>
                <a:gd name="T80" fmla="*/ 361 w 429"/>
                <a:gd name="T81" fmla="*/ 388 h 506"/>
                <a:gd name="T82" fmla="*/ 388 w 429"/>
                <a:gd name="T83" fmla="*/ 350 h 506"/>
                <a:gd name="T84" fmla="*/ 409 w 429"/>
                <a:gd name="T85" fmla="*/ 307 h 506"/>
                <a:gd name="T86" fmla="*/ 424 w 429"/>
                <a:gd name="T87" fmla="*/ 262 h 506"/>
                <a:gd name="T88" fmla="*/ 192 w 429"/>
                <a:gd name="T89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9" h="506">
                  <a:moveTo>
                    <a:pt x="192" y="0"/>
                  </a:moveTo>
                  <a:lnTo>
                    <a:pt x="192" y="0"/>
                  </a:lnTo>
                  <a:lnTo>
                    <a:pt x="200" y="10"/>
                  </a:lnTo>
                  <a:lnTo>
                    <a:pt x="207" y="21"/>
                  </a:lnTo>
                  <a:lnTo>
                    <a:pt x="213" y="32"/>
                  </a:lnTo>
                  <a:lnTo>
                    <a:pt x="218" y="44"/>
                  </a:lnTo>
                  <a:lnTo>
                    <a:pt x="221" y="55"/>
                  </a:lnTo>
                  <a:lnTo>
                    <a:pt x="224" y="68"/>
                  </a:lnTo>
                  <a:lnTo>
                    <a:pt x="225" y="80"/>
                  </a:lnTo>
                  <a:lnTo>
                    <a:pt x="225" y="92"/>
                  </a:lnTo>
                  <a:lnTo>
                    <a:pt x="224" y="104"/>
                  </a:lnTo>
                  <a:lnTo>
                    <a:pt x="223" y="117"/>
                  </a:lnTo>
                  <a:lnTo>
                    <a:pt x="219" y="129"/>
                  </a:lnTo>
                  <a:lnTo>
                    <a:pt x="214" y="141"/>
                  </a:lnTo>
                  <a:lnTo>
                    <a:pt x="209" y="152"/>
                  </a:lnTo>
                  <a:lnTo>
                    <a:pt x="203" y="163"/>
                  </a:lnTo>
                  <a:lnTo>
                    <a:pt x="194" y="173"/>
                  </a:lnTo>
                  <a:lnTo>
                    <a:pt x="186" y="183"/>
                  </a:lnTo>
                  <a:lnTo>
                    <a:pt x="186" y="183"/>
                  </a:lnTo>
                  <a:lnTo>
                    <a:pt x="176" y="193"/>
                  </a:lnTo>
                  <a:lnTo>
                    <a:pt x="165" y="200"/>
                  </a:lnTo>
                  <a:lnTo>
                    <a:pt x="154" y="208"/>
                  </a:lnTo>
                  <a:lnTo>
                    <a:pt x="142" y="212"/>
                  </a:lnTo>
                  <a:lnTo>
                    <a:pt x="129" y="217"/>
                  </a:lnTo>
                  <a:lnTo>
                    <a:pt x="117" y="220"/>
                  </a:lnTo>
                  <a:lnTo>
                    <a:pt x="103" y="222"/>
                  </a:lnTo>
                  <a:lnTo>
                    <a:pt x="91" y="222"/>
                  </a:lnTo>
                  <a:lnTo>
                    <a:pt x="91" y="222"/>
                  </a:lnTo>
                  <a:lnTo>
                    <a:pt x="79" y="222"/>
                  </a:lnTo>
                  <a:lnTo>
                    <a:pt x="67" y="220"/>
                  </a:lnTo>
                  <a:lnTo>
                    <a:pt x="54" y="217"/>
                  </a:lnTo>
                  <a:lnTo>
                    <a:pt x="43" y="214"/>
                  </a:lnTo>
                  <a:lnTo>
                    <a:pt x="32" y="209"/>
                  </a:lnTo>
                  <a:lnTo>
                    <a:pt x="21" y="203"/>
                  </a:lnTo>
                  <a:lnTo>
                    <a:pt x="10" y="195"/>
                  </a:lnTo>
                  <a:lnTo>
                    <a:pt x="0" y="187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7" y="253"/>
                  </a:lnTo>
                  <a:lnTo>
                    <a:pt x="64" y="254"/>
                  </a:lnTo>
                  <a:lnTo>
                    <a:pt x="64" y="254"/>
                  </a:lnTo>
                  <a:lnTo>
                    <a:pt x="63" y="258"/>
                  </a:lnTo>
                  <a:lnTo>
                    <a:pt x="62" y="262"/>
                  </a:lnTo>
                  <a:lnTo>
                    <a:pt x="62" y="367"/>
                  </a:lnTo>
                  <a:lnTo>
                    <a:pt x="62" y="367"/>
                  </a:lnTo>
                  <a:lnTo>
                    <a:pt x="62" y="373"/>
                  </a:lnTo>
                  <a:lnTo>
                    <a:pt x="64" y="378"/>
                  </a:lnTo>
                  <a:lnTo>
                    <a:pt x="64" y="378"/>
                  </a:lnTo>
                  <a:lnTo>
                    <a:pt x="62" y="373"/>
                  </a:lnTo>
                  <a:lnTo>
                    <a:pt x="62" y="367"/>
                  </a:lnTo>
                  <a:lnTo>
                    <a:pt x="62" y="266"/>
                  </a:lnTo>
                  <a:lnTo>
                    <a:pt x="68" y="266"/>
                  </a:lnTo>
                  <a:lnTo>
                    <a:pt x="75" y="266"/>
                  </a:lnTo>
                  <a:lnTo>
                    <a:pt x="121" y="266"/>
                  </a:lnTo>
                  <a:lnTo>
                    <a:pt x="121" y="367"/>
                  </a:lnTo>
                  <a:lnTo>
                    <a:pt x="121" y="367"/>
                  </a:lnTo>
                  <a:lnTo>
                    <a:pt x="121" y="372"/>
                  </a:lnTo>
                  <a:lnTo>
                    <a:pt x="118" y="378"/>
                  </a:lnTo>
                  <a:lnTo>
                    <a:pt x="116" y="383"/>
                  </a:lnTo>
                  <a:lnTo>
                    <a:pt x="112" y="388"/>
                  </a:lnTo>
                  <a:lnTo>
                    <a:pt x="112" y="388"/>
                  </a:lnTo>
                  <a:lnTo>
                    <a:pt x="107" y="392"/>
                  </a:lnTo>
                  <a:lnTo>
                    <a:pt x="102" y="394"/>
                  </a:lnTo>
                  <a:lnTo>
                    <a:pt x="97" y="397"/>
                  </a:lnTo>
                  <a:lnTo>
                    <a:pt x="91" y="397"/>
                  </a:lnTo>
                  <a:lnTo>
                    <a:pt x="91" y="397"/>
                  </a:lnTo>
                  <a:lnTo>
                    <a:pt x="86" y="397"/>
                  </a:lnTo>
                  <a:lnTo>
                    <a:pt x="80" y="394"/>
                  </a:lnTo>
                  <a:lnTo>
                    <a:pt x="75" y="392"/>
                  </a:lnTo>
                  <a:lnTo>
                    <a:pt x="72" y="388"/>
                  </a:lnTo>
                  <a:lnTo>
                    <a:pt x="188" y="506"/>
                  </a:lnTo>
                  <a:lnTo>
                    <a:pt x="188" y="506"/>
                  </a:lnTo>
                  <a:lnTo>
                    <a:pt x="210" y="498"/>
                  </a:lnTo>
                  <a:lnTo>
                    <a:pt x="232" y="489"/>
                  </a:lnTo>
                  <a:lnTo>
                    <a:pt x="254" y="479"/>
                  </a:lnTo>
                  <a:lnTo>
                    <a:pt x="274" y="467"/>
                  </a:lnTo>
                  <a:lnTo>
                    <a:pt x="294" y="453"/>
                  </a:lnTo>
                  <a:lnTo>
                    <a:pt x="312" y="438"/>
                  </a:lnTo>
                  <a:lnTo>
                    <a:pt x="329" y="424"/>
                  </a:lnTo>
                  <a:lnTo>
                    <a:pt x="346" y="406"/>
                  </a:lnTo>
                  <a:lnTo>
                    <a:pt x="361" y="388"/>
                  </a:lnTo>
                  <a:lnTo>
                    <a:pt x="375" y="370"/>
                  </a:lnTo>
                  <a:lnTo>
                    <a:pt x="388" y="350"/>
                  </a:lnTo>
                  <a:lnTo>
                    <a:pt x="399" y="329"/>
                  </a:lnTo>
                  <a:lnTo>
                    <a:pt x="409" y="307"/>
                  </a:lnTo>
                  <a:lnTo>
                    <a:pt x="418" y="285"/>
                  </a:lnTo>
                  <a:lnTo>
                    <a:pt x="424" y="262"/>
                  </a:lnTo>
                  <a:lnTo>
                    <a:pt x="429" y="23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440">
              <a:extLst>
                <a:ext uri="{FF2B5EF4-FFF2-40B4-BE49-F238E27FC236}">
                  <a16:creationId xmlns:a16="http://schemas.microsoft.com/office/drawing/2014/main" id="{E0AE9C83-2C79-369F-7659-50927F10A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7026" y="603250"/>
              <a:ext cx="47625" cy="52388"/>
            </a:xfrm>
            <a:custGeom>
              <a:avLst/>
              <a:gdLst>
                <a:gd name="T0" fmla="*/ 30 w 30"/>
                <a:gd name="T1" fmla="*/ 0 h 33"/>
                <a:gd name="T2" fmla="*/ 30 w 30"/>
                <a:gd name="T3" fmla="*/ 12 h 33"/>
                <a:gd name="T4" fmla="*/ 30 w 30"/>
                <a:gd name="T5" fmla="*/ 27 h 33"/>
                <a:gd name="T6" fmla="*/ 30 w 30"/>
                <a:gd name="T7" fmla="*/ 33 h 33"/>
                <a:gd name="T8" fmla="*/ 0 w 30"/>
                <a:gd name="T9" fmla="*/ 33 h 33"/>
                <a:gd name="T10" fmla="*/ 0 w 30"/>
                <a:gd name="T11" fmla="*/ 0 h 33"/>
                <a:gd name="T12" fmla="*/ 30 w 3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3">
                  <a:moveTo>
                    <a:pt x="30" y="0"/>
                  </a:moveTo>
                  <a:lnTo>
                    <a:pt x="30" y="12"/>
                  </a:lnTo>
                  <a:lnTo>
                    <a:pt x="30" y="27"/>
                  </a:lnTo>
                  <a:lnTo>
                    <a:pt x="3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441">
              <a:extLst>
                <a:ext uri="{FF2B5EF4-FFF2-40B4-BE49-F238E27FC236}">
                  <a16:creationId xmlns:a16="http://schemas.microsoft.com/office/drawing/2014/main" id="{38A01576-5459-5FBC-7A18-FF3AAF99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677862"/>
              <a:ext cx="93663" cy="207963"/>
            </a:xfrm>
            <a:custGeom>
              <a:avLst/>
              <a:gdLst>
                <a:gd name="T0" fmla="*/ 0 w 59"/>
                <a:gd name="T1" fmla="*/ 0 h 131"/>
                <a:gd name="T2" fmla="*/ 0 w 59"/>
                <a:gd name="T3" fmla="*/ 101 h 131"/>
                <a:gd name="T4" fmla="*/ 0 w 59"/>
                <a:gd name="T5" fmla="*/ 101 h 131"/>
                <a:gd name="T6" fmla="*/ 0 w 59"/>
                <a:gd name="T7" fmla="*/ 106 h 131"/>
                <a:gd name="T8" fmla="*/ 2 w 59"/>
                <a:gd name="T9" fmla="*/ 112 h 131"/>
                <a:gd name="T10" fmla="*/ 5 w 59"/>
                <a:gd name="T11" fmla="*/ 117 h 131"/>
                <a:gd name="T12" fmla="*/ 8 w 59"/>
                <a:gd name="T13" fmla="*/ 122 h 131"/>
                <a:gd name="T14" fmla="*/ 8 w 59"/>
                <a:gd name="T15" fmla="*/ 122 h 131"/>
                <a:gd name="T16" fmla="*/ 13 w 59"/>
                <a:gd name="T17" fmla="*/ 126 h 131"/>
                <a:gd name="T18" fmla="*/ 18 w 59"/>
                <a:gd name="T19" fmla="*/ 128 h 131"/>
                <a:gd name="T20" fmla="*/ 23 w 59"/>
                <a:gd name="T21" fmla="*/ 131 h 131"/>
                <a:gd name="T22" fmla="*/ 29 w 59"/>
                <a:gd name="T23" fmla="*/ 131 h 131"/>
                <a:gd name="T24" fmla="*/ 29 w 59"/>
                <a:gd name="T25" fmla="*/ 131 h 131"/>
                <a:gd name="T26" fmla="*/ 35 w 59"/>
                <a:gd name="T27" fmla="*/ 131 h 131"/>
                <a:gd name="T28" fmla="*/ 40 w 59"/>
                <a:gd name="T29" fmla="*/ 128 h 131"/>
                <a:gd name="T30" fmla="*/ 45 w 59"/>
                <a:gd name="T31" fmla="*/ 126 h 131"/>
                <a:gd name="T32" fmla="*/ 50 w 59"/>
                <a:gd name="T33" fmla="*/ 122 h 131"/>
                <a:gd name="T34" fmla="*/ 50 w 59"/>
                <a:gd name="T35" fmla="*/ 122 h 131"/>
                <a:gd name="T36" fmla="*/ 54 w 59"/>
                <a:gd name="T37" fmla="*/ 117 h 131"/>
                <a:gd name="T38" fmla="*/ 56 w 59"/>
                <a:gd name="T39" fmla="*/ 112 h 131"/>
                <a:gd name="T40" fmla="*/ 59 w 59"/>
                <a:gd name="T41" fmla="*/ 106 h 131"/>
                <a:gd name="T42" fmla="*/ 59 w 59"/>
                <a:gd name="T43" fmla="*/ 101 h 131"/>
                <a:gd name="T44" fmla="*/ 59 w 59"/>
                <a:gd name="T45" fmla="*/ 0 h 131"/>
                <a:gd name="T46" fmla="*/ 0 w 59"/>
                <a:gd name="T4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131">
                  <a:moveTo>
                    <a:pt x="0" y="0"/>
                  </a:move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2"/>
                  </a:lnTo>
                  <a:lnTo>
                    <a:pt x="5" y="117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3" y="126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35" y="131"/>
                  </a:lnTo>
                  <a:lnTo>
                    <a:pt x="40" y="128"/>
                  </a:lnTo>
                  <a:lnTo>
                    <a:pt x="45" y="126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54" y="117"/>
                  </a:lnTo>
                  <a:lnTo>
                    <a:pt x="56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442">
              <a:extLst>
                <a:ext uri="{FF2B5EF4-FFF2-40B4-BE49-F238E27FC236}">
                  <a16:creationId xmlns:a16="http://schemas.microsoft.com/office/drawing/2014/main" id="{4185356C-1C01-9318-E1D6-B9DA94408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677862"/>
              <a:ext cx="93663" cy="207963"/>
            </a:xfrm>
            <a:custGeom>
              <a:avLst/>
              <a:gdLst>
                <a:gd name="T0" fmla="*/ 0 w 59"/>
                <a:gd name="T1" fmla="*/ 0 h 131"/>
                <a:gd name="T2" fmla="*/ 0 w 59"/>
                <a:gd name="T3" fmla="*/ 101 h 131"/>
                <a:gd name="T4" fmla="*/ 0 w 59"/>
                <a:gd name="T5" fmla="*/ 101 h 131"/>
                <a:gd name="T6" fmla="*/ 0 w 59"/>
                <a:gd name="T7" fmla="*/ 106 h 131"/>
                <a:gd name="T8" fmla="*/ 2 w 59"/>
                <a:gd name="T9" fmla="*/ 112 h 131"/>
                <a:gd name="T10" fmla="*/ 5 w 59"/>
                <a:gd name="T11" fmla="*/ 117 h 131"/>
                <a:gd name="T12" fmla="*/ 8 w 59"/>
                <a:gd name="T13" fmla="*/ 122 h 131"/>
                <a:gd name="T14" fmla="*/ 8 w 59"/>
                <a:gd name="T15" fmla="*/ 122 h 131"/>
                <a:gd name="T16" fmla="*/ 13 w 59"/>
                <a:gd name="T17" fmla="*/ 126 h 131"/>
                <a:gd name="T18" fmla="*/ 18 w 59"/>
                <a:gd name="T19" fmla="*/ 128 h 131"/>
                <a:gd name="T20" fmla="*/ 23 w 59"/>
                <a:gd name="T21" fmla="*/ 131 h 131"/>
                <a:gd name="T22" fmla="*/ 29 w 59"/>
                <a:gd name="T23" fmla="*/ 131 h 131"/>
                <a:gd name="T24" fmla="*/ 29 w 59"/>
                <a:gd name="T25" fmla="*/ 131 h 131"/>
                <a:gd name="T26" fmla="*/ 35 w 59"/>
                <a:gd name="T27" fmla="*/ 131 h 131"/>
                <a:gd name="T28" fmla="*/ 40 w 59"/>
                <a:gd name="T29" fmla="*/ 128 h 131"/>
                <a:gd name="T30" fmla="*/ 45 w 59"/>
                <a:gd name="T31" fmla="*/ 126 h 131"/>
                <a:gd name="T32" fmla="*/ 50 w 59"/>
                <a:gd name="T33" fmla="*/ 122 h 131"/>
                <a:gd name="T34" fmla="*/ 50 w 59"/>
                <a:gd name="T35" fmla="*/ 122 h 131"/>
                <a:gd name="T36" fmla="*/ 54 w 59"/>
                <a:gd name="T37" fmla="*/ 117 h 131"/>
                <a:gd name="T38" fmla="*/ 56 w 59"/>
                <a:gd name="T39" fmla="*/ 112 h 131"/>
                <a:gd name="T40" fmla="*/ 59 w 59"/>
                <a:gd name="T41" fmla="*/ 106 h 131"/>
                <a:gd name="T42" fmla="*/ 59 w 59"/>
                <a:gd name="T43" fmla="*/ 101 h 131"/>
                <a:gd name="T44" fmla="*/ 59 w 59"/>
                <a:gd name="T45" fmla="*/ 0 h 131"/>
                <a:gd name="T46" fmla="*/ 0 w 59"/>
                <a:gd name="T4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131">
                  <a:moveTo>
                    <a:pt x="0" y="0"/>
                  </a:move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2"/>
                  </a:lnTo>
                  <a:lnTo>
                    <a:pt x="5" y="117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13" y="126"/>
                  </a:lnTo>
                  <a:lnTo>
                    <a:pt x="18" y="128"/>
                  </a:lnTo>
                  <a:lnTo>
                    <a:pt x="23" y="131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35" y="131"/>
                  </a:lnTo>
                  <a:lnTo>
                    <a:pt x="40" y="128"/>
                  </a:lnTo>
                  <a:lnTo>
                    <a:pt x="45" y="126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54" y="117"/>
                  </a:lnTo>
                  <a:lnTo>
                    <a:pt x="56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443">
              <a:extLst>
                <a:ext uri="{FF2B5EF4-FFF2-40B4-BE49-F238E27FC236}">
                  <a16:creationId xmlns:a16="http://schemas.microsoft.com/office/drawing/2014/main" id="{889D5E52-B9A9-8005-4992-385CA486D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677862"/>
              <a:ext cx="42863" cy="196850"/>
            </a:xfrm>
            <a:custGeom>
              <a:avLst/>
              <a:gdLst>
                <a:gd name="T0" fmla="*/ 7 w 27"/>
                <a:gd name="T1" fmla="*/ 0 h 124"/>
                <a:gd name="T2" fmla="*/ 0 w 27"/>
                <a:gd name="T3" fmla="*/ 0 h 124"/>
                <a:gd name="T4" fmla="*/ 0 w 27"/>
                <a:gd name="T5" fmla="*/ 101 h 124"/>
                <a:gd name="T6" fmla="*/ 0 w 27"/>
                <a:gd name="T7" fmla="*/ 101 h 124"/>
                <a:gd name="T8" fmla="*/ 0 w 27"/>
                <a:gd name="T9" fmla="*/ 106 h 124"/>
                <a:gd name="T10" fmla="*/ 1 w 27"/>
                <a:gd name="T11" fmla="*/ 110 h 124"/>
                <a:gd name="T12" fmla="*/ 4 w 27"/>
                <a:gd name="T13" fmla="*/ 115 h 124"/>
                <a:gd name="T14" fmla="*/ 6 w 27"/>
                <a:gd name="T15" fmla="*/ 118 h 124"/>
                <a:gd name="T16" fmla="*/ 6 w 27"/>
                <a:gd name="T17" fmla="*/ 118 h 124"/>
                <a:gd name="T18" fmla="*/ 10 w 27"/>
                <a:gd name="T19" fmla="*/ 121 h 124"/>
                <a:gd name="T20" fmla="*/ 15 w 27"/>
                <a:gd name="T21" fmla="*/ 123 h 124"/>
                <a:gd name="T22" fmla="*/ 18 w 27"/>
                <a:gd name="T23" fmla="*/ 124 h 124"/>
                <a:gd name="T24" fmla="*/ 23 w 27"/>
                <a:gd name="T25" fmla="*/ 124 h 124"/>
                <a:gd name="T26" fmla="*/ 23 w 27"/>
                <a:gd name="T27" fmla="*/ 124 h 124"/>
                <a:gd name="T28" fmla="*/ 26 w 27"/>
                <a:gd name="T29" fmla="*/ 123 h 124"/>
                <a:gd name="T30" fmla="*/ 26 w 27"/>
                <a:gd name="T31" fmla="*/ 123 h 124"/>
                <a:gd name="T32" fmla="*/ 27 w 27"/>
                <a:gd name="T33" fmla="*/ 121 h 124"/>
                <a:gd name="T34" fmla="*/ 27 w 27"/>
                <a:gd name="T35" fmla="*/ 121 h 124"/>
                <a:gd name="T36" fmla="*/ 26 w 27"/>
                <a:gd name="T37" fmla="*/ 118 h 124"/>
                <a:gd name="T38" fmla="*/ 23 w 27"/>
                <a:gd name="T39" fmla="*/ 117 h 124"/>
                <a:gd name="T40" fmla="*/ 23 w 27"/>
                <a:gd name="T41" fmla="*/ 117 h 124"/>
                <a:gd name="T42" fmla="*/ 23 w 27"/>
                <a:gd name="T43" fmla="*/ 117 h 124"/>
                <a:gd name="T44" fmla="*/ 23 w 27"/>
                <a:gd name="T45" fmla="*/ 117 h 124"/>
                <a:gd name="T46" fmla="*/ 17 w 27"/>
                <a:gd name="T47" fmla="*/ 116 h 124"/>
                <a:gd name="T48" fmla="*/ 12 w 27"/>
                <a:gd name="T49" fmla="*/ 112 h 124"/>
                <a:gd name="T50" fmla="*/ 12 w 27"/>
                <a:gd name="T51" fmla="*/ 112 h 124"/>
                <a:gd name="T52" fmla="*/ 8 w 27"/>
                <a:gd name="T53" fmla="*/ 107 h 124"/>
                <a:gd name="T54" fmla="*/ 7 w 27"/>
                <a:gd name="T55" fmla="*/ 101 h 124"/>
                <a:gd name="T56" fmla="*/ 7 w 27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124">
                  <a:moveTo>
                    <a:pt x="7" y="0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1" y="110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21"/>
                  </a:lnTo>
                  <a:lnTo>
                    <a:pt x="15" y="123"/>
                  </a:lnTo>
                  <a:lnTo>
                    <a:pt x="18" y="124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26" y="123"/>
                  </a:lnTo>
                  <a:lnTo>
                    <a:pt x="26" y="123"/>
                  </a:lnTo>
                  <a:lnTo>
                    <a:pt x="27" y="121"/>
                  </a:lnTo>
                  <a:lnTo>
                    <a:pt x="27" y="121"/>
                  </a:lnTo>
                  <a:lnTo>
                    <a:pt x="26" y="118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17" y="116"/>
                  </a:lnTo>
                  <a:lnTo>
                    <a:pt x="12" y="112"/>
                  </a:lnTo>
                  <a:lnTo>
                    <a:pt x="12" y="112"/>
                  </a:lnTo>
                  <a:lnTo>
                    <a:pt x="8" y="107"/>
                  </a:lnTo>
                  <a:lnTo>
                    <a:pt x="7" y="10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D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444">
              <a:extLst>
                <a:ext uri="{FF2B5EF4-FFF2-40B4-BE49-F238E27FC236}">
                  <a16:creationId xmlns:a16="http://schemas.microsoft.com/office/drawing/2014/main" id="{D1862509-FB1A-47FC-D59B-CC983429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6" y="677862"/>
              <a:ext cx="42863" cy="196850"/>
            </a:xfrm>
            <a:custGeom>
              <a:avLst/>
              <a:gdLst>
                <a:gd name="T0" fmla="*/ 7 w 27"/>
                <a:gd name="T1" fmla="*/ 0 h 124"/>
                <a:gd name="T2" fmla="*/ 0 w 27"/>
                <a:gd name="T3" fmla="*/ 0 h 124"/>
                <a:gd name="T4" fmla="*/ 0 w 27"/>
                <a:gd name="T5" fmla="*/ 101 h 124"/>
                <a:gd name="T6" fmla="*/ 0 w 27"/>
                <a:gd name="T7" fmla="*/ 101 h 124"/>
                <a:gd name="T8" fmla="*/ 0 w 27"/>
                <a:gd name="T9" fmla="*/ 106 h 124"/>
                <a:gd name="T10" fmla="*/ 1 w 27"/>
                <a:gd name="T11" fmla="*/ 110 h 124"/>
                <a:gd name="T12" fmla="*/ 4 w 27"/>
                <a:gd name="T13" fmla="*/ 115 h 124"/>
                <a:gd name="T14" fmla="*/ 6 w 27"/>
                <a:gd name="T15" fmla="*/ 118 h 124"/>
                <a:gd name="T16" fmla="*/ 6 w 27"/>
                <a:gd name="T17" fmla="*/ 118 h 124"/>
                <a:gd name="T18" fmla="*/ 10 w 27"/>
                <a:gd name="T19" fmla="*/ 121 h 124"/>
                <a:gd name="T20" fmla="*/ 15 w 27"/>
                <a:gd name="T21" fmla="*/ 123 h 124"/>
                <a:gd name="T22" fmla="*/ 18 w 27"/>
                <a:gd name="T23" fmla="*/ 124 h 124"/>
                <a:gd name="T24" fmla="*/ 23 w 27"/>
                <a:gd name="T25" fmla="*/ 124 h 124"/>
                <a:gd name="T26" fmla="*/ 23 w 27"/>
                <a:gd name="T27" fmla="*/ 124 h 124"/>
                <a:gd name="T28" fmla="*/ 26 w 27"/>
                <a:gd name="T29" fmla="*/ 123 h 124"/>
                <a:gd name="T30" fmla="*/ 26 w 27"/>
                <a:gd name="T31" fmla="*/ 123 h 124"/>
                <a:gd name="T32" fmla="*/ 27 w 27"/>
                <a:gd name="T33" fmla="*/ 121 h 124"/>
                <a:gd name="T34" fmla="*/ 27 w 27"/>
                <a:gd name="T35" fmla="*/ 121 h 124"/>
                <a:gd name="T36" fmla="*/ 26 w 27"/>
                <a:gd name="T37" fmla="*/ 118 h 124"/>
                <a:gd name="T38" fmla="*/ 23 w 27"/>
                <a:gd name="T39" fmla="*/ 117 h 124"/>
                <a:gd name="T40" fmla="*/ 23 w 27"/>
                <a:gd name="T41" fmla="*/ 117 h 124"/>
                <a:gd name="T42" fmla="*/ 23 w 27"/>
                <a:gd name="T43" fmla="*/ 117 h 124"/>
                <a:gd name="T44" fmla="*/ 23 w 27"/>
                <a:gd name="T45" fmla="*/ 117 h 124"/>
                <a:gd name="T46" fmla="*/ 17 w 27"/>
                <a:gd name="T47" fmla="*/ 116 h 124"/>
                <a:gd name="T48" fmla="*/ 12 w 27"/>
                <a:gd name="T49" fmla="*/ 112 h 124"/>
                <a:gd name="T50" fmla="*/ 12 w 27"/>
                <a:gd name="T51" fmla="*/ 112 h 124"/>
                <a:gd name="T52" fmla="*/ 8 w 27"/>
                <a:gd name="T53" fmla="*/ 107 h 124"/>
                <a:gd name="T54" fmla="*/ 7 w 27"/>
                <a:gd name="T55" fmla="*/ 101 h 124"/>
                <a:gd name="T56" fmla="*/ 7 w 27"/>
                <a:gd name="T5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" h="124">
                  <a:moveTo>
                    <a:pt x="7" y="0"/>
                  </a:moveTo>
                  <a:lnTo>
                    <a:pt x="0" y="0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1" y="110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21"/>
                  </a:lnTo>
                  <a:lnTo>
                    <a:pt x="15" y="123"/>
                  </a:lnTo>
                  <a:lnTo>
                    <a:pt x="18" y="124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26" y="123"/>
                  </a:lnTo>
                  <a:lnTo>
                    <a:pt x="26" y="123"/>
                  </a:lnTo>
                  <a:lnTo>
                    <a:pt x="27" y="121"/>
                  </a:lnTo>
                  <a:lnTo>
                    <a:pt x="27" y="121"/>
                  </a:lnTo>
                  <a:lnTo>
                    <a:pt x="26" y="118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23" y="117"/>
                  </a:lnTo>
                  <a:lnTo>
                    <a:pt x="17" y="116"/>
                  </a:lnTo>
                  <a:lnTo>
                    <a:pt x="12" y="112"/>
                  </a:lnTo>
                  <a:lnTo>
                    <a:pt x="12" y="112"/>
                  </a:lnTo>
                  <a:lnTo>
                    <a:pt x="8" y="107"/>
                  </a:lnTo>
                  <a:lnTo>
                    <a:pt x="7" y="101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445">
              <a:extLst>
                <a:ext uri="{FF2B5EF4-FFF2-40B4-BE49-F238E27FC236}">
                  <a16:creationId xmlns:a16="http://schemas.microsoft.com/office/drawing/2014/main" id="{00AB66A0-8C54-16E4-756C-1036CC871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1" y="655637"/>
              <a:ext cx="93663" cy="22225"/>
            </a:xfrm>
            <a:custGeom>
              <a:avLst/>
              <a:gdLst>
                <a:gd name="T0" fmla="*/ 59 w 59"/>
                <a:gd name="T1" fmla="*/ 14 h 14"/>
                <a:gd name="T2" fmla="*/ 0 w 59"/>
                <a:gd name="T3" fmla="*/ 14 h 14"/>
                <a:gd name="T4" fmla="*/ 0 w 59"/>
                <a:gd name="T5" fmla="*/ 10 h 14"/>
                <a:gd name="T6" fmla="*/ 0 w 59"/>
                <a:gd name="T7" fmla="*/ 10 h 14"/>
                <a:gd name="T8" fmla="*/ 1 w 59"/>
                <a:gd name="T9" fmla="*/ 6 h 14"/>
                <a:gd name="T10" fmla="*/ 2 w 59"/>
                <a:gd name="T11" fmla="*/ 2 h 14"/>
                <a:gd name="T12" fmla="*/ 2 w 59"/>
                <a:gd name="T13" fmla="*/ 2 h 14"/>
                <a:gd name="T14" fmla="*/ 6 w 59"/>
                <a:gd name="T15" fmla="*/ 0 h 14"/>
                <a:gd name="T16" fmla="*/ 10 w 59"/>
                <a:gd name="T17" fmla="*/ 0 h 14"/>
                <a:gd name="T18" fmla="*/ 49 w 59"/>
                <a:gd name="T19" fmla="*/ 0 h 14"/>
                <a:gd name="T20" fmla="*/ 49 w 59"/>
                <a:gd name="T21" fmla="*/ 0 h 14"/>
                <a:gd name="T22" fmla="*/ 53 w 59"/>
                <a:gd name="T23" fmla="*/ 0 h 14"/>
                <a:gd name="T24" fmla="*/ 56 w 59"/>
                <a:gd name="T25" fmla="*/ 2 h 14"/>
                <a:gd name="T26" fmla="*/ 56 w 59"/>
                <a:gd name="T27" fmla="*/ 2 h 14"/>
                <a:gd name="T28" fmla="*/ 59 w 59"/>
                <a:gd name="T29" fmla="*/ 6 h 14"/>
                <a:gd name="T30" fmla="*/ 59 w 59"/>
                <a:gd name="T31" fmla="*/ 10 h 14"/>
                <a:gd name="T32" fmla="*/ 59 w 59"/>
                <a:gd name="T3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14">
                  <a:moveTo>
                    <a:pt x="59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3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9" y="6"/>
                  </a:lnTo>
                  <a:lnTo>
                    <a:pt x="59" y="10"/>
                  </a:lnTo>
                  <a:lnTo>
                    <a:pt x="59" y="14"/>
                  </a:lnTo>
                  <a:close/>
                </a:path>
              </a:pathLst>
            </a:cu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446">
              <a:extLst>
                <a:ext uri="{FF2B5EF4-FFF2-40B4-BE49-F238E27FC236}">
                  <a16:creationId xmlns:a16="http://schemas.microsoft.com/office/drawing/2014/main" id="{4782ED2B-EA3F-DCD5-0B1E-246D7F073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184150"/>
              <a:ext cx="425450" cy="423863"/>
            </a:xfrm>
            <a:custGeom>
              <a:avLst/>
              <a:gdLst>
                <a:gd name="T0" fmla="*/ 229 w 268"/>
                <a:gd name="T1" fmla="*/ 39 h 267"/>
                <a:gd name="T2" fmla="*/ 208 w 268"/>
                <a:gd name="T3" fmla="*/ 22 h 267"/>
                <a:gd name="T4" fmla="*/ 185 w 268"/>
                <a:gd name="T5" fmla="*/ 10 h 267"/>
                <a:gd name="T6" fmla="*/ 160 w 268"/>
                <a:gd name="T7" fmla="*/ 2 h 267"/>
                <a:gd name="T8" fmla="*/ 134 w 268"/>
                <a:gd name="T9" fmla="*/ 0 h 267"/>
                <a:gd name="T10" fmla="*/ 108 w 268"/>
                <a:gd name="T11" fmla="*/ 2 h 267"/>
                <a:gd name="T12" fmla="*/ 84 w 268"/>
                <a:gd name="T13" fmla="*/ 10 h 267"/>
                <a:gd name="T14" fmla="*/ 61 w 268"/>
                <a:gd name="T15" fmla="*/ 22 h 267"/>
                <a:gd name="T16" fmla="*/ 40 w 268"/>
                <a:gd name="T17" fmla="*/ 39 h 267"/>
                <a:gd name="T18" fmla="*/ 30 w 268"/>
                <a:gd name="T19" fmla="*/ 49 h 267"/>
                <a:gd name="T20" fmla="*/ 15 w 268"/>
                <a:gd name="T21" fmla="*/ 71 h 267"/>
                <a:gd name="T22" fmla="*/ 5 w 268"/>
                <a:gd name="T23" fmla="*/ 95 h 267"/>
                <a:gd name="T24" fmla="*/ 0 w 268"/>
                <a:gd name="T25" fmla="*/ 121 h 267"/>
                <a:gd name="T26" fmla="*/ 0 w 268"/>
                <a:gd name="T27" fmla="*/ 146 h 267"/>
                <a:gd name="T28" fmla="*/ 5 w 268"/>
                <a:gd name="T29" fmla="*/ 172 h 267"/>
                <a:gd name="T30" fmla="*/ 15 w 268"/>
                <a:gd name="T31" fmla="*/ 196 h 267"/>
                <a:gd name="T32" fmla="*/ 30 w 268"/>
                <a:gd name="T33" fmla="*/ 218 h 267"/>
                <a:gd name="T34" fmla="*/ 40 w 268"/>
                <a:gd name="T35" fmla="*/ 228 h 267"/>
                <a:gd name="T36" fmla="*/ 61 w 268"/>
                <a:gd name="T37" fmla="*/ 245 h 267"/>
                <a:gd name="T38" fmla="*/ 84 w 268"/>
                <a:gd name="T39" fmla="*/ 257 h 267"/>
                <a:gd name="T40" fmla="*/ 108 w 268"/>
                <a:gd name="T41" fmla="*/ 265 h 267"/>
                <a:gd name="T42" fmla="*/ 134 w 268"/>
                <a:gd name="T43" fmla="*/ 267 h 267"/>
                <a:gd name="T44" fmla="*/ 160 w 268"/>
                <a:gd name="T45" fmla="*/ 265 h 267"/>
                <a:gd name="T46" fmla="*/ 185 w 268"/>
                <a:gd name="T47" fmla="*/ 257 h 267"/>
                <a:gd name="T48" fmla="*/ 208 w 268"/>
                <a:gd name="T49" fmla="*/ 245 h 267"/>
                <a:gd name="T50" fmla="*/ 229 w 268"/>
                <a:gd name="T51" fmla="*/ 228 h 267"/>
                <a:gd name="T52" fmla="*/ 239 w 268"/>
                <a:gd name="T53" fmla="*/ 218 h 267"/>
                <a:gd name="T54" fmla="*/ 253 w 268"/>
                <a:gd name="T55" fmla="*/ 196 h 267"/>
                <a:gd name="T56" fmla="*/ 263 w 268"/>
                <a:gd name="T57" fmla="*/ 172 h 267"/>
                <a:gd name="T58" fmla="*/ 268 w 268"/>
                <a:gd name="T59" fmla="*/ 146 h 267"/>
                <a:gd name="T60" fmla="*/ 268 w 268"/>
                <a:gd name="T61" fmla="*/ 121 h 267"/>
                <a:gd name="T62" fmla="*/ 263 w 268"/>
                <a:gd name="T63" fmla="*/ 95 h 267"/>
                <a:gd name="T64" fmla="*/ 253 w 268"/>
                <a:gd name="T65" fmla="*/ 71 h 267"/>
                <a:gd name="T66" fmla="*/ 239 w 268"/>
                <a:gd name="T67" fmla="*/ 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8" h="267">
                  <a:moveTo>
                    <a:pt x="229" y="39"/>
                  </a:moveTo>
                  <a:lnTo>
                    <a:pt x="229" y="39"/>
                  </a:lnTo>
                  <a:lnTo>
                    <a:pt x="219" y="29"/>
                  </a:lnTo>
                  <a:lnTo>
                    <a:pt x="208" y="22"/>
                  </a:lnTo>
                  <a:lnTo>
                    <a:pt x="197" y="14"/>
                  </a:lnTo>
                  <a:lnTo>
                    <a:pt x="185" y="10"/>
                  </a:lnTo>
                  <a:lnTo>
                    <a:pt x="172" y="5"/>
                  </a:lnTo>
                  <a:lnTo>
                    <a:pt x="160" y="2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22" y="0"/>
                  </a:lnTo>
                  <a:lnTo>
                    <a:pt x="108" y="2"/>
                  </a:lnTo>
                  <a:lnTo>
                    <a:pt x="96" y="5"/>
                  </a:lnTo>
                  <a:lnTo>
                    <a:pt x="84" y="10"/>
                  </a:lnTo>
                  <a:lnTo>
                    <a:pt x="72" y="14"/>
                  </a:lnTo>
                  <a:lnTo>
                    <a:pt x="61" y="22"/>
                  </a:lnTo>
                  <a:lnTo>
                    <a:pt x="50" y="2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30" y="49"/>
                  </a:lnTo>
                  <a:lnTo>
                    <a:pt x="23" y="60"/>
                  </a:lnTo>
                  <a:lnTo>
                    <a:pt x="15" y="71"/>
                  </a:lnTo>
                  <a:lnTo>
                    <a:pt x="10" y="83"/>
                  </a:lnTo>
                  <a:lnTo>
                    <a:pt x="5" y="95"/>
                  </a:lnTo>
                  <a:lnTo>
                    <a:pt x="3" y="108"/>
                  </a:lnTo>
                  <a:lnTo>
                    <a:pt x="0" y="121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3" y="159"/>
                  </a:lnTo>
                  <a:lnTo>
                    <a:pt x="5" y="172"/>
                  </a:lnTo>
                  <a:lnTo>
                    <a:pt x="10" y="184"/>
                  </a:lnTo>
                  <a:lnTo>
                    <a:pt x="15" y="196"/>
                  </a:lnTo>
                  <a:lnTo>
                    <a:pt x="23" y="207"/>
                  </a:lnTo>
                  <a:lnTo>
                    <a:pt x="30" y="218"/>
                  </a:lnTo>
                  <a:lnTo>
                    <a:pt x="40" y="228"/>
                  </a:lnTo>
                  <a:lnTo>
                    <a:pt x="40" y="228"/>
                  </a:lnTo>
                  <a:lnTo>
                    <a:pt x="50" y="238"/>
                  </a:lnTo>
                  <a:lnTo>
                    <a:pt x="61" y="245"/>
                  </a:lnTo>
                  <a:lnTo>
                    <a:pt x="72" y="253"/>
                  </a:lnTo>
                  <a:lnTo>
                    <a:pt x="84" y="257"/>
                  </a:lnTo>
                  <a:lnTo>
                    <a:pt x="96" y="262"/>
                  </a:lnTo>
                  <a:lnTo>
                    <a:pt x="108" y="265"/>
                  </a:lnTo>
                  <a:lnTo>
                    <a:pt x="122" y="267"/>
                  </a:lnTo>
                  <a:lnTo>
                    <a:pt x="134" y="267"/>
                  </a:lnTo>
                  <a:lnTo>
                    <a:pt x="146" y="267"/>
                  </a:lnTo>
                  <a:lnTo>
                    <a:pt x="160" y="265"/>
                  </a:lnTo>
                  <a:lnTo>
                    <a:pt x="172" y="262"/>
                  </a:lnTo>
                  <a:lnTo>
                    <a:pt x="185" y="257"/>
                  </a:lnTo>
                  <a:lnTo>
                    <a:pt x="197" y="253"/>
                  </a:lnTo>
                  <a:lnTo>
                    <a:pt x="208" y="245"/>
                  </a:lnTo>
                  <a:lnTo>
                    <a:pt x="219" y="238"/>
                  </a:lnTo>
                  <a:lnTo>
                    <a:pt x="229" y="228"/>
                  </a:lnTo>
                  <a:lnTo>
                    <a:pt x="229" y="228"/>
                  </a:lnTo>
                  <a:lnTo>
                    <a:pt x="239" y="218"/>
                  </a:lnTo>
                  <a:lnTo>
                    <a:pt x="246" y="207"/>
                  </a:lnTo>
                  <a:lnTo>
                    <a:pt x="253" y="196"/>
                  </a:lnTo>
                  <a:lnTo>
                    <a:pt x="258" y="184"/>
                  </a:lnTo>
                  <a:lnTo>
                    <a:pt x="263" y="172"/>
                  </a:lnTo>
                  <a:lnTo>
                    <a:pt x="266" y="159"/>
                  </a:lnTo>
                  <a:lnTo>
                    <a:pt x="268" y="146"/>
                  </a:lnTo>
                  <a:lnTo>
                    <a:pt x="268" y="134"/>
                  </a:lnTo>
                  <a:lnTo>
                    <a:pt x="268" y="121"/>
                  </a:lnTo>
                  <a:lnTo>
                    <a:pt x="266" y="108"/>
                  </a:lnTo>
                  <a:lnTo>
                    <a:pt x="263" y="95"/>
                  </a:lnTo>
                  <a:lnTo>
                    <a:pt x="258" y="83"/>
                  </a:lnTo>
                  <a:lnTo>
                    <a:pt x="253" y="71"/>
                  </a:lnTo>
                  <a:lnTo>
                    <a:pt x="246" y="60"/>
                  </a:lnTo>
                  <a:lnTo>
                    <a:pt x="239" y="49"/>
                  </a:lnTo>
                  <a:lnTo>
                    <a:pt x="229" y="39"/>
                  </a:lnTo>
                  <a:close/>
                </a:path>
              </a:pathLst>
            </a:cu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8" name="Freeform 447">
              <a:extLst>
                <a:ext uri="{FF2B5EF4-FFF2-40B4-BE49-F238E27FC236}">
                  <a16:creationId xmlns:a16="http://schemas.microsoft.com/office/drawing/2014/main" id="{E6942D03-4E6D-699E-47B5-3262A11A7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184150"/>
              <a:ext cx="425450" cy="423863"/>
            </a:xfrm>
            <a:custGeom>
              <a:avLst/>
              <a:gdLst>
                <a:gd name="T0" fmla="*/ 229 w 268"/>
                <a:gd name="T1" fmla="*/ 39 h 267"/>
                <a:gd name="T2" fmla="*/ 208 w 268"/>
                <a:gd name="T3" fmla="*/ 22 h 267"/>
                <a:gd name="T4" fmla="*/ 185 w 268"/>
                <a:gd name="T5" fmla="*/ 10 h 267"/>
                <a:gd name="T6" fmla="*/ 160 w 268"/>
                <a:gd name="T7" fmla="*/ 2 h 267"/>
                <a:gd name="T8" fmla="*/ 134 w 268"/>
                <a:gd name="T9" fmla="*/ 0 h 267"/>
                <a:gd name="T10" fmla="*/ 108 w 268"/>
                <a:gd name="T11" fmla="*/ 2 h 267"/>
                <a:gd name="T12" fmla="*/ 84 w 268"/>
                <a:gd name="T13" fmla="*/ 10 h 267"/>
                <a:gd name="T14" fmla="*/ 61 w 268"/>
                <a:gd name="T15" fmla="*/ 22 h 267"/>
                <a:gd name="T16" fmla="*/ 40 w 268"/>
                <a:gd name="T17" fmla="*/ 39 h 267"/>
                <a:gd name="T18" fmla="*/ 30 w 268"/>
                <a:gd name="T19" fmla="*/ 49 h 267"/>
                <a:gd name="T20" fmla="*/ 15 w 268"/>
                <a:gd name="T21" fmla="*/ 71 h 267"/>
                <a:gd name="T22" fmla="*/ 5 w 268"/>
                <a:gd name="T23" fmla="*/ 95 h 267"/>
                <a:gd name="T24" fmla="*/ 0 w 268"/>
                <a:gd name="T25" fmla="*/ 121 h 267"/>
                <a:gd name="T26" fmla="*/ 0 w 268"/>
                <a:gd name="T27" fmla="*/ 146 h 267"/>
                <a:gd name="T28" fmla="*/ 5 w 268"/>
                <a:gd name="T29" fmla="*/ 172 h 267"/>
                <a:gd name="T30" fmla="*/ 15 w 268"/>
                <a:gd name="T31" fmla="*/ 196 h 267"/>
                <a:gd name="T32" fmla="*/ 30 w 268"/>
                <a:gd name="T33" fmla="*/ 218 h 267"/>
                <a:gd name="T34" fmla="*/ 40 w 268"/>
                <a:gd name="T35" fmla="*/ 228 h 267"/>
                <a:gd name="T36" fmla="*/ 61 w 268"/>
                <a:gd name="T37" fmla="*/ 245 h 267"/>
                <a:gd name="T38" fmla="*/ 84 w 268"/>
                <a:gd name="T39" fmla="*/ 257 h 267"/>
                <a:gd name="T40" fmla="*/ 108 w 268"/>
                <a:gd name="T41" fmla="*/ 265 h 267"/>
                <a:gd name="T42" fmla="*/ 134 w 268"/>
                <a:gd name="T43" fmla="*/ 267 h 267"/>
                <a:gd name="T44" fmla="*/ 160 w 268"/>
                <a:gd name="T45" fmla="*/ 265 h 267"/>
                <a:gd name="T46" fmla="*/ 185 w 268"/>
                <a:gd name="T47" fmla="*/ 257 h 267"/>
                <a:gd name="T48" fmla="*/ 208 w 268"/>
                <a:gd name="T49" fmla="*/ 245 h 267"/>
                <a:gd name="T50" fmla="*/ 229 w 268"/>
                <a:gd name="T51" fmla="*/ 228 h 267"/>
                <a:gd name="T52" fmla="*/ 239 w 268"/>
                <a:gd name="T53" fmla="*/ 218 h 267"/>
                <a:gd name="T54" fmla="*/ 253 w 268"/>
                <a:gd name="T55" fmla="*/ 196 h 267"/>
                <a:gd name="T56" fmla="*/ 263 w 268"/>
                <a:gd name="T57" fmla="*/ 172 h 267"/>
                <a:gd name="T58" fmla="*/ 268 w 268"/>
                <a:gd name="T59" fmla="*/ 146 h 267"/>
                <a:gd name="T60" fmla="*/ 268 w 268"/>
                <a:gd name="T61" fmla="*/ 121 h 267"/>
                <a:gd name="T62" fmla="*/ 263 w 268"/>
                <a:gd name="T63" fmla="*/ 95 h 267"/>
                <a:gd name="T64" fmla="*/ 253 w 268"/>
                <a:gd name="T65" fmla="*/ 71 h 267"/>
                <a:gd name="T66" fmla="*/ 239 w 268"/>
                <a:gd name="T67" fmla="*/ 49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8" h="267">
                  <a:moveTo>
                    <a:pt x="229" y="39"/>
                  </a:moveTo>
                  <a:lnTo>
                    <a:pt x="229" y="39"/>
                  </a:lnTo>
                  <a:lnTo>
                    <a:pt x="219" y="29"/>
                  </a:lnTo>
                  <a:lnTo>
                    <a:pt x="208" y="22"/>
                  </a:lnTo>
                  <a:lnTo>
                    <a:pt x="197" y="14"/>
                  </a:lnTo>
                  <a:lnTo>
                    <a:pt x="185" y="10"/>
                  </a:lnTo>
                  <a:lnTo>
                    <a:pt x="172" y="5"/>
                  </a:lnTo>
                  <a:lnTo>
                    <a:pt x="160" y="2"/>
                  </a:lnTo>
                  <a:lnTo>
                    <a:pt x="146" y="0"/>
                  </a:lnTo>
                  <a:lnTo>
                    <a:pt x="134" y="0"/>
                  </a:lnTo>
                  <a:lnTo>
                    <a:pt x="122" y="0"/>
                  </a:lnTo>
                  <a:lnTo>
                    <a:pt x="108" y="2"/>
                  </a:lnTo>
                  <a:lnTo>
                    <a:pt x="96" y="5"/>
                  </a:lnTo>
                  <a:lnTo>
                    <a:pt x="84" y="10"/>
                  </a:lnTo>
                  <a:lnTo>
                    <a:pt x="72" y="14"/>
                  </a:lnTo>
                  <a:lnTo>
                    <a:pt x="61" y="22"/>
                  </a:lnTo>
                  <a:lnTo>
                    <a:pt x="50" y="29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30" y="49"/>
                  </a:lnTo>
                  <a:lnTo>
                    <a:pt x="23" y="60"/>
                  </a:lnTo>
                  <a:lnTo>
                    <a:pt x="15" y="71"/>
                  </a:lnTo>
                  <a:lnTo>
                    <a:pt x="10" y="83"/>
                  </a:lnTo>
                  <a:lnTo>
                    <a:pt x="5" y="95"/>
                  </a:lnTo>
                  <a:lnTo>
                    <a:pt x="3" y="108"/>
                  </a:lnTo>
                  <a:lnTo>
                    <a:pt x="0" y="121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3" y="159"/>
                  </a:lnTo>
                  <a:lnTo>
                    <a:pt x="5" y="172"/>
                  </a:lnTo>
                  <a:lnTo>
                    <a:pt x="10" y="184"/>
                  </a:lnTo>
                  <a:lnTo>
                    <a:pt x="15" y="196"/>
                  </a:lnTo>
                  <a:lnTo>
                    <a:pt x="23" y="207"/>
                  </a:lnTo>
                  <a:lnTo>
                    <a:pt x="30" y="218"/>
                  </a:lnTo>
                  <a:lnTo>
                    <a:pt x="40" y="228"/>
                  </a:lnTo>
                  <a:lnTo>
                    <a:pt x="40" y="228"/>
                  </a:lnTo>
                  <a:lnTo>
                    <a:pt x="50" y="238"/>
                  </a:lnTo>
                  <a:lnTo>
                    <a:pt x="61" y="245"/>
                  </a:lnTo>
                  <a:lnTo>
                    <a:pt x="72" y="253"/>
                  </a:lnTo>
                  <a:lnTo>
                    <a:pt x="84" y="257"/>
                  </a:lnTo>
                  <a:lnTo>
                    <a:pt x="96" y="262"/>
                  </a:lnTo>
                  <a:lnTo>
                    <a:pt x="108" y="265"/>
                  </a:lnTo>
                  <a:lnTo>
                    <a:pt x="122" y="267"/>
                  </a:lnTo>
                  <a:lnTo>
                    <a:pt x="134" y="267"/>
                  </a:lnTo>
                  <a:lnTo>
                    <a:pt x="146" y="267"/>
                  </a:lnTo>
                  <a:lnTo>
                    <a:pt x="160" y="265"/>
                  </a:lnTo>
                  <a:lnTo>
                    <a:pt x="172" y="262"/>
                  </a:lnTo>
                  <a:lnTo>
                    <a:pt x="185" y="257"/>
                  </a:lnTo>
                  <a:lnTo>
                    <a:pt x="197" y="253"/>
                  </a:lnTo>
                  <a:lnTo>
                    <a:pt x="208" y="245"/>
                  </a:lnTo>
                  <a:lnTo>
                    <a:pt x="219" y="238"/>
                  </a:lnTo>
                  <a:lnTo>
                    <a:pt x="229" y="228"/>
                  </a:lnTo>
                  <a:lnTo>
                    <a:pt x="229" y="228"/>
                  </a:lnTo>
                  <a:lnTo>
                    <a:pt x="239" y="218"/>
                  </a:lnTo>
                  <a:lnTo>
                    <a:pt x="246" y="207"/>
                  </a:lnTo>
                  <a:lnTo>
                    <a:pt x="253" y="196"/>
                  </a:lnTo>
                  <a:lnTo>
                    <a:pt x="258" y="184"/>
                  </a:lnTo>
                  <a:lnTo>
                    <a:pt x="263" y="172"/>
                  </a:lnTo>
                  <a:lnTo>
                    <a:pt x="266" y="159"/>
                  </a:lnTo>
                  <a:lnTo>
                    <a:pt x="268" y="146"/>
                  </a:lnTo>
                  <a:lnTo>
                    <a:pt x="268" y="134"/>
                  </a:lnTo>
                  <a:lnTo>
                    <a:pt x="268" y="121"/>
                  </a:lnTo>
                  <a:lnTo>
                    <a:pt x="266" y="108"/>
                  </a:lnTo>
                  <a:lnTo>
                    <a:pt x="263" y="95"/>
                  </a:lnTo>
                  <a:lnTo>
                    <a:pt x="258" y="83"/>
                  </a:lnTo>
                  <a:lnTo>
                    <a:pt x="253" y="71"/>
                  </a:lnTo>
                  <a:lnTo>
                    <a:pt x="246" y="60"/>
                  </a:lnTo>
                  <a:lnTo>
                    <a:pt x="239" y="49"/>
                  </a:lnTo>
                  <a:lnTo>
                    <a:pt x="229" y="3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6209B799-0EFE-3D76-EA6D-FF154B002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6" y="206375"/>
              <a:ext cx="377825" cy="379413"/>
            </a:xfrm>
            <a:custGeom>
              <a:avLst/>
              <a:gdLst>
                <a:gd name="T0" fmla="*/ 204 w 238"/>
                <a:gd name="T1" fmla="*/ 204 h 239"/>
                <a:gd name="T2" fmla="*/ 185 w 238"/>
                <a:gd name="T3" fmla="*/ 219 h 239"/>
                <a:gd name="T4" fmla="*/ 165 w 238"/>
                <a:gd name="T5" fmla="*/ 230 h 239"/>
                <a:gd name="T6" fmla="*/ 143 w 238"/>
                <a:gd name="T7" fmla="*/ 236 h 239"/>
                <a:gd name="T8" fmla="*/ 119 w 238"/>
                <a:gd name="T9" fmla="*/ 239 h 239"/>
                <a:gd name="T10" fmla="*/ 96 w 238"/>
                <a:gd name="T11" fmla="*/ 236 h 239"/>
                <a:gd name="T12" fmla="*/ 74 w 238"/>
                <a:gd name="T13" fmla="*/ 230 h 239"/>
                <a:gd name="T14" fmla="*/ 54 w 238"/>
                <a:gd name="T15" fmla="*/ 219 h 239"/>
                <a:gd name="T16" fmla="*/ 35 w 238"/>
                <a:gd name="T17" fmla="*/ 204 h 239"/>
                <a:gd name="T18" fmla="*/ 27 w 238"/>
                <a:gd name="T19" fmla="*/ 194 h 239"/>
                <a:gd name="T20" fmla="*/ 14 w 238"/>
                <a:gd name="T21" fmla="*/ 175 h 239"/>
                <a:gd name="T22" fmla="*/ 5 w 238"/>
                <a:gd name="T23" fmla="*/ 154 h 239"/>
                <a:gd name="T24" fmla="*/ 0 w 238"/>
                <a:gd name="T25" fmla="*/ 131 h 239"/>
                <a:gd name="T26" fmla="*/ 0 w 238"/>
                <a:gd name="T27" fmla="*/ 108 h 239"/>
                <a:gd name="T28" fmla="*/ 5 w 238"/>
                <a:gd name="T29" fmla="*/ 85 h 239"/>
                <a:gd name="T30" fmla="*/ 14 w 238"/>
                <a:gd name="T31" fmla="*/ 64 h 239"/>
                <a:gd name="T32" fmla="*/ 27 w 238"/>
                <a:gd name="T33" fmla="*/ 45 h 239"/>
                <a:gd name="T34" fmla="*/ 35 w 238"/>
                <a:gd name="T35" fmla="*/ 35 h 239"/>
                <a:gd name="T36" fmla="*/ 54 w 238"/>
                <a:gd name="T37" fmla="*/ 20 h 239"/>
                <a:gd name="T38" fmla="*/ 74 w 238"/>
                <a:gd name="T39" fmla="*/ 9 h 239"/>
                <a:gd name="T40" fmla="*/ 96 w 238"/>
                <a:gd name="T41" fmla="*/ 3 h 239"/>
                <a:gd name="T42" fmla="*/ 119 w 238"/>
                <a:gd name="T43" fmla="*/ 0 h 239"/>
                <a:gd name="T44" fmla="*/ 143 w 238"/>
                <a:gd name="T45" fmla="*/ 3 h 239"/>
                <a:gd name="T46" fmla="*/ 165 w 238"/>
                <a:gd name="T47" fmla="*/ 9 h 239"/>
                <a:gd name="T48" fmla="*/ 185 w 238"/>
                <a:gd name="T49" fmla="*/ 20 h 239"/>
                <a:gd name="T50" fmla="*/ 204 w 238"/>
                <a:gd name="T51" fmla="*/ 35 h 239"/>
                <a:gd name="T52" fmla="*/ 211 w 238"/>
                <a:gd name="T53" fmla="*/ 45 h 239"/>
                <a:gd name="T54" fmla="*/ 225 w 238"/>
                <a:gd name="T55" fmla="*/ 64 h 239"/>
                <a:gd name="T56" fmla="*/ 233 w 238"/>
                <a:gd name="T57" fmla="*/ 85 h 239"/>
                <a:gd name="T58" fmla="*/ 238 w 238"/>
                <a:gd name="T59" fmla="*/ 108 h 239"/>
                <a:gd name="T60" fmla="*/ 238 w 238"/>
                <a:gd name="T61" fmla="*/ 131 h 239"/>
                <a:gd name="T62" fmla="*/ 233 w 238"/>
                <a:gd name="T63" fmla="*/ 154 h 239"/>
                <a:gd name="T64" fmla="*/ 225 w 238"/>
                <a:gd name="T65" fmla="*/ 175 h 239"/>
                <a:gd name="T66" fmla="*/ 211 w 238"/>
                <a:gd name="T67" fmla="*/ 1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8" h="239">
                  <a:moveTo>
                    <a:pt x="204" y="204"/>
                  </a:moveTo>
                  <a:lnTo>
                    <a:pt x="204" y="204"/>
                  </a:lnTo>
                  <a:lnTo>
                    <a:pt x="194" y="212"/>
                  </a:lnTo>
                  <a:lnTo>
                    <a:pt x="185" y="219"/>
                  </a:lnTo>
                  <a:lnTo>
                    <a:pt x="174" y="225"/>
                  </a:lnTo>
                  <a:lnTo>
                    <a:pt x="165" y="230"/>
                  </a:lnTo>
                  <a:lnTo>
                    <a:pt x="154" y="234"/>
                  </a:lnTo>
                  <a:lnTo>
                    <a:pt x="143" y="236"/>
                  </a:lnTo>
                  <a:lnTo>
                    <a:pt x="130" y="239"/>
                  </a:lnTo>
                  <a:lnTo>
                    <a:pt x="119" y="239"/>
                  </a:lnTo>
                  <a:lnTo>
                    <a:pt x="108" y="239"/>
                  </a:lnTo>
                  <a:lnTo>
                    <a:pt x="96" y="236"/>
                  </a:lnTo>
                  <a:lnTo>
                    <a:pt x="85" y="234"/>
                  </a:lnTo>
                  <a:lnTo>
                    <a:pt x="74" y="230"/>
                  </a:lnTo>
                  <a:lnTo>
                    <a:pt x="64" y="225"/>
                  </a:lnTo>
                  <a:lnTo>
                    <a:pt x="54" y="219"/>
                  </a:lnTo>
                  <a:lnTo>
                    <a:pt x="44" y="212"/>
                  </a:lnTo>
                  <a:lnTo>
                    <a:pt x="35" y="204"/>
                  </a:lnTo>
                  <a:lnTo>
                    <a:pt x="35" y="204"/>
                  </a:lnTo>
                  <a:lnTo>
                    <a:pt x="27" y="194"/>
                  </a:lnTo>
                  <a:lnTo>
                    <a:pt x="20" y="186"/>
                  </a:lnTo>
                  <a:lnTo>
                    <a:pt x="14" y="175"/>
                  </a:lnTo>
                  <a:lnTo>
                    <a:pt x="9" y="165"/>
                  </a:lnTo>
                  <a:lnTo>
                    <a:pt x="5" y="154"/>
                  </a:lnTo>
                  <a:lnTo>
                    <a:pt x="3" y="143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9" y="74"/>
                  </a:lnTo>
                  <a:lnTo>
                    <a:pt x="14" y="64"/>
                  </a:lnTo>
                  <a:lnTo>
                    <a:pt x="20" y="54"/>
                  </a:lnTo>
                  <a:lnTo>
                    <a:pt x="27" y="45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44" y="27"/>
                  </a:lnTo>
                  <a:lnTo>
                    <a:pt x="54" y="20"/>
                  </a:lnTo>
                  <a:lnTo>
                    <a:pt x="64" y="14"/>
                  </a:lnTo>
                  <a:lnTo>
                    <a:pt x="74" y="9"/>
                  </a:lnTo>
                  <a:lnTo>
                    <a:pt x="85" y="5"/>
                  </a:lnTo>
                  <a:lnTo>
                    <a:pt x="96" y="3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3" y="3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4" y="14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4" y="35"/>
                  </a:lnTo>
                  <a:lnTo>
                    <a:pt x="204" y="35"/>
                  </a:lnTo>
                  <a:lnTo>
                    <a:pt x="211" y="45"/>
                  </a:lnTo>
                  <a:lnTo>
                    <a:pt x="219" y="54"/>
                  </a:lnTo>
                  <a:lnTo>
                    <a:pt x="225" y="64"/>
                  </a:lnTo>
                  <a:lnTo>
                    <a:pt x="230" y="74"/>
                  </a:lnTo>
                  <a:lnTo>
                    <a:pt x="233" y="85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31"/>
                  </a:lnTo>
                  <a:lnTo>
                    <a:pt x="236" y="143"/>
                  </a:lnTo>
                  <a:lnTo>
                    <a:pt x="233" y="154"/>
                  </a:lnTo>
                  <a:lnTo>
                    <a:pt x="230" y="165"/>
                  </a:lnTo>
                  <a:lnTo>
                    <a:pt x="225" y="175"/>
                  </a:lnTo>
                  <a:lnTo>
                    <a:pt x="219" y="186"/>
                  </a:lnTo>
                  <a:lnTo>
                    <a:pt x="211" y="194"/>
                  </a:lnTo>
                  <a:lnTo>
                    <a:pt x="204" y="204"/>
                  </a:lnTo>
                  <a:close/>
                </a:path>
              </a:pathLst>
            </a:custGeom>
            <a:solidFill>
              <a:srgbClr val="5D6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C8551905-CC96-B42E-BC33-617DA39DE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926" y="206375"/>
              <a:ext cx="377825" cy="379413"/>
            </a:xfrm>
            <a:custGeom>
              <a:avLst/>
              <a:gdLst>
                <a:gd name="T0" fmla="*/ 204 w 238"/>
                <a:gd name="T1" fmla="*/ 204 h 239"/>
                <a:gd name="T2" fmla="*/ 185 w 238"/>
                <a:gd name="T3" fmla="*/ 219 h 239"/>
                <a:gd name="T4" fmla="*/ 165 w 238"/>
                <a:gd name="T5" fmla="*/ 230 h 239"/>
                <a:gd name="T6" fmla="*/ 143 w 238"/>
                <a:gd name="T7" fmla="*/ 236 h 239"/>
                <a:gd name="T8" fmla="*/ 119 w 238"/>
                <a:gd name="T9" fmla="*/ 239 h 239"/>
                <a:gd name="T10" fmla="*/ 96 w 238"/>
                <a:gd name="T11" fmla="*/ 236 h 239"/>
                <a:gd name="T12" fmla="*/ 74 w 238"/>
                <a:gd name="T13" fmla="*/ 230 h 239"/>
                <a:gd name="T14" fmla="*/ 54 w 238"/>
                <a:gd name="T15" fmla="*/ 219 h 239"/>
                <a:gd name="T16" fmla="*/ 35 w 238"/>
                <a:gd name="T17" fmla="*/ 204 h 239"/>
                <a:gd name="T18" fmla="*/ 27 w 238"/>
                <a:gd name="T19" fmla="*/ 194 h 239"/>
                <a:gd name="T20" fmla="*/ 14 w 238"/>
                <a:gd name="T21" fmla="*/ 175 h 239"/>
                <a:gd name="T22" fmla="*/ 5 w 238"/>
                <a:gd name="T23" fmla="*/ 154 h 239"/>
                <a:gd name="T24" fmla="*/ 0 w 238"/>
                <a:gd name="T25" fmla="*/ 131 h 239"/>
                <a:gd name="T26" fmla="*/ 0 w 238"/>
                <a:gd name="T27" fmla="*/ 108 h 239"/>
                <a:gd name="T28" fmla="*/ 5 w 238"/>
                <a:gd name="T29" fmla="*/ 85 h 239"/>
                <a:gd name="T30" fmla="*/ 14 w 238"/>
                <a:gd name="T31" fmla="*/ 64 h 239"/>
                <a:gd name="T32" fmla="*/ 27 w 238"/>
                <a:gd name="T33" fmla="*/ 45 h 239"/>
                <a:gd name="T34" fmla="*/ 35 w 238"/>
                <a:gd name="T35" fmla="*/ 35 h 239"/>
                <a:gd name="T36" fmla="*/ 54 w 238"/>
                <a:gd name="T37" fmla="*/ 20 h 239"/>
                <a:gd name="T38" fmla="*/ 74 w 238"/>
                <a:gd name="T39" fmla="*/ 9 h 239"/>
                <a:gd name="T40" fmla="*/ 96 w 238"/>
                <a:gd name="T41" fmla="*/ 3 h 239"/>
                <a:gd name="T42" fmla="*/ 119 w 238"/>
                <a:gd name="T43" fmla="*/ 0 h 239"/>
                <a:gd name="T44" fmla="*/ 143 w 238"/>
                <a:gd name="T45" fmla="*/ 3 h 239"/>
                <a:gd name="T46" fmla="*/ 165 w 238"/>
                <a:gd name="T47" fmla="*/ 9 h 239"/>
                <a:gd name="T48" fmla="*/ 185 w 238"/>
                <a:gd name="T49" fmla="*/ 20 h 239"/>
                <a:gd name="T50" fmla="*/ 204 w 238"/>
                <a:gd name="T51" fmla="*/ 35 h 239"/>
                <a:gd name="T52" fmla="*/ 211 w 238"/>
                <a:gd name="T53" fmla="*/ 45 h 239"/>
                <a:gd name="T54" fmla="*/ 225 w 238"/>
                <a:gd name="T55" fmla="*/ 64 h 239"/>
                <a:gd name="T56" fmla="*/ 233 w 238"/>
                <a:gd name="T57" fmla="*/ 85 h 239"/>
                <a:gd name="T58" fmla="*/ 238 w 238"/>
                <a:gd name="T59" fmla="*/ 108 h 239"/>
                <a:gd name="T60" fmla="*/ 238 w 238"/>
                <a:gd name="T61" fmla="*/ 131 h 239"/>
                <a:gd name="T62" fmla="*/ 233 w 238"/>
                <a:gd name="T63" fmla="*/ 154 h 239"/>
                <a:gd name="T64" fmla="*/ 225 w 238"/>
                <a:gd name="T65" fmla="*/ 175 h 239"/>
                <a:gd name="T66" fmla="*/ 211 w 238"/>
                <a:gd name="T67" fmla="*/ 19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8" h="239">
                  <a:moveTo>
                    <a:pt x="204" y="204"/>
                  </a:moveTo>
                  <a:lnTo>
                    <a:pt x="204" y="204"/>
                  </a:lnTo>
                  <a:lnTo>
                    <a:pt x="194" y="212"/>
                  </a:lnTo>
                  <a:lnTo>
                    <a:pt x="185" y="219"/>
                  </a:lnTo>
                  <a:lnTo>
                    <a:pt x="174" y="225"/>
                  </a:lnTo>
                  <a:lnTo>
                    <a:pt x="165" y="230"/>
                  </a:lnTo>
                  <a:lnTo>
                    <a:pt x="154" y="234"/>
                  </a:lnTo>
                  <a:lnTo>
                    <a:pt x="143" y="236"/>
                  </a:lnTo>
                  <a:lnTo>
                    <a:pt x="130" y="239"/>
                  </a:lnTo>
                  <a:lnTo>
                    <a:pt x="119" y="239"/>
                  </a:lnTo>
                  <a:lnTo>
                    <a:pt x="108" y="239"/>
                  </a:lnTo>
                  <a:lnTo>
                    <a:pt x="96" y="236"/>
                  </a:lnTo>
                  <a:lnTo>
                    <a:pt x="85" y="234"/>
                  </a:lnTo>
                  <a:lnTo>
                    <a:pt x="74" y="230"/>
                  </a:lnTo>
                  <a:lnTo>
                    <a:pt x="64" y="225"/>
                  </a:lnTo>
                  <a:lnTo>
                    <a:pt x="54" y="219"/>
                  </a:lnTo>
                  <a:lnTo>
                    <a:pt x="44" y="212"/>
                  </a:lnTo>
                  <a:lnTo>
                    <a:pt x="35" y="204"/>
                  </a:lnTo>
                  <a:lnTo>
                    <a:pt x="35" y="204"/>
                  </a:lnTo>
                  <a:lnTo>
                    <a:pt x="27" y="194"/>
                  </a:lnTo>
                  <a:lnTo>
                    <a:pt x="20" y="186"/>
                  </a:lnTo>
                  <a:lnTo>
                    <a:pt x="14" y="175"/>
                  </a:lnTo>
                  <a:lnTo>
                    <a:pt x="9" y="165"/>
                  </a:lnTo>
                  <a:lnTo>
                    <a:pt x="5" y="154"/>
                  </a:lnTo>
                  <a:lnTo>
                    <a:pt x="3" y="143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5" y="85"/>
                  </a:lnTo>
                  <a:lnTo>
                    <a:pt x="9" y="74"/>
                  </a:lnTo>
                  <a:lnTo>
                    <a:pt x="14" y="64"/>
                  </a:lnTo>
                  <a:lnTo>
                    <a:pt x="20" y="54"/>
                  </a:lnTo>
                  <a:lnTo>
                    <a:pt x="27" y="45"/>
                  </a:lnTo>
                  <a:lnTo>
                    <a:pt x="35" y="35"/>
                  </a:lnTo>
                  <a:lnTo>
                    <a:pt x="35" y="35"/>
                  </a:lnTo>
                  <a:lnTo>
                    <a:pt x="44" y="27"/>
                  </a:lnTo>
                  <a:lnTo>
                    <a:pt x="54" y="20"/>
                  </a:lnTo>
                  <a:lnTo>
                    <a:pt x="64" y="14"/>
                  </a:lnTo>
                  <a:lnTo>
                    <a:pt x="74" y="9"/>
                  </a:lnTo>
                  <a:lnTo>
                    <a:pt x="85" y="5"/>
                  </a:lnTo>
                  <a:lnTo>
                    <a:pt x="96" y="3"/>
                  </a:lnTo>
                  <a:lnTo>
                    <a:pt x="108" y="0"/>
                  </a:lnTo>
                  <a:lnTo>
                    <a:pt x="119" y="0"/>
                  </a:lnTo>
                  <a:lnTo>
                    <a:pt x="130" y="0"/>
                  </a:lnTo>
                  <a:lnTo>
                    <a:pt x="143" y="3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4" y="14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4" y="35"/>
                  </a:lnTo>
                  <a:lnTo>
                    <a:pt x="204" y="35"/>
                  </a:lnTo>
                  <a:lnTo>
                    <a:pt x="211" y="45"/>
                  </a:lnTo>
                  <a:lnTo>
                    <a:pt x="219" y="54"/>
                  </a:lnTo>
                  <a:lnTo>
                    <a:pt x="225" y="64"/>
                  </a:lnTo>
                  <a:lnTo>
                    <a:pt x="230" y="74"/>
                  </a:lnTo>
                  <a:lnTo>
                    <a:pt x="233" y="85"/>
                  </a:lnTo>
                  <a:lnTo>
                    <a:pt x="236" y="96"/>
                  </a:lnTo>
                  <a:lnTo>
                    <a:pt x="238" y="108"/>
                  </a:lnTo>
                  <a:lnTo>
                    <a:pt x="238" y="120"/>
                  </a:lnTo>
                  <a:lnTo>
                    <a:pt x="238" y="131"/>
                  </a:lnTo>
                  <a:lnTo>
                    <a:pt x="236" y="143"/>
                  </a:lnTo>
                  <a:lnTo>
                    <a:pt x="233" y="154"/>
                  </a:lnTo>
                  <a:lnTo>
                    <a:pt x="230" y="165"/>
                  </a:lnTo>
                  <a:lnTo>
                    <a:pt x="225" y="175"/>
                  </a:lnTo>
                  <a:lnTo>
                    <a:pt x="219" y="186"/>
                  </a:lnTo>
                  <a:lnTo>
                    <a:pt x="211" y="194"/>
                  </a:lnTo>
                  <a:lnTo>
                    <a:pt x="204" y="2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Freeform 450">
              <a:extLst>
                <a:ext uri="{FF2B5EF4-FFF2-40B4-BE49-F238E27FC236}">
                  <a16:creationId xmlns:a16="http://schemas.microsoft.com/office/drawing/2014/main" id="{FE1BF4AE-6185-D2B0-BB50-7D985AEC3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26" y="219075"/>
              <a:ext cx="354013" cy="354013"/>
            </a:xfrm>
            <a:custGeom>
              <a:avLst/>
              <a:gdLst>
                <a:gd name="T0" fmla="*/ 111 w 223"/>
                <a:gd name="T1" fmla="*/ 0 h 223"/>
                <a:gd name="T2" fmla="*/ 89 w 223"/>
                <a:gd name="T3" fmla="*/ 2 h 223"/>
                <a:gd name="T4" fmla="*/ 67 w 223"/>
                <a:gd name="T5" fmla="*/ 8 h 223"/>
                <a:gd name="T6" fmla="*/ 49 w 223"/>
                <a:gd name="T7" fmla="*/ 18 h 223"/>
                <a:gd name="T8" fmla="*/ 31 w 223"/>
                <a:gd name="T9" fmla="*/ 33 h 223"/>
                <a:gd name="T10" fmla="*/ 18 w 223"/>
                <a:gd name="T11" fmla="*/ 49 h 223"/>
                <a:gd name="T12" fmla="*/ 8 w 223"/>
                <a:gd name="T13" fmla="*/ 69 h 223"/>
                <a:gd name="T14" fmla="*/ 2 w 223"/>
                <a:gd name="T15" fmla="*/ 89 h 223"/>
                <a:gd name="T16" fmla="*/ 0 w 223"/>
                <a:gd name="T17" fmla="*/ 112 h 223"/>
                <a:gd name="T18" fmla="*/ 0 w 223"/>
                <a:gd name="T19" fmla="*/ 123 h 223"/>
                <a:gd name="T20" fmla="*/ 4 w 223"/>
                <a:gd name="T21" fmla="*/ 145 h 223"/>
                <a:gd name="T22" fmla="*/ 13 w 223"/>
                <a:gd name="T23" fmla="*/ 166 h 223"/>
                <a:gd name="T24" fmla="*/ 25 w 223"/>
                <a:gd name="T25" fmla="*/ 183 h 223"/>
                <a:gd name="T26" fmla="*/ 40 w 223"/>
                <a:gd name="T27" fmla="*/ 197 h 223"/>
                <a:gd name="T28" fmla="*/ 58 w 223"/>
                <a:gd name="T29" fmla="*/ 210 h 223"/>
                <a:gd name="T30" fmla="*/ 78 w 223"/>
                <a:gd name="T31" fmla="*/ 218 h 223"/>
                <a:gd name="T32" fmla="*/ 100 w 223"/>
                <a:gd name="T33" fmla="*/ 223 h 223"/>
                <a:gd name="T34" fmla="*/ 111 w 223"/>
                <a:gd name="T35" fmla="*/ 223 h 223"/>
                <a:gd name="T36" fmla="*/ 133 w 223"/>
                <a:gd name="T37" fmla="*/ 221 h 223"/>
                <a:gd name="T38" fmla="*/ 155 w 223"/>
                <a:gd name="T39" fmla="*/ 215 h 223"/>
                <a:gd name="T40" fmla="*/ 174 w 223"/>
                <a:gd name="T41" fmla="*/ 205 h 223"/>
                <a:gd name="T42" fmla="*/ 191 w 223"/>
                <a:gd name="T43" fmla="*/ 191 h 223"/>
                <a:gd name="T44" fmla="*/ 204 w 223"/>
                <a:gd name="T45" fmla="*/ 174 h 223"/>
                <a:gd name="T46" fmla="*/ 214 w 223"/>
                <a:gd name="T47" fmla="*/ 156 h 223"/>
                <a:gd name="T48" fmla="*/ 220 w 223"/>
                <a:gd name="T49" fmla="*/ 134 h 223"/>
                <a:gd name="T50" fmla="*/ 223 w 223"/>
                <a:gd name="T51" fmla="*/ 112 h 223"/>
                <a:gd name="T52" fmla="*/ 223 w 223"/>
                <a:gd name="T53" fmla="*/ 100 h 223"/>
                <a:gd name="T54" fmla="*/ 218 w 223"/>
                <a:gd name="T55" fmla="*/ 78 h 223"/>
                <a:gd name="T56" fmla="*/ 209 w 223"/>
                <a:gd name="T57" fmla="*/ 59 h 223"/>
                <a:gd name="T58" fmla="*/ 197 w 223"/>
                <a:gd name="T59" fmla="*/ 40 h 223"/>
                <a:gd name="T60" fmla="*/ 182 w 223"/>
                <a:gd name="T61" fmla="*/ 26 h 223"/>
                <a:gd name="T62" fmla="*/ 164 w 223"/>
                <a:gd name="T63" fmla="*/ 13 h 223"/>
                <a:gd name="T64" fmla="*/ 144 w 223"/>
                <a:gd name="T65" fmla="*/ 5 h 223"/>
                <a:gd name="T66" fmla="*/ 122 w 223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3" h="223">
                  <a:moveTo>
                    <a:pt x="111" y="0"/>
                  </a:moveTo>
                  <a:lnTo>
                    <a:pt x="111" y="0"/>
                  </a:lnTo>
                  <a:lnTo>
                    <a:pt x="100" y="0"/>
                  </a:lnTo>
                  <a:lnTo>
                    <a:pt x="89" y="2"/>
                  </a:lnTo>
                  <a:lnTo>
                    <a:pt x="78" y="5"/>
                  </a:lnTo>
                  <a:lnTo>
                    <a:pt x="67" y="8"/>
                  </a:lnTo>
                  <a:lnTo>
                    <a:pt x="58" y="13"/>
                  </a:lnTo>
                  <a:lnTo>
                    <a:pt x="49" y="18"/>
                  </a:lnTo>
                  <a:lnTo>
                    <a:pt x="40" y="26"/>
                  </a:lnTo>
                  <a:lnTo>
                    <a:pt x="31" y="33"/>
                  </a:lnTo>
                  <a:lnTo>
                    <a:pt x="25" y="40"/>
                  </a:lnTo>
                  <a:lnTo>
                    <a:pt x="18" y="49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2" y="89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4"/>
                  </a:lnTo>
                  <a:lnTo>
                    <a:pt x="4" y="145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4"/>
                  </a:lnTo>
                  <a:lnTo>
                    <a:pt x="25" y="183"/>
                  </a:lnTo>
                  <a:lnTo>
                    <a:pt x="31" y="191"/>
                  </a:lnTo>
                  <a:lnTo>
                    <a:pt x="40" y="197"/>
                  </a:lnTo>
                  <a:lnTo>
                    <a:pt x="49" y="205"/>
                  </a:lnTo>
                  <a:lnTo>
                    <a:pt x="58" y="210"/>
                  </a:lnTo>
                  <a:lnTo>
                    <a:pt x="67" y="215"/>
                  </a:lnTo>
                  <a:lnTo>
                    <a:pt x="78" y="218"/>
                  </a:lnTo>
                  <a:lnTo>
                    <a:pt x="89" y="221"/>
                  </a:lnTo>
                  <a:lnTo>
                    <a:pt x="100" y="223"/>
                  </a:lnTo>
                  <a:lnTo>
                    <a:pt x="111" y="223"/>
                  </a:lnTo>
                  <a:lnTo>
                    <a:pt x="111" y="223"/>
                  </a:lnTo>
                  <a:lnTo>
                    <a:pt x="122" y="223"/>
                  </a:lnTo>
                  <a:lnTo>
                    <a:pt x="133" y="221"/>
                  </a:lnTo>
                  <a:lnTo>
                    <a:pt x="144" y="218"/>
                  </a:lnTo>
                  <a:lnTo>
                    <a:pt x="155" y="215"/>
                  </a:lnTo>
                  <a:lnTo>
                    <a:pt x="164" y="210"/>
                  </a:lnTo>
                  <a:lnTo>
                    <a:pt x="174" y="205"/>
                  </a:lnTo>
                  <a:lnTo>
                    <a:pt x="182" y="197"/>
                  </a:lnTo>
                  <a:lnTo>
                    <a:pt x="191" y="191"/>
                  </a:lnTo>
                  <a:lnTo>
                    <a:pt x="197" y="183"/>
                  </a:lnTo>
                  <a:lnTo>
                    <a:pt x="204" y="174"/>
                  </a:lnTo>
                  <a:lnTo>
                    <a:pt x="209" y="166"/>
                  </a:lnTo>
                  <a:lnTo>
                    <a:pt x="214" y="156"/>
                  </a:lnTo>
                  <a:lnTo>
                    <a:pt x="218" y="145"/>
                  </a:lnTo>
                  <a:lnTo>
                    <a:pt x="220" y="134"/>
                  </a:lnTo>
                  <a:lnTo>
                    <a:pt x="223" y="123"/>
                  </a:lnTo>
                  <a:lnTo>
                    <a:pt x="223" y="112"/>
                  </a:lnTo>
                  <a:lnTo>
                    <a:pt x="223" y="112"/>
                  </a:lnTo>
                  <a:lnTo>
                    <a:pt x="223" y="100"/>
                  </a:lnTo>
                  <a:lnTo>
                    <a:pt x="220" y="89"/>
                  </a:lnTo>
                  <a:lnTo>
                    <a:pt x="218" y="78"/>
                  </a:lnTo>
                  <a:lnTo>
                    <a:pt x="214" y="69"/>
                  </a:lnTo>
                  <a:lnTo>
                    <a:pt x="209" y="59"/>
                  </a:lnTo>
                  <a:lnTo>
                    <a:pt x="204" y="49"/>
                  </a:lnTo>
                  <a:lnTo>
                    <a:pt x="197" y="40"/>
                  </a:lnTo>
                  <a:lnTo>
                    <a:pt x="191" y="33"/>
                  </a:lnTo>
                  <a:lnTo>
                    <a:pt x="182" y="26"/>
                  </a:lnTo>
                  <a:lnTo>
                    <a:pt x="174" y="18"/>
                  </a:lnTo>
                  <a:lnTo>
                    <a:pt x="164" y="13"/>
                  </a:lnTo>
                  <a:lnTo>
                    <a:pt x="155" y="8"/>
                  </a:lnTo>
                  <a:lnTo>
                    <a:pt x="144" y="5"/>
                  </a:lnTo>
                  <a:lnTo>
                    <a:pt x="133" y="2"/>
                  </a:lnTo>
                  <a:lnTo>
                    <a:pt x="122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2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451">
              <a:extLst>
                <a:ext uri="{FF2B5EF4-FFF2-40B4-BE49-F238E27FC236}">
                  <a16:creationId xmlns:a16="http://schemas.microsoft.com/office/drawing/2014/main" id="{A5E558D3-C8D3-292B-6B9B-936C4ECA5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626" y="219075"/>
              <a:ext cx="354013" cy="354013"/>
            </a:xfrm>
            <a:custGeom>
              <a:avLst/>
              <a:gdLst>
                <a:gd name="T0" fmla="*/ 111 w 223"/>
                <a:gd name="T1" fmla="*/ 0 h 223"/>
                <a:gd name="T2" fmla="*/ 89 w 223"/>
                <a:gd name="T3" fmla="*/ 2 h 223"/>
                <a:gd name="T4" fmla="*/ 67 w 223"/>
                <a:gd name="T5" fmla="*/ 8 h 223"/>
                <a:gd name="T6" fmla="*/ 49 w 223"/>
                <a:gd name="T7" fmla="*/ 18 h 223"/>
                <a:gd name="T8" fmla="*/ 31 w 223"/>
                <a:gd name="T9" fmla="*/ 33 h 223"/>
                <a:gd name="T10" fmla="*/ 18 w 223"/>
                <a:gd name="T11" fmla="*/ 49 h 223"/>
                <a:gd name="T12" fmla="*/ 8 w 223"/>
                <a:gd name="T13" fmla="*/ 69 h 223"/>
                <a:gd name="T14" fmla="*/ 2 w 223"/>
                <a:gd name="T15" fmla="*/ 89 h 223"/>
                <a:gd name="T16" fmla="*/ 0 w 223"/>
                <a:gd name="T17" fmla="*/ 112 h 223"/>
                <a:gd name="T18" fmla="*/ 0 w 223"/>
                <a:gd name="T19" fmla="*/ 123 h 223"/>
                <a:gd name="T20" fmla="*/ 4 w 223"/>
                <a:gd name="T21" fmla="*/ 145 h 223"/>
                <a:gd name="T22" fmla="*/ 13 w 223"/>
                <a:gd name="T23" fmla="*/ 166 h 223"/>
                <a:gd name="T24" fmla="*/ 25 w 223"/>
                <a:gd name="T25" fmla="*/ 183 h 223"/>
                <a:gd name="T26" fmla="*/ 40 w 223"/>
                <a:gd name="T27" fmla="*/ 197 h 223"/>
                <a:gd name="T28" fmla="*/ 58 w 223"/>
                <a:gd name="T29" fmla="*/ 210 h 223"/>
                <a:gd name="T30" fmla="*/ 78 w 223"/>
                <a:gd name="T31" fmla="*/ 218 h 223"/>
                <a:gd name="T32" fmla="*/ 100 w 223"/>
                <a:gd name="T33" fmla="*/ 223 h 223"/>
                <a:gd name="T34" fmla="*/ 111 w 223"/>
                <a:gd name="T35" fmla="*/ 223 h 223"/>
                <a:gd name="T36" fmla="*/ 133 w 223"/>
                <a:gd name="T37" fmla="*/ 221 h 223"/>
                <a:gd name="T38" fmla="*/ 155 w 223"/>
                <a:gd name="T39" fmla="*/ 215 h 223"/>
                <a:gd name="T40" fmla="*/ 174 w 223"/>
                <a:gd name="T41" fmla="*/ 205 h 223"/>
                <a:gd name="T42" fmla="*/ 191 w 223"/>
                <a:gd name="T43" fmla="*/ 191 h 223"/>
                <a:gd name="T44" fmla="*/ 204 w 223"/>
                <a:gd name="T45" fmla="*/ 174 h 223"/>
                <a:gd name="T46" fmla="*/ 214 w 223"/>
                <a:gd name="T47" fmla="*/ 156 h 223"/>
                <a:gd name="T48" fmla="*/ 220 w 223"/>
                <a:gd name="T49" fmla="*/ 134 h 223"/>
                <a:gd name="T50" fmla="*/ 223 w 223"/>
                <a:gd name="T51" fmla="*/ 112 h 223"/>
                <a:gd name="T52" fmla="*/ 223 w 223"/>
                <a:gd name="T53" fmla="*/ 100 h 223"/>
                <a:gd name="T54" fmla="*/ 218 w 223"/>
                <a:gd name="T55" fmla="*/ 78 h 223"/>
                <a:gd name="T56" fmla="*/ 209 w 223"/>
                <a:gd name="T57" fmla="*/ 59 h 223"/>
                <a:gd name="T58" fmla="*/ 197 w 223"/>
                <a:gd name="T59" fmla="*/ 40 h 223"/>
                <a:gd name="T60" fmla="*/ 182 w 223"/>
                <a:gd name="T61" fmla="*/ 26 h 223"/>
                <a:gd name="T62" fmla="*/ 164 w 223"/>
                <a:gd name="T63" fmla="*/ 13 h 223"/>
                <a:gd name="T64" fmla="*/ 144 w 223"/>
                <a:gd name="T65" fmla="*/ 5 h 223"/>
                <a:gd name="T66" fmla="*/ 122 w 223"/>
                <a:gd name="T67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3" h="223">
                  <a:moveTo>
                    <a:pt x="111" y="0"/>
                  </a:moveTo>
                  <a:lnTo>
                    <a:pt x="111" y="0"/>
                  </a:lnTo>
                  <a:lnTo>
                    <a:pt x="100" y="0"/>
                  </a:lnTo>
                  <a:lnTo>
                    <a:pt x="89" y="2"/>
                  </a:lnTo>
                  <a:lnTo>
                    <a:pt x="78" y="5"/>
                  </a:lnTo>
                  <a:lnTo>
                    <a:pt x="67" y="8"/>
                  </a:lnTo>
                  <a:lnTo>
                    <a:pt x="58" y="13"/>
                  </a:lnTo>
                  <a:lnTo>
                    <a:pt x="49" y="18"/>
                  </a:lnTo>
                  <a:lnTo>
                    <a:pt x="40" y="26"/>
                  </a:lnTo>
                  <a:lnTo>
                    <a:pt x="31" y="33"/>
                  </a:lnTo>
                  <a:lnTo>
                    <a:pt x="25" y="40"/>
                  </a:lnTo>
                  <a:lnTo>
                    <a:pt x="18" y="49"/>
                  </a:lnTo>
                  <a:lnTo>
                    <a:pt x="13" y="59"/>
                  </a:lnTo>
                  <a:lnTo>
                    <a:pt x="8" y="69"/>
                  </a:lnTo>
                  <a:lnTo>
                    <a:pt x="4" y="78"/>
                  </a:lnTo>
                  <a:lnTo>
                    <a:pt x="2" y="89"/>
                  </a:lnTo>
                  <a:lnTo>
                    <a:pt x="0" y="100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4"/>
                  </a:lnTo>
                  <a:lnTo>
                    <a:pt x="4" y="145"/>
                  </a:lnTo>
                  <a:lnTo>
                    <a:pt x="8" y="156"/>
                  </a:lnTo>
                  <a:lnTo>
                    <a:pt x="13" y="166"/>
                  </a:lnTo>
                  <a:lnTo>
                    <a:pt x="18" y="174"/>
                  </a:lnTo>
                  <a:lnTo>
                    <a:pt x="25" y="183"/>
                  </a:lnTo>
                  <a:lnTo>
                    <a:pt x="31" y="191"/>
                  </a:lnTo>
                  <a:lnTo>
                    <a:pt x="40" y="197"/>
                  </a:lnTo>
                  <a:lnTo>
                    <a:pt x="49" y="205"/>
                  </a:lnTo>
                  <a:lnTo>
                    <a:pt x="58" y="210"/>
                  </a:lnTo>
                  <a:lnTo>
                    <a:pt x="67" y="215"/>
                  </a:lnTo>
                  <a:lnTo>
                    <a:pt x="78" y="218"/>
                  </a:lnTo>
                  <a:lnTo>
                    <a:pt x="89" y="221"/>
                  </a:lnTo>
                  <a:lnTo>
                    <a:pt x="100" y="223"/>
                  </a:lnTo>
                  <a:lnTo>
                    <a:pt x="111" y="223"/>
                  </a:lnTo>
                  <a:lnTo>
                    <a:pt x="111" y="223"/>
                  </a:lnTo>
                  <a:lnTo>
                    <a:pt x="122" y="223"/>
                  </a:lnTo>
                  <a:lnTo>
                    <a:pt x="133" y="221"/>
                  </a:lnTo>
                  <a:lnTo>
                    <a:pt x="144" y="218"/>
                  </a:lnTo>
                  <a:lnTo>
                    <a:pt x="155" y="215"/>
                  </a:lnTo>
                  <a:lnTo>
                    <a:pt x="164" y="210"/>
                  </a:lnTo>
                  <a:lnTo>
                    <a:pt x="174" y="205"/>
                  </a:lnTo>
                  <a:lnTo>
                    <a:pt x="182" y="197"/>
                  </a:lnTo>
                  <a:lnTo>
                    <a:pt x="191" y="191"/>
                  </a:lnTo>
                  <a:lnTo>
                    <a:pt x="197" y="183"/>
                  </a:lnTo>
                  <a:lnTo>
                    <a:pt x="204" y="174"/>
                  </a:lnTo>
                  <a:lnTo>
                    <a:pt x="209" y="166"/>
                  </a:lnTo>
                  <a:lnTo>
                    <a:pt x="214" y="156"/>
                  </a:lnTo>
                  <a:lnTo>
                    <a:pt x="218" y="145"/>
                  </a:lnTo>
                  <a:lnTo>
                    <a:pt x="220" y="134"/>
                  </a:lnTo>
                  <a:lnTo>
                    <a:pt x="223" y="123"/>
                  </a:lnTo>
                  <a:lnTo>
                    <a:pt x="223" y="112"/>
                  </a:lnTo>
                  <a:lnTo>
                    <a:pt x="223" y="112"/>
                  </a:lnTo>
                  <a:lnTo>
                    <a:pt x="223" y="100"/>
                  </a:lnTo>
                  <a:lnTo>
                    <a:pt x="220" y="89"/>
                  </a:lnTo>
                  <a:lnTo>
                    <a:pt x="218" y="78"/>
                  </a:lnTo>
                  <a:lnTo>
                    <a:pt x="214" y="69"/>
                  </a:lnTo>
                  <a:lnTo>
                    <a:pt x="209" y="59"/>
                  </a:lnTo>
                  <a:lnTo>
                    <a:pt x="204" y="49"/>
                  </a:lnTo>
                  <a:lnTo>
                    <a:pt x="197" y="40"/>
                  </a:lnTo>
                  <a:lnTo>
                    <a:pt x="191" y="33"/>
                  </a:lnTo>
                  <a:lnTo>
                    <a:pt x="182" y="26"/>
                  </a:lnTo>
                  <a:lnTo>
                    <a:pt x="174" y="18"/>
                  </a:lnTo>
                  <a:lnTo>
                    <a:pt x="164" y="13"/>
                  </a:lnTo>
                  <a:lnTo>
                    <a:pt x="155" y="8"/>
                  </a:lnTo>
                  <a:lnTo>
                    <a:pt x="144" y="5"/>
                  </a:lnTo>
                  <a:lnTo>
                    <a:pt x="133" y="2"/>
                  </a:lnTo>
                  <a:lnTo>
                    <a:pt x="122" y="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452">
              <a:extLst>
                <a:ext uri="{FF2B5EF4-FFF2-40B4-BE49-F238E27FC236}">
                  <a16:creationId xmlns:a16="http://schemas.microsoft.com/office/drawing/2014/main" id="{7DCA812F-6AE3-CBAD-E08C-D51E9B492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269875"/>
              <a:ext cx="254000" cy="252413"/>
            </a:xfrm>
            <a:custGeom>
              <a:avLst/>
              <a:gdLst>
                <a:gd name="T0" fmla="*/ 80 w 160"/>
                <a:gd name="T1" fmla="*/ 0 h 159"/>
                <a:gd name="T2" fmla="*/ 64 w 160"/>
                <a:gd name="T3" fmla="*/ 1 h 159"/>
                <a:gd name="T4" fmla="*/ 50 w 160"/>
                <a:gd name="T5" fmla="*/ 6 h 159"/>
                <a:gd name="T6" fmla="*/ 35 w 160"/>
                <a:gd name="T7" fmla="*/ 13 h 159"/>
                <a:gd name="T8" fmla="*/ 24 w 160"/>
                <a:gd name="T9" fmla="*/ 23 h 159"/>
                <a:gd name="T10" fmla="*/ 14 w 160"/>
                <a:gd name="T11" fmla="*/ 34 h 159"/>
                <a:gd name="T12" fmla="*/ 7 w 160"/>
                <a:gd name="T13" fmla="*/ 49 h 159"/>
                <a:gd name="T14" fmla="*/ 2 w 160"/>
                <a:gd name="T15" fmla="*/ 64 h 159"/>
                <a:gd name="T16" fmla="*/ 0 w 160"/>
                <a:gd name="T17" fmla="*/ 80 h 159"/>
                <a:gd name="T18" fmla="*/ 0 w 160"/>
                <a:gd name="T19" fmla="*/ 88 h 159"/>
                <a:gd name="T20" fmla="*/ 4 w 160"/>
                <a:gd name="T21" fmla="*/ 103 h 159"/>
                <a:gd name="T22" fmla="*/ 10 w 160"/>
                <a:gd name="T23" fmla="*/ 118 h 159"/>
                <a:gd name="T24" fmla="*/ 19 w 160"/>
                <a:gd name="T25" fmla="*/ 131 h 159"/>
                <a:gd name="T26" fmla="*/ 29 w 160"/>
                <a:gd name="T27" fmla="*/ 141 h 159"/>
                <a:gd name="T28" fmla="*/ 42 w 160"/>
                <a:gd name="T29" fmla="*/ 151 h 159"/>
                <a:gd name="T30" fmla="*/ 57 w 160"/>
                <a:gd name="T31" fmla="*/ 156 h 159"/>
                <a:gd name="T32" fmla="*/ 72 w 160"/>
                <a:gd name="T33" fmla="*/ 159 h 159"/>
                <a:gd name="T34" fmla="*/ 80 w 160"/>
                <a:gd name="T35" fmla="*/ 159 h 159"/>
                <a:gd name="T36" fmla="*/ 96 w 160"/>
                <a:gd name="T37" fmla="*/ 158 h 159"/>
                <a:gd name="T38" fmla="*/ 111 w 160"/>
                <a:gd name="T39" fmla="*/ 153 h 159"/>
                <a:gd name="T40" fmla="*/ 126 w 160"/>
                <a:gd name="T41" fmla="*/ 146 h 159"/>
                <a:gd name="T42" fmla="*/ 137 w 160"/>
                <a:gd name="T43" fmla="*/ 136 h 159"/>
                <a:gd name="T44" fmla="*/ 146 w 160"/>
                <a:gd name="T45" fmla="*/ 125 h 159"/>
                <a:gd name="T46" fmla="*/ 154 w 160"/>
                <a:gd name="T47" fmla="*/ 110 h 159"/>
                <a:gd name="T48" fmla="*/ 159 w 160"/>
                <a:gd name="T49" fmla="*/ 95 h 159"/>
                <a:gd name="T50" fmla="*/ 160 w 160"/>
                <a:gd name="T51" fmla="*/ 80 h 159"/>
                <a:gd name="T52" fmla="*/ 160 w 160"/>
                <a:gd name="T53" fmla="*/ 71 h 159"/>
                <a:gd name="T54" fmla="*/ 156 w 160"/>
                <a:gd name="T55" fmla="*/ 56 h 159"/>
                <a:gd name="T56" fmla="*/ 151 w 160"/>
                <a:gd name="T57" fmla="*/ 41 h 159"/>
                <a:gd name="T58" fmla="*/ 142 w 160"/>
                <a:gd name="T59" fmla="*/ 28 h 159"/>
                <a:gd name="T60" fmla="*/ 132 w 160"/>
                <a:gd name="T61" fmla="*/ 18 h 159"/>
                <a:gd name="T62" fmla="*/ 118 w 160"/>
                <a:gd name="T63" fmla="*/ 10 h 159"/>
                <a:gd name="T64" fmla="*/ 104 w 160"/>
                <a:gd name="T65" fmla="*/ 3 h 159"/>
                <a:gd name="T66" fmla="*/ 89 w 160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59">
                  <a:moveTo>
                    <a:pt x="80" y="0"/>
                  </a:moveTo>
                  <a:lnTo>
                    <a:pt x="80" y="0"/>
                  </a:lnTo>
                  <a:lnTo>
                    <a:pt x="72" y="0"/>
                  </a:lnTo>
                  <a:lnTo>
                    <a:pt x="64" y="1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2" y="10"/>
                  </a:lnTo>
                  <a:lnTo>
                    <a:pt x="35" y="13"/>
                  </a:lnTo>
                  <a:lnTo>
                    <a:pt x="29" y="18"/>
                  </a:lnTo>
                  <a:lnTo>
                    <a:pt x="24" y="23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lnTo>
                    <a:pt x="7" y="49"/>
                  </a:lnTo>
                  <a:lnTo>
                    <a:pt x="4" y="56"/>
                  </a:lnTo>
                  <a:lnTo>
                    <a:pt x="2" y="64"/>
                  </a:lnTo>
                  <a:lnTo>
                    <a:pt x="0" y="7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2" y="95"/>
                  </a:lnTo>
                  <a:lnTo>
                    <a:pt x="4" y="103"/>
                  </a:lnTo>
                  <a:lnTo>
                    <a:pt x="7" y="110"/>
                  </a:lnTo>
                  <a:lnTo>
                    <a:pt x="10" y="118"/>
                  </a:lnTo>
                  <a:lnTo>
                    <a:pt x="14" y="125"/>
                  </a:lnTo>
                  <a:lnTo>
                    <a:pt x="19" y="131"/>
                  </a:lnTo>
                  <a:lnTo>
                    <a:pt x="24" y="136"/>
                  </a:lnTo>
                  <a:lnTo>
                    <a:pt x="29" y="141"/>
                  </a:lnTo>
                  <a:lnTo>
                    <a:pt x="35" y="146"/>
                  </a:lnTo>
                  <a:lnTo>
                    <a:pt x="42" y="151"/>
                  </a:lnTo>
                  <a:lnTo>
                    <a:pt x="50" y="153"/>
                  </a:lnTo>
                  <a:lnTo>
                    <a:pt x="57" y="156"/>
                  </a:lnTo>
                  <a:lnTo>
                    <a:pt x="64" y="158"/>
                  </a:lnTo>
                  <a:lnTo>
                    <a:pt x="72" y="159"/>
                  </a:lnTo>
                  <a:lnTo>
                    <a:pt x="80" y="159"/>
                  </a:lnTo>
                  <a:lnTo>
                    <a:pt x="80" y="159"/>
                  </a:lnTo>
                  <a:lnTo>
                    <a:pt x="89" y="159"/>
                  </a:lnTo>
                  <a:lnTo>
                    <a:pt x="96" y="158"/>
                  </a:lnTo>
                  <a:lnTo>
                    <a:pt x="104" y="156"/>
                  </a:lnTo>
                  <a:lnTo>
                    <a:pt x="111" y="153"/>
                  </a:lnTo>
                  <a:lnTo>
                    <a:pt x="118" y="151"/>
                  </a:lnTo>
                  <a:lnTo>
                    <a:pt x="126" y="146"/>
                  </a:lnTo>
                  <a:lnTo>
                    <a:pt x="132" y="141"/>
                  </a:lnTo>
                  <a:lnTo>
                    <a:pt x="137" y="136"/>
                  </a:lnTo>
                  <a:lnTo>
                    <a:pt x="142" y="131"/>
                  </a:lnTo>
                  <a:lnTo>
                    <a:pt x="146" y="125"/>
                  </a:lnTo>
                  <a:lnTo>
                    <a:pt x="151" y="118"/>
                  </a:lnTo>
                  <a:lnTo>
                    <a:pt x="154" y="110"/>
                  </a:lnTo>
                  <a:lnTo>
                    <a:pt x="156" y="103"/>
                  </a:lnTo>
                  <a:lnTo>
                    <a:pt x="159" y="95"/>
                  </a:lnTo>
                  <a:lnTo>
                    <a:pt x="160" y="88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60" y="71"/>
                  </a:lnTo>
                  <a:lnTo>
                    <a:pt x="159" y="64"/>
                  </a:lnTo>
                  <a:lnTo>
                    <a:pt x="156" y="56"/>
                  </a:lnTo>
                  <a:lnTo>
                    <a:pt x="154" y="49"/>
                  </a:lnTo>
                  <a:lnTo>
                    <a:pt x="151" y="41"/>
                  </a:lnTo>
                  <a:lnTo>
                    <a:pt x="146" y="34"/>
                  </a:lnTo>
                  <a:lnTo>
                    <a:pt x="142" y="28"/>
                  </a:lnTo>
                  <a:lnTo>
                    <a:pt x="137" y="23"/>
                  </a:lnTo>
                  <a:lnTo>
                    <a:pt x="132" y="18"/>
                  </a:lnTo>
                  <a:lnTo>
                    <a:pt x="126" y="13"/>
                  </a:lnTo>
                  <a:lnTo>
                    <a:pt x="118" y="10"/>
                  </a:lnTo>
                  <a:lnTo>
                    <a:pt x="111" y="6"/>
                  </a:lnTo>
                  <a:lnTo>
                    <a:pt x="104" y="3"/>
                  </a:lnTo>
                  <a:lnTo>
                    <a:pt x="96" y="1"/>
                  </a:lnTo>
                  <a:lnTo>
                    <a:pt x="89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1D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453">
              <a:extLst>
                <a:ext uri="{FF2B5EF4-FFF2-40B4-BE49-F238E27FC236}">
                  <a16:creationId xmlns:a16="http://schemas.microsoft.com/office/drawing/2014/main" id="{9B09F173-FD23-4A8C-42F4-2A7D71F58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838" y="269875"/>
              <a:ext cx="254000" cy="252413"/>
            </a:xfrm>
            <a:custGeom>
              <a:avLst/>
              <a:gdLst>
                <a:gd name="T0" fmla="*/ 80 w 160"/>
                <a:gd name="T1" fmla="*/ 0 h 159"/>
                <a:gd name="T2" fmla="*/ 64 w 160"/>
                <a:gd name="T3" fmla="*/ 1 h 159"/>
                <a:gd name="T4" fmla="*/ 50 w 160"/>
                <a:gd name="T5" fmla="*/ 6 h 159"/>
                <a:gd name="T6" fmla="*/ 35 w 160"/>
                <a:gd name="T7" fmla="*/ 13 h 159"/>
                <a:gd name="T8" fmla="*/ 24 w 160"/>
                <a:gd name="T9" fmla="*/ 23 h 159"/>
                <a:gd name="T10" fmla="*/ 14 w 160"/>
                <a:gd name="T11" fmla="*/ 34 h 159"/>
                <a:gd name="T12" fmla="*/ 7 w 160"/>
                <a:gd name="T13" fmla="*/ 49 h 159"/>
                <a:gd name="T14" fmla="*/ 2 w 160"/>
                <a:gd name="T15" fmla="*/ 64 h 159"/>
                <a:gd name="T16" fmla="*/ 0 w 160"/>
                <a:gd name="T17" fmla="*/ 80 h 159"/>
                <a:gd name="T18" fmla="*/ 0 w 160"/>
                <a:gd name="T19" fmla="*/ 88 h 159"/>
                <a:gd name="T20" fmla="*/ 4 w 160"/>
                <a:gd name="T21" fmla="*/ 103 h 159"/>
                <a:gd name="T22" fmla="*/ 10 w 160"/>
                <a:gd name="T23" fmla="*/ 118 h 159"/>
                <a:gd name="T24" fmla="*/ 19 w 160"/>
                <a:gd name="T25" fmla="*/ 131 h 159"/>
                <a:gd name="T26" fmla="*/ 29 w 160"/>
                <a:gd name="T27" fmla="*/ 141 h 159"/>
                <a:gd name="T28" fmla="*/ 42 w 160"/>
                <a:gd name="T29" fmla="*/ 151 h 159"/>
                <a:gd name="T30" fmla="*/ 57 w 160"/>
                <a:gd name="T31" fmla="*/ 156 h 159"/>
                <a:gd name="T32" fmla="*/ 72 w 160"/>
                <a:gd name="T33" fmla="*/ 159 h 159"/>
                <a:gd name="T34" fmla="*/ 80 w 160"/>
                <a:gd name="T35" fmla="*/ 159 h 159"/>
                <a:gd name="T36" fmla="*/ 96 w 160"/>
                <a:gd name="T37" fmla="*/ 158 h 159"/>
                <a:gd name="T38" fmla="*/ 111 w 160"/>
                <a:gd name="T39" fmla="*/ 153 h 159"/>
                <a:gd name="T40" fmla="*/ 126 w 160"/>
                <a:gd name="T41" fmla="*/ 146 h 159"/>
                <a:gd name="T42" fmla="*/ 137 w 160"/>
                <a:gd name="T43" fmla="*/ 136 h 159"/>
                <a:gd name="T44" fmla="*/ 146 w 160"/>
                <a:gd name="T45" fmla="*/ 125 h 159"/>
                <a:gd name="T46" fmla="*/ 154 w 160"/>
                <a:gd name="T47" fmla="*/ 110 h 159"/>
                <a:gd name="T48" fmla="*/ 159 w 160"/>
                <a:gd name="T49" fmla="*/ 95 h 159"/>
                <a:gd name="T50" fmla="*/ 160 w 160"/>
                <a:gd name="T51" fmla="*/ 80 h 159"/>
                <a:gd name="T52" fmla="*/ 160 w 160"/>
                <a:gd name="T53" fmla="*/ 71 h 159"/>
                <a:gd name="T54" fmla="*/ 156 w 160"/>
                <a:gd name="T55" fmla="*/ 56 h 159"/>
                <a:gd name="T56" fmla="*/ 151 w 160"/>
                <a:gd name="T57" fmla="*/ 41 h 159"/>
                <a:gd name="T58" fmla="*/ 142 w 160"/>
                <a:gd name="T59" fmla="*/ 28 h 159"/>
                <a:gd name="T60" fmla="*/ 132 w 160"/>
                <a:gd name="T61" fmla="*/ 18 h 159"/>
                <a:gd name="T62" fmla="*/ 118 w 160"/>
                <a:gd name="T63" fmla="*/ 10 h 159"/>
                <a:gd name="T64" fmla="*/ 104 w 160"/>
                <a:gd name="T65" fmla="*/ 3 h 159"/>
                <a:gd name="T66" fmla="*/ 89 w 160"/>
                <a:gd name="T6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59">
                  <a:moveTo>
                    <a:pt x="80" y="0"/>
                  </a:moveTo>
                  <a:lnTo>
                    <a:pt x="80" y="0"/>
                  </a:lnTo>
                  <a:lnTo>
                    <a:pt x="72" y="0"/>
                  </a:lnTo>
                  <a:lnTo>
                    <a:pt x="64" y="1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2" y="10"/>
                  </a:lnTo>
                  <a:lnTo>
                    <a:pt x="35" y="13"/>
                  </a:lnTo>
                  <a:lnTo>
                    <a:pt x="29" y="18"/>
                  </a:lnTo>
                  <a:lnTo>
                    <a:pt x="24" y="23"/>
                  </a:lnTo>
                  <a:lnTo>
                    <a:pt x="19" y="28"/>
                  </a:lnTo>
                  <a:lnTo>
                    <a:pt x="14" y="34"/>
                  </a:lnTo>
                  <a:lnTo>
                    <a:pt x="10" y="41"/>
                  </a:lnTo>
                  <a:lnTo>
                    <a:pt x="7" y="49"/>
                  </a:lnTo>
                  <a:lnTo>
                    <a:pt x="4" y="56"/>
                  </a:lnTo>
                  <a:lnTo>
                    <a:pt x="2" y="64"/>
                  </a:lnTo>
                  <a:lnTo>
                    <a:pt x="0" y="71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2" y="95"/>
                  </a:lnTo>
                  <a:lnTo>
                    <a:pt x="4" y="103"/>
                  </a:lnTo>
                  <a:lnTo>
                    <a:pt x="7" y="110"/>
                  </a:lnTo>
                  <a:lnTo>
                    <a:pt x="10" y="118"/>
                  </a:lnTo>
                  <a:lnTo>
                    <a:pt x="14" y="125"/>
                  </a:lnTo>
                  <a:lnTo>
                    <a:pt x="19" y="131"/>
                  </a:lnTo>
                  <a:lnTo>
                    <a:pt x="24" y="136"/>
                  </a:lnTo>
                  <a:lnTo>
                    <a:pt x="29" y="141"/>
                  </a:lnTo>
                  <a:lnTo>
                    <a:pt x="35" y="146"/>
                  </a:lnTo>
                  <a:lnTo>
                    <a:pt x="42" y="151"/>
                  </a:lnTo>
                  <a:lnTo>
                    <a:pt x="50" y="153"/>
                  </a:lnTo>
                  <a:lnTo>
                    <a:pt x="57" y="156"/>
                  </a:lnTo>
                  <a:lnTo>
                    <a:pt x="64" y="158"/>
                  </a:lnTo>
                  <a:lnTo>
                    <a:pt x="72" y="159"/>
                  </a:lnTo>
                  <a:lnTo>
                    <a:pt x="80" y="159"/>
                  </a:lnTo>
                  <a:lnTo>
                    <a:pt x="80" y="159"/>
                  </a:lnTo>
                  <a:lnTo>
                    <a:pt x="89" y="159"/>
                  </a:lnTo>
                  <a:lnTo>
                    <a:pt x="96" y="158"/>
                  </a:lnTo>
                  <a:lnTo>
                    <a:pt x="104" y="156"/>
                  </a:lnTo>
                  <a:lnTo>
                    <a:pt x="111" y="153"/>
                  </a:lnTo>
                  <a:lnTo>
                    <a:pt x="118" y="151"/>
                  </a:lnTo>
                  <a:lnTo>
                    <a:pt x="126" y="146"/>
                  </a:lnTo>
                  <a:lnTo>
                    <a:pt x="132" y="141"/>
                  </a:lnTo>
                  <a:lnTo>
                    <a:pt x="137" y="136"/>
                  </a:lnTo>
                  <a:lnTo>
                    <a:pt x="142" y="131"/>
                  </a:lnTo>
                  <a:lnTo>
                    <a:pt x="146" y="125"/>
                  </a:lnTo>
                  <a:lnTo>
                    <a:pt x="151" y="118"/>
                  </a:lnTo>
                  <a:lnTo>
                    <a:pt x="154" y="110"/>
                  </a:lnTo>
                  <a:lnTo>
                    <a:pt x="156" y="103"/>
                  </a:lnTo>
                  <a:lnTo>
                    <a:pt x="159" y="95"/>
                  </a:lnTo>
                  <a:lnTo>
                    <a:pt x="160" y="88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60" y="71"/>
                  </a:lnTo>
                  <a:lnTo>
                    <a:pt x="159" y="64"/>
                  </a:lnTo>
                  <a:lnTo>
                    <a:pt x="156" y="56"/>
                  </a:lnTo>
                  <a:lnTo>
                    <a:pt x="154" y="49"/>
                  </a:lnTo>
                  <a:lnTo>
                    <a:pt x="151" y="41"/>
                  </a:lnTo>
                  <a:lnTo>
                    <a:pt x="146" y="34"/>
                  </a:lnTo>
                  <a:lnTo>
                    <a:pt x="142" y="28"/>
                  </a:lnTo>
                  <a:lnTo>
                    <a:pt x="137" y="23"/>
                  </a:lnTo>
                  <a:lnTo>
                    <a:pt x="132" y="18"/>
                  </a:lnTo>
                  <a:lnTo>
                    <a:pt x="126" y="13"/>
                  </a:lnTo>
                  <a:lnTo>
                    <a:pt x="118" y="10"/>
                  </a:lnTo>
                  <a:lnTo>
                    <a:pt x="111" y="6"/>
                  </a:lnTo>
                  <a:lnTo>
                    <a:pt x="104" y="3"/>
                  </a:lnTo>
                  <a:lnTo>
                    <a:pt x="96" y="1"/>
                  </a:lnTo>
                  <a:lnTo>
                    <a:pt x="89" y="0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54">
              <a:extLst>
                <a:ext uri="{FF2B5EF4-FFF2-40B4-BE49-F238E27FC236}">
                  <a16:creationId xmlns:a16="http://schemas.microsoft.com/office/drawing/2014/main" id="{C462B0C6-CBC2-4B00-3602-07F303630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31787"/>
              <a:ext cx="133350" cy="130175"/>
            </a:xfrm>
            <a:custGeom>
              <a:avLst/>
              <a:gdLst>
                <a:gd name="T0" fmla="*/ 84 w 84"/>
                <a:gd name="T1" fmla="*/ 41 h 82"/>
                <a:gd name="T2" fmla="*/ 84 w 84"/>
                <a:gd name="T3" fmla="*/ 41 h 82"/>
                <a:gd name="T4" fmla="*/ 83 w 84"/>
                <a:gd name="T5" fmla="*/ 49 h 82"/>
                <a:gd name="T6" fmla="*/ 80 w 84"/>
                <a:gd name="T7" fmla="*/ 56 h 82"/>
                <a:gd name="T8" fmla="*/ 77 w 84"/>
                <a:gd name="T9" fmla="*/ 64 h 82"/>
                <a:gd name="T10" fmla="*/ 72 w 84"/>
                <a:gd name="T11" fmla="*/ 70 h 82"/>
                <a:gd name="T12" fmla="*/ 66 w 84"/>
                <a:gd name="T13" fmla="*/ 75 h 82"/>
                <a:gd name="T14" fmla="*/ 58 w 84"/>
                <a:gd name="T15" fmla="*/ 79 h 82"/>
                <a:gd name="T16" fmla="*/ 51 w 84"/>
                <a:gd name="T17" fmla="*/ 81 h 82"/>
                <a:gd name="T18" fmla="*/ 42 w 84"/>
                <a:gd name="T19" fmla="*/ 82 h 82"/>
                <a:gd name="T20" fmla="*/ 42 w 84"/>
                <a:gd name="T21" fmla="*/ 82 h 82"/>
                <a:gd name="T22" fmla="*/ 34 w 84"/>
                <a:gd name="T23" fmla="*/ 81 h 82"/>
                <a:gd name="T24" fmla="*/ 26 w 84"/>
                <a:gd name="T25" fmla="*/ 79 h 82"/>
                <a:gd name="T26" fmla="*/ 19 w 84"/>
                <a:gd name="T27" fmla="*/ 75 h 82"/>
                <a:gd name="T28" fmla="*/ 13 w 84"/>
                <a:gd name="T29" fmla="*/ 70 h 82"/>
                <a:gd name="T30" fmla="*/ 8 w 84"/>
                <a:gd name="T31" fmla="*/ 64 h 82"/>
                <a:gd name="T32" fmla="*/ 4 w 84"/>
                <a:gd name="T33" fmla="*/ 56 h 82"/>
                <a:gd name="T34" fmla="*/ 2 w 84"/>
                <a:gd name="T35" fmla="*/ 49 h 82"/>
                <a:gd name="T36" fmla="*/ 0 w 84"/>
                <a:gd name="T37" fmla="*/ 41 h 82"/>
                <a:gd name="T38" fmla="*/ 0 w 84"/>
                <a:gd name="T39" fmla="*/ 41 h 82"/>
                <a:gd name="T40" fmla="*/ 2 w 84"/>
                <a:gd name="T41" fmla="*/ 32 h 82"/>
                <a:gd name="T42" fmla="*/ 4 w 84"/>
                <a:gd name="T43" fmla="*/ 25 h 82"/>
                <a:gd name="T44" fmla="*/ 8 w 84"/>
                <a:gd name="T45" fmla="*/ 17 h 82"/>
                <a:gd name="T46" fmla="*/ 13 w 84"/>
                <a:gd name="T47" fmla="*/ 11 h 82"/>
                <a:gd name="T48" fmla="*/ 19 w 84"/>
                <a:gd name="T49" fmla="*/ 6 h 82"/>
                <a:gd name="T50" fmla="*/ 26 w 84"/>
                <a:gd name="T51" fmla="*/ 2 h 82"/>
                <a:gd name="T52" fmla="*/ 34 w 84"/>
                <a:gd name="T53" fmla="*/ 0 h 82"/>
                <a:gd name="T54" fmla="*/ 42 w 84"/>
                <a:gd name="T55" fmla="*/ 0 h 82"/>
                <a:gd name="T56" fmla="*/ 42 w 84"/>
                <a:gd name="T57" fmla="*/ 0 h 82"/>
                <a:gd name="T58" fmla="*/ 51 w 84"/>
                <a:gd name="T59" fmla="*/ 0 h 82"/>
                <a:gd name="T60" fmla="*/ 58 w 84"/>
                <a:gd name="T61" fmla="*/ 2 h 82"/>
                <a:gd name="T62" fmla="*/ 66 w 84"/>
                <a:gd name="T63" fmla="*/ 6 h 82"/>
                <a:gd name="T64" fmla="*/ 72 w 84"/>
                <a:gd name="T65" fmla="*/ 11 h 82"/>
                <a:gd name="T66" fmla="*/ 77 w 84"/>
                <a:gd name="T67" fmla="*/ 17 h 82"/>
                <a:gd name="T68" fmla="*/ 80 w 84"/>
                <a:gd name="T69" fmla="*/ 25 h 82"/>
                <a:gd name="T70" fmla="*/ 83 w 84"/>
                <a:gd name="T71" fmla="*/ 32 h 82"/>
                <a:gd name="T72" fmla="*/ 84 w 84"/>
                <a:gd name="T7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82">
                  <a:moveTo>
                    <a:pt x="84" y="41"/>
                  </a:moveTo>
                  <a:lnTo>
                    <a:pt x="84" y="41"/>
                  </a:lnTo>
                  <a:lnTo>
                    <a:pt x="83" y="49"/>
                  </a:lnTo>
                  <a:lnTo>
                    <a:pt x="80" y="56"/>
                  </a:lnTo>
                  <a:lnTo>
                    <a:pt x="77" y="64"/>
                  </a:lnTo>
                  <a:lnTo>
                    <a:pt x="72" y="70"/>
                  </a:lnTo>
                  <a:lnTo>
                    <a:pt x="66" y="75"/>
                  </a:lnTo>
                  <a:lnTo>
                    <a:pt x="58" y="79"/>
                  </a:lnTo>
                  <a:lnTo>
                    <a:pt x="51" y="81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1"/>
                  </a:lnTo>
                  <a:lnTo>
                    <a:pt x="26" y="79"/>
                  </a:lnTo>
                  <a:lnTo>
                    <a:pt x="19" y="75"/>
                  </a:lnTo>
                  <a:lnTo>
                    <a:pt x="13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9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6" y="6"/>
                  </a:lnTo>
                  <a:lnTo>
                    <a:pt x="72" y="11"/>
                  </a:lnTo>
                  <a:lnTo>
                    <a:pt x="77" y="17"/>
                  </a:lnTo>
                  <a:lnTo>
                    <a:pt x="80" y="25"/>
                  </a:lnTo>
                  <a:lnTo>
                    <a:pt x="83" y="32"/>
                  </a:lnTo>
                  <a:lnTo>
                    <a:pt x="84" y="41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455">
              <a:extLst>
                <a:ext uri="{FF2B5EF4-FFF2-40B4-BE49-F238E27FC236}">
                  <a16:creationId xmlns:a16="http://schemas.microsoft.com/office/drawing/2014/main" id="{620E444A-9B85-3913-5D81-780FF96CF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4163" y="331787"/>
              <a:ext cx="133350" cy="130175"/>
            </a:xfrm>
            <a:custGeom>
              <a:avLst/>
              <a:gdLst>
                <a:gd name="T0" fmla="*/ 84 w 84"/>
                <a:gd name="T1" fmla="*/ 41 h 82"/>
                <a:gd name="T2" fmla="*/ 84 w 84"/>
                <a:gd name="T3" fmla="*/ 41 h 82"/>
                <a:gd name="T4" fmla="*/ 83 w 84"/>
                <a:gd name="T5" fmla="*/ 49 h 82"/>
                <a:gd name="T6" fmla="*/ 80 w 84"/>
                <a:gd name="T7" fmla="*/ 56 h 82"/>
                <a:gd name="T8" fmla="*/ 77 w 84"/>
                <a:gd name="T9" fmla="*/ 64 h 82"/>
                <a:gd name="T10" fmla="*/ 72 w 84"/>
                <a:gd name="T11" fmla="*/ 70 h 82"/>
                <a:gd name="T12" fmla="*/ 66 w 84"/>
                <a:gd name="T13" fmla="*/ 75 h 82"/>
                <a:gd name="T14" fmla="*/ 58 w 84"/>
                <a:gd name="T15" fmla="*/ 79 h 82"/>
                <a:gd name="T16" fmla="*/ 51 w 84"/>
                <a:gd name="T17" fmla="*/ 81 h 82"/>
                <a:gd name="T18" fmla="*/ 42 w 84"/>
                <a:gd name="T19" fmla="*/ 82 h 82"/>
                <a:gd name="T20" fmla="*/ 42 w 84"/>
                <a:gd name="T21" fmla="*/ 82 h 82"/>
                <a:gd name="T22" fmla="*/ 34 w 84"/>
                <a:gd name="T23" fmla="*/ 81 h 82"/>
                <a:gd name="T24" fmla="*/ 26 w 84"/>
                <a:gd name="T25" fmla="*/ 79 h 82"/>
                <a:gd name="T26" fmla="*/ 19 w 84"/>
                <a:gd name="T27" fmla="*/ 75 h 82"/>
                <a:gd name="T28" fmla="*/ 13 w 84"/>
                <a:gd name="T29" fmla="*/ 70 h 82"/>
                <a:gd name="T30" fmla="*/ 8 w 84"/>
                <a:gd name="T31" fmla="*/ 64 h 82"/>
                <a:gd name="T32" fmla="*/ 4 w 84"/>
                <a:gd name="T33" fmla="*/ 56 h 82"/>
                <a:gd name="T34" fmla="*/ 2 w 84"/>
                <a:gd name="T35" fmla="*/ 49 h 82"/>
                <a:gd name="T36" fmla="*/ 0 w 84"/>
                <a:gd name="T37" fmla="*/ 41 h 82"/>
                <a:gd name="T38" fmla="*/ 0 w 84"/>
                <a:gd name="T39" fmla="*/ 41 h 82"/>
                <a:gd name="T40" fmla="*/ 2 w 84"/>
                <a:gd name="T41" fmla="*/ 32 h 82"/>
                <a:gd name="T42" fmla="*/ 4 w 84"/>
                <a:gd name="T43" fmla="*/ 25 h 82"/>
                <a:gd name="T44" fmla="*/ 8 w 84"/>
                <a:gd name="T45" fmla="*/ 17 h 82"/>
                <a:gd name="T46" fmla="*/ 13 w 84"/>
                <a:gd name="T47" fmla="*/ 11 h 82"/>
                <a:gd name="T48" fmla="*/ 19 w 84"/>
                <a:gd name="T49" fmla="*/ 6 h 82"/>
                <a:gd name="T50" fmla="*/ 26 w 84"/>
                <a:gd name="T51" fmla="*/ 2 h 82"/>
                <a:gd name="T52" fmla="*/ 34 w 84"/>
                <a:gd name="T53" fmla="*/ 0 h 82"/>
                <a:gd name="T54" fmla="*/ 42 w 84"/>
                <a:gd name="T55" fmla="*/ 0 h 82"/>
                <a:gd name="T56" fmla="*/ 42 w 84"/>
                <a:gd name="T57" fmla="*/ 0 h 82"/>
                <a:gd name="T58" fmla="*/ 51 w 84"/>
                <a:gd name="T59" fmla="*/ 0 h 82"/>
                <a:gd name="T60" fmla="*/ 58 w 84"/>
                <a:gd name="T61" fmla="*/ 2 h 82"/>
                <a:gd name="T62" fmla="*/ 66 w 84"/>
                <a:gd name="T63" fmla="*/ 6 h 82"/>
                <a:gd name="T64" fmla="*/ 72 w 84"/>
                <a:gd name="T65" fmla="*/ 11 h 82"/>
                <a:gd name="T66" fmla="*/ 77 w 84"/>
                <a:gd name="T67" fmla="*/ 17 h 82"/>
                <a:gd name="T68" fmla="*/ 80 w 84"/>
                <a:gd name="T69" fmla="*/ 25 h 82"/>
                <a:gd name="T70" fmla="*/ 83 w 84"/>
                <a:gd name="T71" fmla="*/ 32 h 82"/>
                <a:gd name="T72" fmla="*/ 84 w 84"/>
                <a:gd name="T7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" h="82">
                  <a:moveTo>
                    <a:pt x="84" y="41"/>
                  </a:moveTo>
                  <a:lnTo>
                    <a:pt x="84" y="41"/>
                  </a:lnTo>
                  <a:lnTo>
                    <a:pt x="83" y="49"/>
                  </a:lnTo>
                  <a:lnTo>
                    <a:pt x="80" y="56"/>
                  </a:lnTo>
                  <a:lnTo>
                    <a:pt x="77" y="64"/>
                  </a:lnTo>
                  <a:lnTo>
                    <a:pt x="72" y="70"/>
                  </a:lnTo>
                  <a:lnTo>
                    <a:pt x="66" y="75"/>
                  </a:lnTo>
                  <a:lnTo>
                    <a:pt x="58" y="79"/>
                  </a:lnTo>
                  <a:lnTo>
                    <a:pt x="51" y="81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34" y="81"/>
                  </a:lnTo>
                  <a:lnTo>
                    <a:pt x="26" y="79"/>
                  </a:lnTo>
                  <a:lnTo>
                    <a:pt x="19" y="75"/>
                  </a:lnTo>
                  <a:lnTo>
                    <a:pt x="13" y="70"/>
                  </a:lnTo>
                  <a:lnTo>
                    <a:pt x="8" y="64"/>
                  </a:lnTo>
                  <a:lnTo>
                    <a:pt x="4" y="56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1"/>
                  </a:lnTo>
                  <a:lnTo>
                    <a:pt x="19" y="6"/>
                  </a:lnTo>
                  <a:lnTo>
                    <a:pt x="26" y="2"/>
                  </a:lnTo>
                  <a:lnTo>
                    <a:pt x="34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8" y="2"/>
                  </a:lnTo>
                  <a:lnTo>
                    <a:pt x="66" y="6"/>
                  </a:lnTo>
                  <a:lnTo>
                    <a:pt x="72" y="11"/>
                  </a:lnTo>
                  <a:lnTo>
                    <a:pt x="77" y="17"/>
                  </a:lnTo>
                  <a:lnTo>
                    <a:pt x="80" y="25"/>
                  </a:lnTo>
                  <a:lnTo>
                    <a:pt x="83" y="32"/>
                  </a:lnTo>
                  <a:lnTo>
                    <a:pt x="84" y="4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456">
              <a:extLst>
                <a:ext uri="{FF2B5EF4-FFF2-40B4-BE49-F238E27FC236}">
                  <a16:creationId xmlns:a16="http://schemas.microsoft.com/office/drawing/2014/main" id="{6BC4CDAF-01FA-0753-DD94-2FC9E20BF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1" y="277812"/>
              <a:ext cx="57150" cy="60325"/>
            </a:xfrm>
            <a:custGeom>
              <a:avLst/>
              <a:gdLst>
                <a:gd name="T0" fmla="*/ 27 w 36"/>
                <a:gd name="T1" fmla="*/ 0 h 38"/>
                <a:gd name="T2" fmla="*/ 27 w 36"/>
                <a:gd name="T3" fmla="*/ 0 h 38"/>
                <a:gd name="T4" fmla="*/ 22 w 36"/>
                <a:gd name="T5" fmla="*/ 1 h 38"/>
                <a:gd name="T6" fmla="*/ 17 w 36"/>
                <a:gd name="T7" fmla="*/ 2 h 38"/>
                <a:gd name="T8" fmla="*/ 12 w 36"/>
                <a:gd name="T9" fmla="*/ 5 h 38"/>
                <a:gd name="T10" fmla="*/ 7 w 36"/>
                <a:gd name="T11" fmla="*/ 8 h 38"/>
                <a:gd name="T12" fmla="*/ 7 w 36"/>
                <a:gd name="T13" fmla="*/ 8 h 38"/>
                <a:gd name="T14" fmla="*/ 2 w 36"/>
                <a:gd name="T15" fmla="*/ 16 h 38"/>
                <a:gd name="T16" fmla="*/ 0 w 36"/>
                <a:gd name="T17" fmla="*/ 24 h 38"/>
                <a:gd name="T18" fmla="*/ 0 w 36"/>
                <a:gd name="T19" fmla="*/ 32 h 38"/>
                <a:gd name="T20" fmla="*/ 0 w 36"/>
                <a:gd name="T21" fmla="*/ 35 h 38"/>
                <a:gd name="T22" fmla="*/ 2 w 36"/>
                <a:gd name="T23" fmla="*/ 38 h 38"/>
                <a:gd name="T24" fmla="*/ 2 w 36"/>
                <a:gd name="T25" fmla="*/ 38 h 38"/>
                <a:gd name="T26" fmla="*/ 8 w 36"/>
                <a:gd name="T27" fmla="*/ 28 h 38"/>
                <a:gd name="T28" fmla="*/ 17 w 36"/>
                <a:gd name="T29" fmla="*/ 18 h 38"/>
                <a:gd name="T30" fmla="*/ 27 w 36"/>
                <a:gd name="T31" fmla="*/ 9 h 38"/>
                <a:gd name="T32" fmla="*/ 36 w 36"/>
                <a:gd name="T33" fmla="*/ 3 h 38"/>
                <a:gd name="T34" fmla="*/ 36 w 36"/>
                <a:gd name="T35" fmla="*/ 3 h 38"/>
                <a:gd name="T36" fmla="*/ 31 w 36"/>
                <a:gd name="T37" fmla="*/ 1 h 38"/>
                <a:gd name="T38" fmla="*/ 27 w 36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8">
                  <a:moveTo>
                    <a:pt x="27" y="0"/>
                  </a:moveTo>
                  <a:lnTo>
                    <a:pt x="27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7" y="8"/>
                  </a:lnTo>
                  <a:lnTo>
                    <a:pt x="7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8" y="28"/>
                  </a:lnTo>
                  <a:lnTo>
                    <a:pt x="17" y="18"/>
                  </a:lnTo>
                  <a:lnTo>
                    <a:pt x="27" y="9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F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457">
              <a:extLst>
                <a:ext uri="{FF2B5EF4-FFF2-40B4-BE49-F238E27FC236}">
                  <a16:creationId xmlns:a16="http://schemas.microsoft.com/office/drawing/2014/main" id="{AF1EBCD7-BF5A-3845-DE08-0A577A08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951" y="277812"/>
              <a:ext cx="57150" cy="60325"/>
            </a:xfrm>
            <a:custGeom>
              <a:avLst/>
              <a:gdLst>
                <a:gd name="T0" fmla="*/ 27 w 36"/>
                <a:gd name="T1" fmla="*/ 0 h 38"/>
                <a:gd name="T2" fmla="*/ 27 w 36"/>
                <a:gd name="T3" fmla="*/ 0 h 38"/>
                <a:gd name="T4" fmla="*/ 22 w 36"/>
                <a:gd name="T5" fmla="*/ 1 h 38"/>
                <a:gd name="T6" fmla="*/ 17 w 36"/>
                <a:gd name="T7" fmla="*/ 2 h 38"/>
                <a:gd name="T8" fmla="*/ 12 w 36"/>
                <a:gd name="T9" fmla="*/ 5 h 38"/>
                <a:gd name="T10" fmla="*/ 7 w 36"/>
                <a:gd name="T11" fmla="*/ 8 h 38"/>
                <a:gd name="T12" fmla="*/ 7 w 36"/>
                <a:gd name="T13" fmla="*/ 8 h 38"/>
                <a:gd name="T14" fmla="*/ 2 w 36"/>
                <a:gd name="T15" fmla="*/ 16 h 38"/>
                <a:gd name="T16" fmla="*/ 0 w 36"/>
                <a:gd name="T17" fmla="*/ 24 h 38"/>
                <a:gd name="T18" fmla="*/ 0 w 36"/>
                <a:gd name="T19" fmla="*/ 32 h 38"/>
                <a:gd name="T20" fmla="*/ 0 w 36"/>
                <a:gd name="T21" fmla="*/ 35 h 38"/>
                <a:gd name="T22" fmla="*/ 2 w 36"/>
                <a:gd name="T23" fmla="*/ 38 h 38"/>
                <a:gd name="T24" fmla="*/ 2 w 36"/>
                <a:gd name="T25" fmla="*/ 38 h 38"/>
                <a:gd name="T26" fmla="*/ 8 w 36"/>
                <a:gd name="T27" fmla="*/ 28 h 38"/>
                <a:gd name="T28" fmla="*/ 17 w 36"/>
                <a:gd name="T29" fmla="*/ 18 h 38"/>
                <a:gd name="T30" fmla="*/ 27 w 36"/>
                <a:gd name="T31" fmla="*/ 9 h 38"/>
                <a:gd name="T32" fmla="*/ 36 w 36"/>
                <a:gd name="T33" fmla="*/ 3 h 38"/>
                <a:gd name="T34" fmla="*/ 36 w 36"/>
                <a:gd name="T35" fmla="*/ 3 h 38"/>
                <a:gd name="T36" fmla="*/ 31 w 36"/>
                <a:gd name="T37" fmla="*/ 1 h 38"/>
                <a:gd name="T38" fmla="*/ 27 w 36"/>
                <a:gd name="T3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" h="38">
                  <a:moveTo>
                    <a:pt x="27" y="0"/>
                  </a:moveTo>
                  <a:lnTo>
                    <a:pt x="27" y="0"/>
                  </a:lnTo>
                  <a:lnTo>
                    <a:pt x="22" y="1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7" y="8"/>
                  </a:lnTo>
                  <a:lnTo>
                    <a:pt x="7" y="8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8" y="28"/>
                  </a:lnTo>
                  <a:lnTo>
                    <a:pt x="17" y="18"/>
                  </a:lnTo>
                  <a:lnTo>
                    <a:pt x="27" y="9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1" y="1"/>
                  </a:lnTo>
                  <a:lnTo>
                    <a:pt x="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458">
              <a:extLst>
                <a:ext uri="{FF2B5EF4-FFF2-40B4-BE49-F238E27FC236}">
                  <a16:creationId xmlns:a16="http://schemas.microsoft.com/office/drawing/2014/main" id="{63A69B43-4C7A-7FEC-E97C-692C844D9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126" y="282575"/>
              <a:ext cx="66675" cy="66675"/>
            </a:xfrm>
            <a:custGeom>
              <a:avLst/>
              <a:gdLst>
                <a:gd name="T0" fmla="*/ 34 w 42"/>
                <a:gd name="T1" fmla="*/ 0 h 42"/>
                <a:gd name="T2" fmla="*/ 34 w 42"/>
                <a:gd name="T3" fmla="*/ 0 h 42"/>
                <a:gd name="T4" fmla="*/ 25 w 42"/>
                <a:gd name="T5" fmla="*/ 6 h 42"/>
                <a:gd name="T6" fmla="*/ 15 w 42"/>
                <a:gd name="T7" fmla="*/ 15 h 42"/>
                <a:gd name="T8" fmla="*/ 6 w 42"/>
                <a:gd name="T9" fmla="*/ 25 h 42"/>
                <a:gd name="T10" fmla="*/ 0 w 42"/>
                <a:gd name="T11" fmla="*/ 35 h 42"/>
                <a:gd name="T12" fmla="*/ 0 w 42"/>
                <a:gd name="T13" fmla="*/ 35 h 42"/>
                <a:gd name="T14" fmla="*/ 1 w 42"/>
                <a:gd name="T15" fmla="*/ 37 h 42"/>
                <a:gd name="T16" fmla="*/ 1 w 42"/>
                <a:gd name="T17" fmla="*/ 37 h 42"/>
                <a:gd name="T18" fmla="*/ 7 w 42"/>
                <a:gd name="T19" fmla="*/ 41 h 42"/>
                <a:gd name="T20" fmla="*/ 14 w 42"/>
                <a:gd name="T21" fmla="*/ 42 h 42"/>
                <a:gd name="T22" fmla="*/ 14 w 42"/>
                <a:gd name="T23" fmla="*/ 42 h 42"/>
                <a:gd name="T24" fmla="*/ 18 w 42"/>
                <a:gd name="T25" fmla="*/ 41 h 42"/>
                <a:gd name="T26" fmla="*/ 23 w 42"/>
                <a:gd name="T27" fmla="*/ 40 h 42"/>
                <a:gd name="T28" fmla="*/ 28 w 42"/>
                <a:gd name="T29" fmla="*/ 37 h 42"/>
                <a:gd name="T30" fmla="*/ 33 w 42"/>
                <a:gd name="T31" fmla="*/ 33 h 42"/>
                <a:gd name="T32" fmla="*/ 33 w 42"/>
                <a:gd name="T33" fmla="*/ 33 h 42"/>
                <a:gd name="T34" fmla="*/ 37 w 42"/>
                <a:gd name="T35" fmla="*/ 30 h 42"/>
                <a:gd name="T36" fmla="*/ 39 w 42"/>
                <a:gd name="T37" fmla="*/ 25 h 42"/>
                <a:gd name="T38" fmla="*/ 41 w 42"/>
                <a:gd name="T39" fmla="*/ 21 h 42"/>
                <a:gd name="T40" fmla="*/ 42 w 42"/>
                <a:gd name="T41" fmla="*/ 16 h 42"/>
                <a:gd name="T42" fmla="*/ 42 w 42"/>
                <a:gd name="T43" fmla="*/ 13 h 42"/>
                <a:gd name="T44" fmla="*/ 41 w 42"/>
                <a:gd name="T45" fmla="*/ 9 h 42"/>
                <a:gd name="T46" fmla="*/ 39 w 42"/>
                <a:gd name="T47" fmla="*/ 5 h 42"/>
                <a:gd name="T48" fmla="*/ 37 w 42"/>
                <a:gd name="T49" fmla="*/ 2 h 42"/>
                <a:gd name="T50" fmla="*/ 37 w 42"/>
                <a:gd name="T51" fmla="*/ 2 h 42"/>
                <a:gd name="T52" fmla="*/ 34 w 42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42">
                  <a:moveTo>
                    <a:pt x="34" y="0"/>
                  </a:moveTo>
                  <a:lnTo>
                    <a:pt x="34" y="0"/>
                  </a:lnTo>
                  <a:lnTo>
                    <a:pt x="25" y="6"/>
                  </a:lnTo>
                  <a:lnTo>
                    <a:pt x="15" y="15"/>
                  </a:lnTo>
                  <a:lnTo>
                    <a:pt x="6" y="2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7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8" y="41"/>
                  </a:lnTo>
                  <a:lnTo>
                    <a:pt x="23" y="40"/>
                  </a:lnTo>
                  <a:lnTo>
                    <a:pt x="28" y="37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1" y="21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1" y="9"/>
                  </a:lnTo>
                  <a:lnTo>
                    <a:pt x="39" y="5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3FA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459">
              <a:extLst>
                <a:ext uri="{FF2B5EF4-FFF2-40B4-BE49-F238E27FC236}">
                  <a16:creationId xmlns:a16="http://schemas.microsoft.com/office/drawing/2014/main" id="{A2FED1DC-09D1-340D-2100-13C2F47A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126" y="282575"/>
              <a:ext cx="66675" cy="66675"/>
            </a:xfrm>
            <a:custGeom>
              <a:avLst/>
              <a:gdLst>
                <a:gd name="T0" fmla="*/ 34 w 42"/>
                <a:gd name="T1" fmla="*/ 0 h 42"/>
                <a:gd name="T2" fmla="*/ 34 w 42"/>
                <a:gd name="T3" fmla="*/ 0 h 42"/>
                <a:gd name="T4" fmla="*/ 25 w 42"/>
                <a:gd name="T5" fmla="*/ 6 h 42"/>
                <a:gd name="T6" fmla="*/ 15 w 42"/>
                <a:gd name="T7" fmla="*/ 15 h 42"/>
                <a:gd name="T8" fmla="*/ 6 w 42"/>
                <a:gd name="T9" fmla="*/ 25 h 42"/>
                <a:gd name="T10" fmla="*/ 0 w 42"/>
                <a:gd name="T11" fmla="*/ 35 h 42"/>
                <a:gd name="T12" fmla="*/ 0 w 42"/>
                <a:gd name="T13" fmla="*/ 35 h 42"/>
                <a:gd name="T14" fmla="*/ 1 w 42"/>
                <a:gd name="T15" fmla="*/ 37 h 42"/>
                <a:gd name="T16" fmla="*/ 1 w 42"/>
                <a:gd name="T17" fmla="*/ 37 h 42"/>
                <a:gd name="T18" fmla="*/ 7 w 42"/>
                <a:gd name="T19" fmla="*/ 41 h 42"/>
                <a:gd name="T20" fmla="*/ 14 w 42"/>
                <a:gd name="T21" fmla="*/ 42 h 42"/>
                <a:gd name="T22" fmla="*/ 14 w 42"/>
                <a:gd name="T23" fmla="*/ 42 h 42"/>
                <a:gd name="T24" fmla="*/ 18 w 42"/>
                <a:gd name="T25" fmla="*/ 41 h 42"/>
                <a:gd name="T26" fmla="*/ 23 w 42"/>
                <a:gd name="T27" fmla="*/ 40 h 42"/>
                <a:gd name="T28" fmla="*/ 28 w 42"/>
                <a:gd name="T29" fmla="*/ 37 h 42"/>
                <a:gd name="T30" fmla="*/ 33 w 42"/>
                <a:gd name="T31" fmla="*/ 33 h 42"/>
                <a:gd name="T32" fmla="*/ 33 w 42"/>
                <a:gd name="T33" fmla="*/ 33 h 42"/>
                <a:gd name="T34" fmla="*/ 37 w 42"/>
                <a:gd name="T35" fmla="*/ 30 h 42"/>
                <a:gd name="T36" fmla="*/ 39 w 42"/>
                <a:gd name="T37" fmla="*/ 25 h 42"/>
                <a:gd name="T38" fmla="*/ 41 w 42"/>
                <a:gd name="T39" fmla="*/ 21 h 42"/>
                <a:gd name="T40" fmla="*/ 42 w 42"/>
                <a:gd name="T41" fmla="*/ 16 h 42"/>
                <a:gd name="T42" fmla="*/ 42 w 42"/>
                <a:gd name="T43" fmla="*/ 13 h 42"/>
                <a:gd name="T44" fmla="*/ 41 w 42"/>
                <a:gd name="T45" fmla="*/ 9 h 42"/>
                <a:gd name="T46" fmla="*/ 39 w 42"/>
                <a:gd name="T47" fmla="*/ 5 h 42"/>
                <a:gd name="T48" fmla="*/ 37 w 42"/>
                <a:gd name="T49" fmla="*/ 2 h 42"/>
                <a:gd name="T50" fmla="*/ 37 w 42"/>
                <a:gd name="T51" fmla="*/ 2 h 42"/>
                <a:gd name="T52" fmla="*/ 34 w 42"/>
                <a:gd name="T5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42">
                  <a:moveTo>
                    <a:pt x="34" y="0"/>
                  </a:moveTo>
                  <a:lnTo>
                    <a:pt x="34" y="0"/>
                  </a:lnTo>
                  <a:lnTo>
                    <a:pt x="25" y="6"/>
                  </a:lnTo>
                  <a:lnTo>
                    <a:pt x="15" y="15"/>
                  </a:lnTo>
                  <a:lnTo>
                    <a:pt x="6" y="25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7" y="41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18" y="41"/>
                  </a:lnTo>
                  <a:lnTo>
                    <a:pt x="23" y="40"/>
                  </a:lnTo>
                  <a:lnTo>
                    <a:pt x="28" y="37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7" y="30"/>
                  </a:lnTo>
                  <a:lnTo>
                    <a:pt x="39" y="25"/>
                  </a:lnTo>
                  <a:lnTo>
                    <a:pt x="41" y="21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1" y="9"/>
                  </a:lnTo>
                  <a:lnTo>
                    <a:pt x="39" y="5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460">
              <a:extLst>
                <a:ext uri="{FF2B5EF4-FFF2-40B4-BE49-F238E27FC236}">
                  <a16:creationId xmlns:a16="http://schemas.microsoft.com/office/drawing/2014/main" id="{E0351EDE-2A72-EFB7-1F6C-13B4C1B92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355600"/>
              <a:ext cx="33338" cy="33338"/>
            </a:xfrm>
            <a:custGeom>
              <a:avLst/>
              <a:gdLst>
                <a:gd name="T0" fmla="*/ 13 w 21"/>
                <a:gd name="T1" fmla="*/ 0 h 21"/>
                <a:gd name="T2" fmla="*/ 13 w 21"/>
                <a:gd name="T3" fmla="*/ 0 h 21"/>
                <a:gd name="T4" fmla="*/ 9 w 21"/>
                <a:gd name="T5" fmla="*/ 1 h 21"/>
                <a:gd name="T6" fmla="*/ 4 w 21"/>
                <a:gd name="T7" fmla="*/ 3 h 21"/>
                <a:gd name="T8" fmla="*/ 4 w 21"/>
                <a:gd name="T9" fmla="*/ 3 h 21"/>
                <a:gd name="T10" fmla="*/ 2 w 21"/>
                <a:gd name="T11" fmla="*/ 7 h 21"/>
                <a:gd name="T12" fmla="*/ 0 w 21"/>
                <a:gd name="T13" fmla="*/ 11 h 21"/>
                <a:gd name="T14" fmla="*/ 0 w 21"/>
                <a:gd name="T15" fmla="*/ 14 h 21"/>
                <a:gd name="T16" fmla="*/ 3 w 21"/>
                <a:gd name="T17" fmla="*/ 18 h 21"/>
                <a:gd name="T18" fmla="*/ 3 w 21"/>
                <a:gd name="T19" fmla="*/ 18 h 21"/>
                <a:gd name="T20" fmla="*/ 5 w 21"/>
                <a:gd name="T21" fmla="*/ 19 h 21"/>
                <a:gd name="T22" fmla="*/ 8 w 21"/>
                <a:gd name="T23" fmla="*/ 21 h 21"/>
                <a:gd name="T24" fmla="*/ 8 w 21"/>
                <a:gd name="T25" fmla="*/ 21 h 21"/>
                <a:gd name="T26" fmla="*/ 13 w 21"/>
                <a:gd name="T27" fmla="*/ 19 h 21"/>
                <a:gd name="T28" fmla="*/ 18 w 21"/>
                <a:gd name="T29" fmla="*/ 17 h 21"/>
                <a:gd name="T30" fmla="*/ 18 w 21"/>
                <a:gd name="T31" fmla="*/ 17 h 21"/>
                <a:gd name="T32" fmla="*/ 20 w 21"/>
                <a:gd name="T33" fmla="*/ 13 h 21"/>
                <a:gd name="T34" fmla="*/ 21 w 21"/>
                <a:gd name="T35" fmla="*/ 8 h 21"/>
                <a:gd name="T36" fmla="*/ 21 w 21"/>
                <a:gd name="T37" fmla="*/ 5 h 21"/>
                <a:gd name="T38" fmla="*/ 19 w 21"/>
                <a:gd name="T39" fmla="*/ 2 h 21"/>
                <a:gd name="T40" fmla="*/ 19 w 21"/>
                <a:gd name="T41" fmla="*/ 2 h 21"/>
                <a:gd name="T42" fmla="*/ 16 w 21"/>
                <a:gd name="T43" fmla="*/ 0 h 21"/>
                <a:gd name="T44" fmla="*/ 13 w 21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1">
                  <a:moveTo>
                    <a:pt x="13" y="0"/>
                  </a:moveTo>
                  <a:lnTo>
                    <a:pt x="13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3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3"/>
                  </a:lnTo>
                  <a:lnTo>
                    <a:pt x="21" y="8"/>
                  </a:lnTo>
                  <a:lnTo>
                    <a:pt x="21" y="5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8EA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461">
              <a:extLst>
                <a:ext uri="{FF2B5EF4-FFF2-40B4-BE49-F238E27FC236}">
                  <a16:creationId xmlns:a16="http://schemas.microsoft.com/office/drawing/2014/main" id="{78AF1F96-4FF1-C665-D154-2B7E3C130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9563" y="355600"/>
              <a:ext cx="33338" cy="33338"/>
            </a:xfrm>
            <a:custGeom>
              <a:avLst/>
              <a:gdLst>
                <a:gd name="T0" fmla="*/ 13 w 21"/>
                <a:gd name="T1" fmla="*/ 0 h 21"/>
                <a:gd name="T2" fmla="*/ 13 w 21"/>
                <a:gd name="T3" fmla="*/ 0 h 21"/>
                <a:gd name="T4" fmla="*/ 9 w 21"/>
                <a:gd name="T5" fmla="*/ 1 h 21"/>
                <a:gd name="T6" fmla="*/ 4 w 21"/>
                <a:gd name="T7" fmla="*/ 3 h 21"/>
                <a:gd name="T8" fmla="*/ 4 w 21"/>
                <a:gd name="T9" fmla="*/ 3 h 21"/>
                <a:gd name="T10" fmla="*/ 2 w 21"/>
                <a:gd name="T11" fmla="*/ 7 h 21"/>
                <a:gd name="T12" fmla="*/ 0 w 21"/>
                <a:gd name="T13" fmla="*/ 11 h 21"/>
                <a:gd name="T14" fmla="*/ 0 w 21"/>
                <a:gd name="T15" fmla="*/ 14 h 21"/>
                <a:gd name="T16" fmla="*/ 3 w 21"/>
                <a:gd name="T17" fmla="*/ 18 h 21"/>
                <a:gd name="T18" fmla="*/ 3 w 21"/>
                <a:gd name="T19" fmla="*/ 18 h 21"/>
                <a:gd name="T20" fmla="*/ 5 w 21"/>
                <a:gd name="T21" fmla="*/ 19 h 21"/>
                <a:gd name="T22" fmla="*/ 8 w 21"/>
                <a:gd name="T23" fmla="*/ 21 h 21"/>
                <a:gd name="T24" fmla="*/ 8 w 21"/>
                <a:gd name="T25" fmla="*/ 21 h 21"/>
                <a:gd name="T26" fmla="*/ 13 w 21"/>
                <a:gd name="T27" fmla="*/ 19 h 21"/>
                <a:gd name="T28" fmla="*/ 18 w 21"/>
                <a:gd name="T29" fmla="*/ 17 h 21"/>
                <a:gd name="T30" fmla="*/ 18 w 21"/>
                <a:gd name="T31" fmla="*/ 17 h 21"/>
                <a:gd name="T32" fmla="*/ 20 w 21"/>
                <a:gd name="T33" fmla="*/ 13 h 21"/>
                <a:gd name="T34" fmla="*/ 21 w 21"/>
                <a:gd name="T35" fmla="*/ 8 h 21"/>
                <a:gd name="T36" fmla="*/ 21 w 21"/>
                <a:gd name="T37" fmla="*/ 5 h 21"/>
                <a:gd name="T38" fmla="*/ 19 w 21"/>
                <a:gd name="T39" fmla="*/ 2 h 21"/>
                <a:gd name="T40" fmla="*/ 19 w 21"/>
                <a:gd name="T41" fmla="*/ 2 h 21"/>
                <a:gd name="T42" fmla="*/ 16 w 21"/>
                <a:gd name="T43" fmla="*/ 0 h 21"/>
                <a:gd name="T44" fmla="*/ 13 w 21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1">
                  <a:moveTo>
                    <a:pt x="13" y="0"/>
                  </a:moveTo>
                  <a:lnTo>
                    <a:pt x="13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3" y="19"/>
                  </a:lnTo>
                  <a:lnTo>
                    <a:pt x="18" y="17"/>
                  </a:lnTo>
                  <a:lnTo>
                    <a:pt x="18" y="17"/>
                  </a:lnTo>
                  <a:lnTo>
                    <a:pt x="20" y="13"/>
                  </a:lnTo>
                  <a:lnTo>
                    <a:pt x="21" y="8"/>
                  </a:lnTo>
                  <a:lnTo>
                    <a:pt x="21" y="5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08" name="Group 1137">
            <a:extLst>
              <a:ext uri="{FF2B5EF4-FFF2-40B4-BE49-F238E27FC236}">
                <a16:creationId xmlns:a16="http://schemas.microsoft.com/office/drawing/2014/main" id="{23F2AE94-AF47-69FF-02AD-DC67DDC4B569}"/>
              </a:ext>
            </a:extLst>
          </p:cNvPr>
          <p:cNvGrpSpPr/>
          <p:nvPr/>
        </p:nvGrpSpPr>
        <p:grpSpPr>
          <a:xfrm>
            <a:off x="5640391" y="317544"/>
            <a:ext cx="2383803" cy="1963792"/>
            <a:chOff x="425450" y="3943350"/>
            <a:chExt cx="2466975" cy="1739900"/>
          </a:xfrm>
          <a:solidFill>
            <a:schemeClr val="bg1"/>
          </a:solidFill>
        </p:grpSpPr>
        <p:sp>
          <p:nvSpPr>
            <p:cNvPr id="109" name="Freeform 1058">
              <a:extLst>
                <a:ext uri="{FF2B5EF4-FFF2-40B4-BE49-F238E27FC236}">
                  <a16:creationId xmlns:a16="http://schemas.microsoft.com/office/drawing/2014/main" id="{8F5A8B48-3F8B-D47A-CE54-ABE152B07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675" y="4035425"/>
              <a:ext cx="47625" cy="44450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8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18" y="28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4"/>
                </a:cxn>
                <a:cxn ang="0">
                  <a:pos x="30" y="14"/>
                </a:cxn>
              </a:cxnLst>
              <a:rect l="0" t="0" r="r" b="b"/>
              <a:pathLst>
                <a:path w="30" h="28">
                  <a:moveTo>
                    <a:pt x="30" y="14"/>
                  </a:move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8" y="28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4"/>
                  </a:lnTo>
                  <a:lnTo>
                    <a:pt x="3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1059">
              <a:extLst>
                <a:ext uri="{FF2B5EF4-FFF2-40B4-BE49-F238E27FC236}">
                  <a16:creationId xmlns:a16="http://schemas.microsoft.com/office/drawing/2014/main" id="{D9E7BE97-811A-635C-E9A1-5F4A60954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450" y="3943350"/>
              <a:ext cx="2466975" cy="1739900"/>
            </a:xfrm>
            <a:custGeom>
              <a:avLst/>
              <a:gdLst/>
              <a:ahLst/>
              <a:cxnLst>
                <a:cxn ang="0">
                  <a:pos x="1554" y="166"/>
                </a:cxn>
                <a:cxn ang="0">
                  <a:pos x="850" y="124"/>
                </a:cxn>
                <a:cxn ang="0">
                  <a:pos x="818" y="114"/>
                </a:cxn>
                <a:cxn ang="0">
                  <a:pos x="772" y="160"/>
                </a:cxn>
                <a:cxn ang="0">
                  <a:pos x="854" y="618"/>
                </a:cxn>
                <a:cxn ang="0">
                  <a:pos x="784" y="432"/>
                </a:cxn>
                <a:cxn ang="0">
                  <a:pos x="768" y="456"/>
                </a:cxn>
                <a:cxn ang="0">
                  <a:pos x="698" y="432"/>
                </a:cxn>
                <a:cxn ang="0">
                  <a:pos x="768" y="338"/>
                </a:cxn>
                <a:cxn ang="0">
                  <a:pos x="610" y="42"/>
                </a:cxn>
                <a:cxn ang="0">
                  <a:pos x="630" y="76"/>
                </a:cxn>
                <a:cxn ang="0">
                  <a:pos x="634" y="114"/>
                </a:cxn>
                <a:cxn ang="0">
                  <a:pos x="616" y="154"/>
                </a:cxn>
                <a:cxn ang="0">
                  <a:pos x="162" y="892"/>
                </a:cxn>
                <a:cxn ang="0">
                  <a:pos x="162" y="730"/>
                </a:cxn>
                <a:cxn ang="0">
                  <a:pos x="92" y="522"/>
                </a:cxn>
                <a:cxn ang="0">
                  <a:pos x="162" y="430"/>
                </a:cxn>
                <a:cxn ang="0">
                  <a:pos x="182" y="824"/>
                </a:cxn>
                <a:cxn ang="0">
                  <a:pos x="252" y="616"/>
                </a:cxn>
                <a:cxn ang="0">
                  <a:pos x="252" y="452"/>
                </a:cxn>
                <a:cxn ang="0">
                  <a:pos x="182" y="336"/>
                </a:cxn>
                <a:cxn ang="0">
                  <a:pos x="356" y="894"/>
                </a:cxn>
                <a:cxn ang="0">
                  <a:pos x="286" y="548"/>
                </a:cxn>
                <a:cxn ang="0">
                  <a:pos x="356" y="432"/>
                </a:cxn>
                <a:cxn ang="0">
                  <a:pos x="356" y="268"/>
                </a:cxn>
                <a:cxn ang="0">
                  <a:pos x="376" y="800"/>
                </a:cxn>
                <a:cxn ang="0">
                  <a:pos x="446" y="616"/>
                </a:cxn>
                <a:cxn ang="0">
                  <a:pos x="376" y="362"/>
                </a:cxn>
                <a:cxn ang="0">
                  <a:pos x="580" y="618"/>
                </a:cxn>
                <a:cxn ang="0">
                  <a:pos x="580" y="456"/>
                </a:cxn>
                <a:cxn ang="0">
                  <a:pos x="510" y="338"/>
                </a:cxn>
                <a:cxn ang="0">
                  <a:pos x="670" y="618"/>
                </a:cxn>
                <a:cxn ang="0">
                  <a:pos x="600" y="364"/>
                </a:cxn>
                <a:cxn ang="0">
                  <a:pos x="646" y="160"/>
                </a:cxn>
                <a:cxn ang="0">
                  <a:pos x="646" y="160"/>
                </a:cxn>
                <a:cxn ang="0">
                  <a:pos x="796" y="864"/>
                </a:cxn>
                <a:cxn ang="0">
                  <a:pos x="952" y="524"/>
                </a:cxn>
                <a:cxn ang="0">
                  <a:pos x="952" y="364"/>
                </a:cxn>
                <a:cxn ang="0">
                  <a:pos x="922" y="120"/>
                </a:cxn>
                <a:cxn ang="0">
                  <a:pos x="932" y="78"/>
                </a:cxn>
                <a:cxn ang="0">
                  <a:pos x="968" y="618"/>
                </a:cxn>
                <a:cxn ang="0">
                  <a:pos x="1038" y="524"/>
                </a:cxn>
                <a:cxn ang="0">
                  <a:pos x="968" y="270"/>
                </a:cxn>
                <a:cxn ang="0">
                  <a:pos x="1182" y="800"/>
                </a:cxn>
                <a:cxn ang="0">
                  <a:pos x="1182" y="550"/>
                </a:cxn>
                <a:cxn ang="0">
                  <a:pos x="1112" y="432"/>
                </a:cxn>
                <a:cxn ang="0">
                  <a:pos x="1182" y="338"/>
                </a:cxn>
                <a:cxn ang="0">
                  <a:pos x="1202" y="732"/>
                </a:cxn>
                <a:cxn ang="0">
                  <a:pos x="1272" y="524"/>
                </a:cxn>
                <a:cxn ang="0">
                  <a:pos x="1272" y="364"/>
                </a:cxn>
                <a:cxn ang="0">
                  <a:pos x="1306" y="894"/>
                </a:cxn>
                <a:cxn ang="0">
                  <a:pos x="1376" y="800"/>
                </a:cxn>
                <a:cxn ang="0">
                  <a:pos x="1306" y="454"/>
                </a:cxn>
                <a:cxn ang="0">
                  <a:pos x="1376" y="336"/>
                </a:cxn>
                <a:cxn ang="0">
                  <a:pos x="1466" y="826"/>
                </a:cxn>
                <a:cxn ang="0">
                  <a:pos x="1396" y="616"/>
                </a:cxn>
                <a:cxn ang="0">
                  <a:pos x="1466" y="522"/>
                </a:cxn>
                <a:cxn ang="0">
                  <a:pos x="1396" y="268"/>
                </a:cxn>
              </a:cxnLst>
              <a:rect l="0" t="0" r="r" b="b"/>
              <a:pathLst>
                <a:path w="1554" h="1096">
                  <a:moveTo>
                    <a:pt x="1238" y="166"/>
                  </a:moveTo>
                  <a:lnTo>
                    <a:pt x="1238" y="0"/>
                  </a:lnTo>
                  <a:lnTo>
                    <a:pt x="286" y="0"/>
                  </a:lnTo>
                  <a:lnTo>
                    <a:pt x="286" y="166"/>
                  </a:lnTo>
                  <a:lnTo>
                    <a:pt x="0" y="166"/>
                  </a:lnTo>
                  <a:lnTo>
                    <a:pt x="0" y="1096"/>
                  </a:lnTo>
                  <a:lnTo>
                    <a:pt x="1554" y="1096"/>
                  </a:lnTo>
                  <a:lnTo>
                    <a:pt x="1554" y="166"/>
                  </a:lnTo>
                  <a:lnTo>
                    <a:pt x="1238" y="166"/>
                  </a:lnTo>
                  <a:close/>
                  <a:moveTo>
                    <a:pt x="772" y="38"/>
                  </a:moveTo>
                  <a:lnTo>
                    <a:pt x="804" y="38"/>
                  </a:lnTo>
                  <a:lnTo>
                    <a:pt x="828" y="84"/>
                  </a:lnTo>
                  <a:lnTo>
                    <a:pt x="828" y="84"/>
                  </a:lnTo>
                  <a:lnTo>
                    <a:pt x="840" y="104"/>
                  </a:lnTo>
                  <a:lnTo>
                    <a:pt x="848" y="124"/>
                  </a:lnTo>
                  <a:lnTo>
                    <a:pt x="850" y="124"/>
                  </a:lnTo>
                  <a:lnTo>
                    <a:pt x="850" y="124"/>
                  </a:lnTo>
                  <a:lnTo>
                    <a:pt x="848" y="100"/>
                  </a:lnTo>
                  <a:lnTo>
                    <a:pt x="846" y="74"/>
                  </a:lnTo>
                  <a:lnTo>
                    <a:pt x="846" y="38"/>
                  </a:lnTo>
                  <a:lnTo>
                    <a:pt x="872" y="38"/>
                  </a:lnTo>
                  <a:lnTo>
                    <a:pt x="872" y="160"/>
                  </a:lnTo>
                  <a:lnTo>
                    <a:pt x="844" y="160"/>
                  </a:lnTo>
                  <a:lnTo>
                    <a:pt x="818" y="114"/>
                  </a:lnTo>
                  <a:lnTo>
                    <a:pt x="818" y="114"/>
                  </a:lnTo>
                  <a:lnTo>
                    <a:pt x="806" y="92"/>
                  </a:lnTo>
                  <a:lnTo>
                    <a:pt x="796" y="70"/>
                  </a:lnTo>
                  <a:lnTo>
                    <a:pt x="796" y="70"/>
                  </a:lnTo>
                  <a:lnTo>
                    <a:pt x="796" y="70"/>
                  </a:lnTo>
                  <a:lnTo>
                    <a:pt x="796" y="124"/>
                  </a:lnTo>
                  <a:lnTo>
                    <a:pt x="796" y="160"/>
                  </a:lnTo>
                  <a:lnTo>
                    <a:pt x="772" y="160"/>
                  </a:lnTo>
                  <a:lnTo>
                    <a:pt x="772" y="38"/>
                  </a:lnTo>
                  <a:close/>
                  <a:moveTo>
                    <a:pt x="784" y="524"/>
                  </a:moveTo>
                  <a:lnTo>
                    <a:pt x="784" y="456"/>
                  </a:lnTo>
                  <a:lnTo>
                    <a:pt x="854" y="456"/>
                  </a:lnTo>
                  <a:lnTo>
                    <a:pt x="854" y="524"/>
                  </a:lnTo>
                  <a:lnTo>
                    <a:pt x="784" y="524"/>
                  </a:lnTo>
                  <a:close/>
                  <a:moveTo>
                    <a:pt x="854" y="550"/>
                  </a:moveTo>
                  <a:lnTo>
                    <a:pt x="854" y="618"/>
                  </a:lnTo>
                  <a:lnTo>
                    <a:pt x="784" y="618"/>
                  </a:lnTo>
                  <a:lnTo>
                    <a:pt x="784" y="550"/>
                  </a:lnTo>
                  <a:lnTo>
                    <a:pt x="854" y="550"/>
                  </a:lnTo>
                  <a:close/>
                  <a:moveTo>
                    <a:pt x="784" y="432"/>
                  </a:moveTo>
                  <a:lnTo>
                    <a:pt x="784" y="364"/>
                  </a:lnTo>
                  <a:lnTo>
                    <a:pt x="854" y="364"/>
                  </a:lnTo>
                  <a:lnTo>
                    <a:pt x="854" y="432"/>
                  </a:lnTo>
                  <a:lnTo>
                    <a:pt x="784" y="432"/>
                  </a:lnTo>
                  <a:close/>
                  <a:moveTo>
                    <a:pt x="784" y="338"/>
                  </a:moveTo>
                  <a:lnTo>
                    <a:pt x="784" y="270"/>
                  </a:lnTo>
                  <a:lnTo>
                    <a:pt x="854" y="270"/>
                  </a:lnTo>
                  <a:lnTo>
                    <a:pt x="854" y="338"/>
                  </a:lnTo>
                  <a:lnTo>
                    <a:pt x="784" y="338"/>
                  </a:lnTo>
                  <a:close/>
                  <a:moveTo>
                    <a:pt x="698" y="524"/>
                  </a:moveTo>
                  <a:lnTo>
                    <a:pt x="698" y="456"/>
                  </a:lnTo>
                  <a:lnTo>
                    <a:pt x="768" y="456"/>
                  </a:lnTo>
                  <a:lnTo>
                    <a:pt x="768" y="524"/>
                  </a:lnTo>
                  <a:lnTo>
                    <a:pt x="698" y="524"/>
                  </a:lnTo>
                  <a:close/>
                  <a:moveTo>
                    <a:pt x="768" y="550"/>
                  </a:moveTo>
                  <a:lnTo>
                    <a:pt x="768" y="618"/>
                  </a:lnTo>
                  <a:lnTo>
                    <a:pt x="698" y="618"/>
                  </a:lnTo>
                  <a:lnTo>
                    <a:pt x="698" y="550"/>
                  </a:lnTo>
                  <a:lnTo>
                    <a:pt x="768" y="550"/>
                  </a:lnTo>
                  <a:close/>
                  <a:moveTo>
                    <a:pt x="698" y="432"/>
                  </a:moveTo>
                  <a:lnTo>
                    <a:pt x="698" y="364"/>
                  </a:lnTo>
                  <a:lnTo>
                    <a:pt x="768" y="364"/>
                  </a:lnTo>
                  <a:lnTo>
                    <a:pt x="768" y="432"/>
                  </a:lnTo>
                  <a:lnTo>
                    <a:pt x="698" y="432"/>
                  </a:lnTo>
                  <a:close/>
                  <a:moveTo>
                    <a:pt x="698" y="338"/>
                  </a:moveTo>
                  <a:lnTo>
                    <a:pt x="698" y="270"/>
                  </a:lnTo>
                  <a:lnTo>
                    <a:pt x="768" y="270"/>
                  </a:lnTo>
                  <a:lnTo>
                    <a:pt x="768" y="338"/>
                  </a:lnTo>
                  <a:lnTo>
                    <a:pt x="698" y="338"/>
                  </a:lnTo>
                  <a:close/>
                  <a:moveTo>
                    <a:pt x="546" y="40"/>
                  </a:moveTo>
                  <a:lnTo>
                    <a:pt x="546" y="40"/>
                  </a:lnTo>
                  <a:lnTo>
                    <a:pt x="562" y="38"/>
                  </a:lnTo>
                  <a:lnTo>
                    <a:pt x="582" y="38"/>
                  </a:lnTo>
                  <a:lnTo>
                    <a:pt x="582" y="38"/>
                  </a:lnTo>
                  <a:lnTo>
                    <a:pt x="602" y="40"/>
                  </a:lnTo>
                  <a:lnTo>
                    <a:pt x="610" y="42"/>
                  </a:lnTo>
                  <a:lnTo>
                    <a:pt x="618" y="44"/>
                  </a:lnTo>
                  <a:lnTo>
                    <a:pt x="618" y="44"/>
                  </a:lnTo>
                  <a:lnTo>
                    <a:pt x="624" y="48"/>
                  </a:lnTo>
                  <a:lnTo>
                    <a:pt x="628" y="54"/>
                  </a:lnTo>
                  <a:lnTo>
                    <a:pt x="630" y="60"/>
                  </a:lnTo>
                  <a:lnTo>
                    <a:pt x="632" y="68"/>
                  </a:lnTo>
                  <a:lnTo>
                    <a:pt x="632" y="68"/>
                  </a:lnTo>
                  <a:lnTo>
                    <a:pt x="630" y="76"/>
                  </a:lnTo>
                  <a:lnTo>
                    <a:pt x="628" y="84"/>
                  </a:lnTo>
                  <a:lnTo>
                    <a:pt x="620" y="90"/>
                  </a:lnTo>
                  <a:lnTo>
                    <a:pt x="612" y="94"/>
                  </a:lnTo>
                  <a:lnTo>
                    <a:pt x="612" y="94"/>
                  </a:lnTo>
                  <a:lnTo>
                    <a:pt x="612" y="94"/>
                  </a:lnTo>
                  <a:lnTo>
                    <a:pt x="622" y="98"/>
                  </a:lnTo>
                  <a:lnTo>
                    <a:pt x="630" y="104"/>
                  </a:lnTo>
                  <a:lnTo>
                    <a:pt x="634" y="114"/>
                  </a:lnTo>
                  <a:lnTo>
                    <a:pt x="636" y="124"/>
                  </a:lnTo>
                  <a:lnTo>
                    <a:pt x="636" y="124"/>
                  </a:lnTo>
                  <a:lnTo>
                    <a:pt x="636" y="132"/>
                  </a:lnTo>
                  <a:lnTo>
                    <a:pt x="632" y="138"/>
                  </a:lnTo>
                  <a:lnTo>
                    <a:pt x="628" y="144"/>
                  </a:lnTo>
                  <a:lnTo>
                    <a:pt x="624" y="150"/>
                  </a:lnTo>
                  <a:lnTo>
                    <a:pt x="624" y="150"/>
                  </a:lnTo>
                  <a:lnTo>
                    <a:pt x="616" y="154"/>
                  </a:lnTo>
                  <a:lnTo>
                    <a:pt x="606" y="158"/>
                  </a:lnTo>
                  <a:lnTo>
                    <a:pt x="592" y="160"/>
                  </a:lnTo>
                  <a:lnTo>
                    <a:pt x="576" y="160"/>
                  </a:lnTo>
                  <a:lnTo>
                    <a:pt x="576" y="160"/>
                  </a:lnTo>
                  <a:lnTo>
                    <a:pt x="558" y="160"/>
                  </a:lnTo>
                  <a:lnTo>
                    <a:pt x="546" y="160"/>
                  </a:lnTo>
                  <a:lnTo>
                    <a:pt x="546" y="40"/>
                  </a:lnTo>
                  <a:close/>
                  <a:moveTo>
                    <a:pt x="162" y="892"/>
                  </a:moveTo>
                  <a:lnTo>
                    <a:pt x="92" y="892"/>
                  </a:lnTo>
                  <a:lnTo>
                    <a:pt x="92" y="824"/>
                  </a:lnTo>
                  <a:lnTo>
                    <a:pt x="162" y="824"/>
                  </a:lnTo>
                  <a:lnTo>
                    <a:pt x="162" y="892"/>
                  </a:lnTo>
                  <a:close/>
                  <a:moveTo>
                    <a:pt x="162" y="798"/>
                  </a:moveTo>
                  <a:lnTo>
                    <a:pt x="92" y="798"/>
                  </a:lnTo>
                  <a:lnTo>
                    <a:pt x="92" y="730"/>
                  </a:lnTo>
                  <a:lnTo>
                    <a:pt x="162" y="730"/>
                  </a:lnTo>
                  <a:lnTo>
                    <a:pt x="162" y="798"/>
                  </a:lnTo>
                  <a:close/>
                  <a:moveTo>
                    <a:pt x="162" y="616"/>
                  </a:moveTo>
                  <a:lnTo>
                    <a:pt x="92" y="616"/>
                  </a:lnTo>
                  <a:lnTo>
                    <a:pt x="92" y="546"/>
                  </a:lnTo>
                  <a:lnTo>
                    <a:pt x="162" y="546"/>
                  </a:lnTo>
                  <a:lnTo>
                    <a:pt x="162" y="616"/>
                  </a:lnTo>
                  <a:close/>
                  <a:moveTo>
                    <a:pt x="162" y="522"/>
                  </a:moveTo>
                  <a:lnTo>
                    <a:pt x="92" y="522"/>
                  </a:lnTo>
                  <a:lnTo>
                    <a:pt x="92" y="452"/>
                  </a:lnTo>
                  <a:lnTo>
                    <a:pt x="162" y="452"/>
                  </a:lnTo>
                  <a:lnTo>
                    <a:pt x="162" y="522"/>
                  </a:lnTo>
                  <a:close/>
                  <a:moveTo>
                    <a:pt x="162" y="430"/>
                  </a:moveTo>
                  <a:lnTo>
                    <a:pt x="92" y="430"/>
                  </a:lnTo>
                  <a:lnTo>
                    <a:pt x="92" y="362"/>
                  </a:lnTo>
                  <a:lnTo>
                    <a:pt x="162" y="362"/>
                  </a:lnTo>
                  <a:lnTo>
                    <a:pt x="162" y="430"/>
                  </a:lnTo>
                  <a:close/>
                  <a:moveTo>
                    <a:pt x="162" y="336"/>
                  </a:moveTo>
                  <a:lnTo>
                    <a:pt x="92" y="336"/>
                  </a:lnTo>
                  <a:lnTo>
                    <a:pt x="92" y="268"/>
                  </a:lnTo>
                  <a:lnTo>
                    <a:pt x="162" y="268"/>
                  </a:lnTo>
                  <a:lnTo>
                    <a:pt x="162" y="336"/>
                  </a:lnTo>
                  <a:close/>
                  <a:moveTo>
                    <a:pt x="252" y="892"/>
                  </a:moveTo>
                  <a:lnTo>
                    <a:pt x="182" y="892"/>
                  </a:lnTo>
                  <a:lnTo>
                    <a:pt x="182" y="824"/>
                  </a:lnTo>
                  <a:lnTo>
                    <a:pt x="252" y="824"/>
                  </a:lnTo>
                  <a:lnTo>
                    <a:pt x="252" y="892"/>
                  </a:lnTo>
                  <a:close/>
                  <a:moveTo>
                    <a:pt x="252" y="798"/>
                  </a:moveTo>
                  <a:lnTo>
                    <a:pt x="182" y="798"/>
                  </a:lnTo>
                  <a:lnTo>
                    <a:pt x="182" y="730"/>
                  </a:lnTo>
                  <a:lnTo>
                    <a:pt x="252" y="730"/>
                  </a:lnTo>
                  <a:lnTo>
                    <a:pt x="252" y="798"/>
                  </a:lnTo>
                  <a:close/>
                  <a:moveTo>
                    <a:pt x="252" y="616"/>
                  </a:moveTo>
                  <a:lnTo>
                    <a:pt x="182" y="616"/>
                  </a:lnTo>
                  <a:lnTo>
                    <a:pt x="182" y="546"/>
                  </a:lnTo>
                  <a:lnTo>
                    <a:pt x="252" y="546"/>
                  </a:lnTo>
                  <a:lnTo>
                    <a:pt x="252" y="616"/>
                  </a:lnTo>
                  <a:close/>
                  <a:moveTo>
                    <a:pt x="252" y="522"/>
                  </a:moveTo>
                  <a:lnTo>
                    <a:pt x="182" y="522"/>
                  </a:lnTo>
                  <a:lnTo>
                    <a:pt x="182" y="452"/>
                  </a:lnTo>
                  <a:lnTo>
                    <a:pt x="252" y="452"/>
                  </a:lnTo>
                  <a:lnTo>
                    <a:pt x="252" y="522"/>
                  </a:lnTo>
                  <a:close/>
                  <a:moveTo>
                    <a:pt x="252" y="430"/>
                  </a:moveTo>
                  <a:lnTo>
                    <a:pt x="182" y="430"/>
                  </a:lnTo>
                  <a:lnTo>
                    <a:pt x="182" y="362"/>
                  </a:lnTo>
                  <a:lnTo>
                    <a:pt x="252" y="362"/>
                  </a:lnTo>
                  <a:lnTo>
                    <a:pt x="252" y="430"/>
                  </a:lnTo>
                  <a:close/>
                  <a:moveTo>
                    <a:pt x="252" y="336"/>
                  </a:moveTo>
                  <a:lnTo>
                    <a:pt x="182" y="336"/>
                  </a:lnTo>
                  <a:lnTo>
                    <a:pt x="182" y="268"/>
                  </a:lnTo>
                  <a:lnTo>
                    <a:pt x="252" y="268"/>
                  </a:lnTo>
                  <a:lnTo>
                    <a:pt x="252" y="336"/>
                  </a:lnTo>
                  <a:close/>
                  <a:moveTo>
                    <a:pt x="356" y="894"/>
                  </a:moveTo>
                  <a:lnTo>
                    <a:pt x="286" y="894"/>
                  </a:lnTo>
                  <a:lnTo>
                    <a:pt x="286" y="826"/>
                  </a:lnTo>
                  <a:lnTo>
                    <a:pt x="356" y="826"/>
                  </a:lnTo>
                  <a:lnTo>
                    <a:pt x="356" y="894"/>
                  </a:lnTo>
                  <a:close/>
                  <a:moveTo>
                    <a:pt x="356" y="800"/>
                  </a:moveTo>
                  <a:lnTo>
                    <a:pt x="286" y="800"/>
                  </a:lnTo>
                  <a:lnTo>
                    <a:pt x="286" y="732"/>
                  </a:lnTo>
                  <a:lnTo>
                    <a:pt x="356" y="732"/>
                  </a:lnTo>
                  <a:lnTo>
                    <a:pt x="356" y="800"/>
                  </a:lnTo>
                  <a:close/>
                  <a:moveTo>
                    <a:pt x="356" y="616"/>
                  </a:moveTo>
                  <a:lnTo>
                    <a:pt x="286" y="616"/>
                  </a:lnTo>
                  <a:lnTo>
                    <a:pt x="286" y="548"/>
                  </a:lnTo>
                  <a:lnTo>
                    <a:pt x="356" y="548"/>
                  </a:lnTo>
                  <a:lnTo>
                    <a:pt x="356" y="616"/>
                  </a:lnTo>
                  <a:close/>
                  <a:moveTo>
                    <a:pt x="356" y="522"/>
                  </a:moveTo>
                  <a:lnTo>
                    <a:pt x="286" y="522"/>
                  </a:lnTo>
                  <a:lnTo>
                    <a:pt x="286" y="454"/>
                  </a:lnTo>
                  <a:lnTo>
                    <a:pt x="356" y="454"/>
                  </a:lnTo>
                  <a:lnTo>
                    <a:pt x="356" y="522"/>
                  </a:lnTo>
                  <a:close/>
                  <a:moveTo>
                    <a:pt x="356" y="432"/>
                  </a:moveTo>
                  <a:lnTo>
                    <a:pt x="286" y="432"/>
                  </a:lnTo>
                  <a:lnTo>
                    <a:pt x="286" y="362"/>
                  </a:lnTo>
                  <a:lnTo>
                    <a:pt x="356" y="362"/>
                  </a:lnTo>
                  <a:lnTo>
                    <a:pt x="356" y="432"/>
                  </a:lnTo>
                  <a:close/>
                  <a:moveTo>
                    <a:pt x="356" y="336"/>
                  </a:moveTo>
                  <a:lnTo>
                    <a:pt x="286" y="336"/>
                  </a:lnTo>
                  <a:lnTo>
                    <a:pt x="286" y="268"/>
                  </a:lnTo>
                  <a:lnTo>
                    <a:pt x="356" y="268"/>
                  </a:lnTo>
                  <a:lnTo>
                    <a:pt x="356" y="336"/>
                  </a:lnTo>
                  <a:close/>
                  <a:moveTo>
                    <a:pt x="446" y="894"/>
                  </a:moveTo>
                  <a:lnTo>
                    <a:pt x="376" y="894"/>
                  </a:lnTo>
                  <a:lnTo>
                    <a:pt x="376" y="826"/>
                  </a:lnTo>
                  <a:lnTo>
                    <a:pt x="446" y="826"/>
                  </a:lnTo>
                  <a:lnTo>
                    <a:pt x="446" y="894"/>
                  </a:lnTo>
                  <a:close/>
                  <a:moveTo>
                    <a:pt x="446" y="800"/>
                  </a:moveTo>
                  <a:lnTo>
                    <a:pt x="376" y="800"/>
                  </a:lnTo>
                  <a:lnTo>
                    <a:pt x="376" y="732"/>
                  </a:lnTo>
                  <a:lnTo>
                    <a:pt x="446" y="732"/>
                  </a:lnTo>
                  <a:lnTo>
                    <a:pt x="446" y="800"/>
                  </a:lnTo>
                  <a:close/>
                  <a:moveTo>
                    <a:pt x="446" y="616"/>
                  </a:moveTo>
                  <a:lnTo>
                    <a:pt x="376" y="616"/>
                  </a:lnTo>
                  <a:lnTo>
                    <a:pt x="376" y="548"/>
                  </a:lnTo>
                  <a:lnTo>
                    <a:pt x="446" y="548"/>
                  </a:lnTo>
                  <a:lnTo>
                    <a:pt x="446" y="616"/>
                  </a:lnTo>
                  <a:close/>
                  <a:moveTo>
                    <a:pt x="446" y="522"/>
                  </a:moveTo>
                  <a:lnTo>
                    <a:pt x="376" y="522"/>
                  </a:lnTo>
                  <a:lnTo>
                    <a:pt x="376" y="454"/>
                  </a:lnTo>
                  <a:lnTo>
                    <a:pt x="446" y="454"/>
                  </a:lnTo>
                  <a:lnTo>
                    <a:pt x="446" y="522"/>
                  </a:lnTo>
                  <a:close/>
                  <a:moveTo>
                    <a:pt x="446" y="432"/>
                  </a:moveTo>
                  <a:lnTo>
                    <a:pt x="376" y="432"/>
                  </a:lnTo>
                  <a:lnTo>
                    <a:pt x="376" y="362"/>
                  </a:lnTo>
                  <a:lnTo>
                    <a:pt x="446" y="362"/>
                  </a:lnTo>
                  <a:lnTo>
                    <a:pt x="446" y="432"/>
                  </a:lnTo>
                  <a:close/>
                  <a:moveTo>
                    <a:pt x="446" y="336"/>
                  </a:moveTo>
                  <a:lnTo>
                    <a:pt x="376" y="336"/>
                  </a:lnTo>
                  <a:lnTo>
                    <a:pt x="376" y="268"/>
                  </a:lnTo>
                  <a:lnTo>
                    <a:pt x="446" y="268"/>
                  </a:lnTo>
                  <a:lnTo>
                    <a:pt x="446" y="336"/>
                  </a:lnTo>
                  <a:close/>
                  <a:moveTo>
                    <a:pt x="580" y="618"/>
                  </a:moveTo>
                  <a:lnTo>
                    <a:pt x="510" y="618"/>
                  </a:lnTo>
                  <a:lnTo>
                    <a:pt x="510" y="550"/>
                  </a:lnTo>
                  <a:lnTo>
                    <a:pt x="580" y="550"/>
                  </a:lnTo>
                  <a:lnTo>
                    <a:pt x="580" y="618"/>
                  </a:lnTo>
                  <a:close/>
                  <a:moveTo>
                    <a:pt x="580" y="524"/>
                  </a:moveTo>
                  <a:lnTo>
                    <a:pt x="510" y="524"/>
                  </a:lnTo>
                  <a:lnTo>
                    <a:pt x="510" y="456"/>
                  </a:lnTo>
                  <a:lnTo>
                    <a:pt x="580" y="456"/>
                  </a:lnTo>
                  <a:lnTo>
                    <a:pt x="580" y="524"/>
                  </a:lnTo>
                  <a:close/>
                  <a:moveTo>
                    <a:pt x="580" y="432"/>
                  </a:moveTo>
                  <a:lnTo>
                    <a:pt x="510" y="432"/>
                  </a:lnTo>
                  <a:lnTo>
                    <a:pt x="510" y="364"/>
                  </a:lnTo>
                  <a:lnTo>
                    <a:pt x="580" y="364"/>
                  </a:lnTo>
                  <a:lnTo>
                    <a:pt x="580" y="432"/>
                  </a:lnTo>
                  <a:close/>
                  <a:moveTo>
                    <a:pt x="580" y="338"/>
                  </a:moveTo>
                  <a:lnTo>
                    <a:pt x="510" y="338"/>
                  </a:lnTo>
                  <a:lnTo>
                    <a:pt x="510" y="270"/>
                  </a:lnTo>
                  <a:lnTo>
                    <a:pt x="580" y="270"/>
                  </a:lnTo>
                  <a:lnTo>
                    <a:pt x="580" y="338"/>
                  </a:lnTo>
                  <a:close/>
                  <a:moveTo>
                    <a:pt x="670" y="618"/>
                  </a:moveTo>
                  <a:lnTo>
                    <a:pt x="600" y="618"/>
                  </a:lnTo>
                  <a:lnTo>
                    <a:pt x="600" y="550"/>
                  </a:lnTo>
                  <a:lnTo>
                    <a:pt x="670" y="550"/>
                  </a:lnTo>
                  <a:lnTo>
                    <a:pt x="670" y="618"/>
                  </a:lnTo>
                  <a:close/>
                  <a:moveTo>
                    <a:pt x="670" y="524"/>
                  </a:moveTo>
                  <a:lnTo>
                    <a:pt x="600" y="524"/>
                  </a:lnTo>
                  <a:lnTo>
                    <a:pt x="600" y="456"/>
                  </a:lnTo>
                  <a:lnTo>
                    <a:pt x="670" y="456"/>
                  </a:lnTo>
                  <a:lnTo>
                    <a:pt x="670" y="524"/>
                  </a:lnTo>
                  <a:close/>
                  <a:moveTo>
                    <a:pt x="670" y="432"/>
                  </a:moveTo>
                  <a:lnTo>
                    <a:pt x="600" y="432"/>
                  </a:lnTo>
                  <a:lnTo>
                    <a:pt x="600" y="364"/>
                  </a:lnTo>
                  <a:lnTo>
                    <a:pt x="670" y="364"/>
                  </a:lnTo>
                  <a:lnTo>
                    <a:pt x="670" y="432"/>
                  </a:lnTo>
                  <a:close/>
                  <a:moveTo>
                    <a:pt x="670" y="338"/>
                  </a:moveTo>
                  <a:lnTo>
                    <a:pt x="600" y="338"/>
                  </a:lnTo>
                  <a:lnTo>
                    <a:pt x="600" y="270"/>
                  </a:lnTo>
                  <a:lnTo>
                    <a:pt x="670" y="270"/>
                  </a:lnTo>
                  <a:lnTo>
                    <a:pt x="670" y="338"/>
                  </a:lnTo>
                  <a:close/>
                  <a:moveTo>
                    <a:pt x="646" y="160"/>
                  </a:moveTo>
                  <a:lnTo>
                    <a:pt x="682" y="38"/>
                  </a:lnTo>
                  <a:lnTo>
                    <a:pt x="718" y="38"/>
                  </a:lnTo>
                  <a:lnTo>
                    <a:pt x="756" y="160"/>
                  </a:lnTo>
                  <a:lnTo>
                    <a:pt x="726" y="160"/>
                  </a:lnTo>
                  <a:lnTo>
                    <a:pt x="716" y="128"/>
                  </a:lnTo>
                  <a:lnTo>
                    <a:pt x="682" y="128"/>
                  </a:lnTo>
                  <a:lnTo>
                    <a:pt x="674" y="160"/>
                  </a:lnTo>
                  <a:lnTo>
                    <a:pt x="646" y="160"/>
                  </a:lnTo>
                  <a:close/>
                  <a:moveTo>
                    <a:pt x="786" y="1078"/>
                  </a:moveTo>
                  <a:lnTo>
                    <a:pt x="680" y="1078"/>
                  </a:lnTo>
                  <a:lnTo>
                    <a:pt x="680" y="864"/>
                  </a:lnTo>
                  <a:lnTo>
                    <a:pt x="786" y="864"/>
                  </a:lnTo>
                  <a:lnTo>
                    <a:pt x="786" y="1078"/>
                  </a:lnTo>
                  <a:close/>
                  <a:moveTo>
                    <a:pt x="902" y="1078"/>
                  </a:moveTo>
                  <a:lnTo>
                    <a:pt x="796" y="1078"/>
                  </a:lnTo>
                  <a:lnTo>
                    <a:pt x="796" y="864"/>
                  </a:lnTo>
                  <a:lnTo>
                    <a:pt x="902" y="864"/>
                  </a:lnTo>
                  <a:lnTo>
                    <a:pt x="902" y="1078"/>
                  </a:lnTo>
                  <a:close/>
                  <a:moveTo>
                    <a:pt x="952" y="618"/>
                  </a:moveTo>
                  <a:lnTo>
                    <a:pt x="882" y="618"/>
                  </a:lnTo>
                  <a:lnTo>
                    <a:pt x="882" y="550"/>
                  </a:lnTo>
                  <a:lnTo>
                    <a:pt x="952" y="550"/>
                  </a:lnTo>
                  <a:lnTo>
                    <a:pt x="952" y="618"/>
                  </a:lnTo>
                  <a:close/>
                  <a:moveTo>
                    <a:pt x="952" y="524"/>
                  </a:moveTo>
                  <a:lnTo>
                    <a:pt x="882" y="524"/>
                  </a:lnTo>
                  <a:lnTo>
                    <a:pt x="882" y="456"/>
                  </a:lnTo>
                  <a:lnTo>
                    <a:pt x="952" y="456"/>
                  </a:lnTo>
                  <a:lnTo>
                    <a:pt x="952" y="524"/>
                  </a:lnTo>
                  <a:close/>
                  <a:moveTo>
                    <a:pt x="952" y="432"/>
                  </a:moveTo>
                  <a:lnTo>
                    <a:pt x="882" y="432"/>
                  </a:lnTo>
                  <a:lnTo>
                    <a:pt x="882" y="364"/>
                  </a:lnTo>
                  <a:lnTo>
                    <a:pt x="952" y="364"/>
                  </a:lnTo>
                  <a:lnTo>
                    <a:pt x="952" y="432"/>
                  </a:lnTo>
                  <a:close/>
                  <a:moveTo>
                    <a:pt x="952" y="338"/>
                  </a:moveTo>
                  <a:lnTo>
                    <a:pt x="882" y="338"/>
                  </a:lnTo>
                  <a:lnTo>
                    <a:pt x="882" y="270"/>
                  </a:lnTo>
                  <a:lnTo>
                    <a:pt x="952" y="270"/>
                  </a:lnTo>
                  <a:lnTo>
                    <a:pt x="952" y="338"/>
                  </a:lnTo>
                  <a:close/>
                  <a:moveTo>
                    <a:pt x="934" y="108"/>
                  </a:moveTo>
                  <a:lnTo>
                    <a:pt x="922" y="120"/>
                  </a:lnTo>
                  <a:lnTo>
                    <a:pt x="922" y="160"/>
                  </a:lnTo>
                  <a:lnTo>
                    <a:pt x="896" y="160"/>
                  </a:lnTo>
                  <a:lnTo>
                    <a:pt x="896" y="38"/>
                  </a:lnTo>
                  <a:lnTo>
                    <a:pt x="922" y="38"/>
                  </a:lnTo>
                  <a:lnTo>
                    <a:pt x="922" y="92"/>
                  </a:lnTo>
                  <a:lnTo>
                    <a:pt x="924" y="92"/>
                  </a:lnTo>
                  <a:lnTo>
                    <a:pt x="924" y="92"/>
                  </a:lnTo>
                  <a:lnTo>
                    <a:pt x="932" y="78"/>
                  </a:lnTo>
                  <a:lnTo>
                    <a:pt x="958" y="38"/>
                  </a:lnTo>
                  <a:lnTo>
                    <a:pt x="992" y="38"/>
                  </a:lnTo>
                  <a:lnTo>
                    <a:pt x="952" y="90"/>
                  </a:lnTo>
                  <a:lnTo>
                    <a:pt x="994" y="160"/>
                  </a:lnTo>
                  <a:lnTo>
                    <a:pt x="962" y="160"/>
                  </a:lnTo>
                  <a:lnTo>
                    <a:pt x="934" y="108"/>
                  </a:lnTo>
                  <a:close/>
                  <a:moveTo>
                    <a:pt x="1038" y="618"/>
                  </a:moveTo>
                  <a:lnTo>
                    <a:pt x="968" y="618"/>
                  </a:lnTo>
                  <a:lnTo>
                    <a:pt x="968" y="550"/>
                  </a:lnTo>
                  <a:lnTo>
                    <a:pt x="1038" y="550"/>
                  </a:lnTo>
                  <a:lnTo>
                    <a:pt x="1038" y="618"/>
                  </a:lnTo>
                  <a:close/>
                  <a:moveTo>
                    <a:pt x="1038" y="524"/>
                  </a:moveTo>
                  <a:lnTo>
                    <a:pt x="968" y="524"/>
                  </a:lnTo>
                  <a:lnTo>
                    <a:pt x="968" y="456"/>
                  </a:lnTo>
                  <a:lnTo>
                    <a:pt x="1038" y="456"/>
                  </a:lnTo>
                  <a:lnTo>
                    <a:pt x="1038" y="524"/>
                  </a:lnTo>
                  <a:close/>
                  <a:moveTo>
                    <a:pt x="1038" y="432"/>
                  </a:moveTo>
                  <a:lnTo>
                    <a:pt x="968" y="432"/>
                  </a:lnTo>
                  <a:lnTo>
                    <a:pt x="968" y="364"/>
                  </a:lnTo>
                  <a:lnTo>
                    <a:pt x="1038" y="364"/>
                  </a:lnTo>
                  <a:lnTo>
                    <a:pt x="1038" y="432"/>
                  </a:lnTo>
                  <a:close/>
                  <a:moveTo>
                    <a:pt x="1038" y="338"/>
                  </a:moveTo>
                  <a:lnTo>
                    <a:pt x="968" y="338"/>
                  </a:lnTo>
                  <a:lnTo>
                    <a:pt x="968" y="270"/>
                  </a:lnTo>
                  <a:lnTo>
                    <a:pt x="1038" y="270"/>
                  </a:lnTo>
                  <a:lnTo>
                    <a:pt x="1038" y="338"/>
                  </a:lnTo>
                  <a:close/>
                  <a:moveTo>
                    <a:pt x="1182" y="894"/>
                  </a:moveTo>
                  <a:lnTo>
                    <a:pt x="1112" y="894"/>
                  </a:lnTo>
                  <a:lnTo>
                    <a:pt x="1112" y="826"/>
                  </a:lnTo>
                  <a:lnTo>
                    <a:pt x="1182" y="826"/>
                  </a:lnTo>
                  <a:lnTo>
                    <a:pt x="1182" y="894"/>
                  </a:lnTo>
                  <a:close/>
                  <a:moveTo>
                    <a:pt x="1182" y="800"/>
                  </a:moveTo>
                  <a:lnTo>
                    <a:pt x="1112" y="800"/>
                  </a:lnTo>
                  <a:lnTo>
                    <a:pt x="1112" y="732"/>
                  </a:lnTo>
                  <a:lnTo>
                    <a:pt x="1182" y="732"/>
                  </a:lnTo>
                  <a:lnTo>
                    <a:pt x="1182" y="800"/>
                  </a:lnTo>
                  <a:close/>
                  <a:moveTo>
                    <a:pt x="1182" y="618"/>
                  </a:moveTo>
                  <a:lnTo>
                    <a:pt x="1112" y="618"/>
                  </a:lnTo>
                  <a:lnTo>
                    <a:pt x="1112" y="550"/>
                  </a:lnTo>
                  <a:lnTo>
                    <a:pt x="1182" y="550"/>
                  </a:lnTo>
                  <a:lnTo>
                    <a:pt x="1182" y="618"/>
                  </a:lnTo>
                  <a:close/>
                  <a:moveTo>
                    <a:pt x="1182" y="524"/>
                  </a:moveTo>
                  <a:lnTo>
                    <a:pt x="1112" y="524"/>
                  </a:lnTo>
                  <a:lnTo>
                    <a:pt x="1112" y="456"/>
                  </a:lnTo>
                  <a:lnTo>
                    <a:pt x="1182" y="456"/>
                  </a:lnTo>
                  <a:lnTo>
                    <a:pt x="1182" y="524"/>
                  </a:lnTo>
                  <a:close/>
                  <a:moveTo>
                    <a:pt x="1182" y="432"/>
                  </a:moveTo>
                  <a:lnTo>
                    <a:pt x="1112" y="432"/>
                  </a:lnTo>
                  <a:lnTo>
                    <a:pt x="1112" y="364"/>
                  </a:lnTo>
                  <a:lnTo>
                    <a:pt x="1182" y="364"/>
                  </a:lnTo>
                  <a:lnTo>
                    <a:pt x="1182" y="432"/>
                  </a:lnTo>
                  <a:close/>
                  <a:moveTo>
                    <a:pt x="1182" y="338"/>
                  </a:moveTo>
                  <a:lnTo>
                    <a:pt x="1112" y="338"/>
                  </a:lnTo>
                  <a:lnTo>
                    <a:pt x="1112" y="270"/>
                  </a:lnTo>
                  <a:lnTo>
                    <a:pt x="1182" y="270"/>
                  </a:lnTo>
                  <a:lnTo>
                    <a:pt x="1182" y="338"/>
                  </a:lnTo>
                  <a:close/>
                  <a:moveTo>
                    <a:pt x="1272" y="894"/>
                  </a:moveTo>
                  <a:lnTo>
                    <a:pt x="1202" y="894"/>
                  </a:lnTo>
                  <a:lnTo>
                    <a:pt x="1202" y="826"/>
                  </a:lnTo>
                  <a:lnTo>
                    <a:pt x="1272" y="826"/>
                  </a:lnTo>
                  <a:lnTo>
                    <a:pt x="1272" y="894"/>
                  </a:lnTo>
                  <a:close/>
                  <a:moveTo>
                    <a:pt x="1272" y="800"/>
                  </a:moveTo>
                  <a:lnTo>
                    <a:pt x="1202" y="800"/>
                  </a:lnTo>
                  <a:lnTo>
                    <a:pt x="1202" y="732"/>
                  </a:lnTo>
                  <a:lnTo>
                    <a:pt x="1272" y="732"/>
                  </a:lnTo>
                  <a:lnTo>
                    <a:pt x="1272" y="800"/>
                  </a:lnTo>
                  <a:close/>
                  <a:moveTo>
                    <a:pt x="1272" y="618"/>
                  </a:moveTo>
                  <a:lnTo>
                    <a:pt x="1202" y="618"/>
                  </a:lnTo>
                  <a:lnTo>
                    <a:pt x="1202" y="550"/>
                  </a:lnTo>
                  <a:lnTo>
                    <a:pt x="1272" y="550"/>
                  </a:lnTo>
                  <a:lnTo>
                    <a:pt x="1272" y="618"/>
                  </a:lnTo>
                  <a:close/>
                  <a:moveTo>
                    <a:pt x="1272" y="524"/>
                  </a:moveTo>
                  <a:lnTo>
                    <a:pt x="1202" y="524"/>
                  </a:lnTo>
                  <a:lnTo>
                    <a:pt x="1202" y="456"/>
                  </a:lnTo>
                  <a:lnTo>
                    <a:pt x="1272" y="456"/>
                  </a:lnTo>
                  <a:lnTo>
                    <a:pt x="1272" y="524"/>
                  </a:lnTo>
                  <a:close/>
                  <a:moveTo>
                    <a:pt x="1272" y="432"/>
                  </a:moveTo>
                  <a:lnTo>
                    <a:pt x="1202" y="432"/>
                  </a:lnTo>
                  <a:lnTo>
                    <a:pt x="1202" y="364"/>
                  </a:lnTo>
                  <a:lnTo>
                    <a:pt x="1272" y="364"/>
                  </a:lnTo>
                  <a:lnTo>
                    <a:pt x="1272" y="432"/>
                  </a:lnTo>
                  <a:close/>
                  <a:moveTo>
                    <a:pt x="1272" y="338"/>
                  </a:moveTo>
                  <a:lnTo>
                    <a:pt x="1202" y="338"/>
                  </a:lnTo>
                  <a:lnTo>
                    <a:pt x="1202" y="270"/>
                  </a:lnTo>
                  <a:lnTo>
                    <a:pt x="1272" y="270"/>
                  </a:lnTo>
                  <a:lnTo>
                    <a:pt x="1272" y="338"/>
                  </a:lnTo>
                  <a:close/>
                  <a:moveTo>
                    <a:pt x="1376" y="894"/>
                  </a:moveTo>
                  <a:lnTo>
                    <a:pt x="1306" y="894"/>
                  </a:lnTo>
                  <a:lnTo>
                    <a:pt x="1306" y="826"/>
                  </a:lnTo>
                  <a:lnTo>
                    <a:pt x="1376" y="826"/>
                  </a:lnTo>
                  <a:lnTo>
                    <a:pt x="1376" y="894"/>
                  </a:lnTo>
                  <a:close/>
                  <a:moveTo>
                    <a:pt x="1376" y="800"/>
                  </a:moveTo>
                  <a:lnTo>
                    <a:pt x="1306" y="800"/>
                  </a:lnTo>
                  <a:lnTo>
                    <a:pt x="1306" y="732"/>
                  </a:lnTo>
                  <a:lnTo>
                    <a:pt x="1376" y="732"/>
                  </a:lnTo>
                  <a:lnTo>
                    <a:pt x="1376" y="800"/>
                  </a:lnTo>
                  <a:close/>
                  <a:moveTo>
                    <a:pt x="1376" y="616"/>
                  </a:moveTo>
                  <a:lnTo>
                    <a:pt x="1306" y="616"/>
                  </a:lnTo>
                  <a:lnTo>
                    <a:pt x="1306" y="548"/>
                  </a:lnTo>
                  <a:lnTo>
                    <a:pt x="1376" y="548"/>
                  </a:lnTo>
                  <a:lnTo>
                    <a:pt x="1376" y="616"/>
                  </a:lnTo>
                  <a:close/>
                  <a:moveTo>
                    <a:pt x="1376" y="522"/>
                  </a:moveTo>
                  <a:lnTo>
                    <a:pt x="1306" y="522"/>
                  </a:lnTo>
                  <a:lnTo>
                    <a:pt x="1306" y="454"/>
                  </a:lnTo>
                  <a:lnTo>
                    <a:pt x="1376" y="454"/>
                  </a:lnTo>
                  <a:lnTo>
                    <a:pt x="1376" y="522"/>
                  </a:lnTo>
                  <a:close/>
                  <a:moveTo>
                    <a:pt x="1376" y="432"/>
                  </a:moveTo>
                  <a:lnTo>
                    <a:pt x="1306" y="432"/>
                  </a:lnTo>
                  <a:lnTo>
                    <a:pt x="1306" y="362"/>
                  </a:lnTo>
                  <a:lnTo>
                    <a:pt x="1376" y="362"/>
                  </a:lnTo>
                  <a:lnTo>
                    <a:pt x="1376" y="432"/>
                  </a:lnTo>
                  <a:close/>
                  <a:moveTo>
                    <a:pt x="1376" y="336"/>
                  </a:moveTo>
                  <a:lnTo>
                    <a:pt x="1306" y="336"/>
                  </a:lnTo>
                  <a:lnTo>
                    <a:pt x="1306" y="268"/>
                  </a:lnTo>
                  <a:lnTo>
                    <a:pt x="1376" y="268"/>
                  </a:lnTo>
                  <a:lnTo>
                    <a:pt x="1376" y="336"/>
                  </a:lnTo>
                  <a:close/>
                  <a:moveTo>
                    <a:pt x="1466" y="894"/>
                  </a:moveTo>
                  <a:lnTo>
                    <a:pt x="1396" y="894"/>
                  </a:lnTo>
                  <a:lnTo>
                    <a:pt x="1396" y="826"/>
                  </a:lnTo>
                  <a:lnTo>
                    <a:pt x="1466" y="826"/>
                  </a:lnTo>
                  <a:lnTo>
                    <a:pt x="1466" y="894"/>
                  </a:lnTo>
                  <a:close/>
                  <a:moveTo>
                    <a:pt x="1466" y="800"/>
                  </a:moveTo>
                  <a:lnTo>
                    <a:pt x="1396" y="800"/>
                  </a:lnTo>
                  <a:lnTo>
                    <a:pt x="1396" y="732"/>
                  </a:lnTo>
                  <a:lnTo>
                    <a:pt x="1466" y="732"/>
                  </a:lnTo>
                  <a:lnTo>
                    <a:pt x="1466" y="800"/>
                  </a:lnTo>
                  <a:close/>
                  <a:moveTo>
                    <a:pt x="1466" y="616"/>
                  </a:moveTo>
                  <a:lnTo>
                    <a:pt x="1396" y="616"/>
                  </a:lnTo>
                  <a:lnTo>
                    <a:pt x="1396" y="548"/>
                  </a:lnTo>
                  <a:lnTo>
                    <a:pt x="1466" y="548"/>
                  </a:lnTo>
                  <a:lnTo>
                    <a:pt x="1466" y="616"/>
                  </a:lnTo>
                  <a:close/>
                  <a:moveTo>
                    <a:pt x="1466" y="522"/>
                  </a:moveTo>
                  <a:lnTo>
                    <a:pt x="1396" y="522"/>
                  </a:lnTo>
                  <a:lnTo>
                    <a:pt x="1396" y="454"/>
                  </a:lnTo>
                  <a:lnTo>
                    <a:pt x="1466" y="454"/>
                  </a:lnTo>
                  <a:lnTo>
                    <a:pt x="1466" y="522"/>
                  </a:lnTo>
                  <a:close/>
                  <a:moveTo>
                    <a:pt x="1466" y="432"/>
                  </a:moveTo>
                  <a:lnTo>
                    <a:pt x="1396" y="432"/>
                  </a:lnTo>
                  <a:lnTo>
                    <a:pt x="1396" y="362"/>
                  </a:lnTo>
                  <a:lnTo>
                    <a:pt x="1466" y="362"/>
                  </a:lnTo>
                  <a:lnTo>
                    <a:pt x="1466" y="432"/>
                  </a:lnTo>
                  <a:close/>
                  <a:moveTo>
                    <a:pt x="1466" y="336"/>
                  </a:moveTo>
                  <a:lnTo>
                    <a:pt x="1396" y="336"/>
                  </a:lnTo>
                  <a:lnTo>
                    <a:pt x="1396" y="268"/>
                  </a:lnTo>
                  <a:lnTo>
                    <a:pt x="1466" y="268"/>
                  </a:lnTo>
                  <a:lnTo>
                    <a:pt x="1466" y="3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1061">
              <a:extLst>
                <a:ext uri="{FF2B5EF4-FFF2-40B4-BE49-F238E27FC236}">
                  <a16:creationId xmlns:a16="http://schemas.microsoft.com/office/drawing/2014/main" id="{AEA98484-7FAE-D2EC-54C5-596ACA5F9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675" y="4111625"/>
              <a:ext cx="53975" cy="53975"/>
            </a:xfrm>
            <a:custGeom>
              <a:avLst/>
              <a:gdLst/>
              <a:ahLst/>
              <a:cxnLst>
                <a:cxn ang="0">
                  <a:pos x="34" y="18"/>
                </a:cxn>
                <a:cxn ang="0">
                  <a:pos x="34" y="18"/>
                </a:cxn>
                <a:cxn ang="0">
                  <a:pos x="32" y="10"/>
                </a:cxn>
                <a:cxn ang="0">
                  <a:pos x="26" y="4"/>
                </a:cxn>
                <a:cxn ang="0">
                  <a:pos x="18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20" y="34"/>
                </a:cxn>
                <a:cxn ang="0">
                  <a:pos x="26" y="30"/>
                </a:cxn>
                <a:cxn ang="0">
                  <a:pos x="32" y="26"/>
                </a:cxn>
                <a:cxn ang="0">
                  <a:pos x="34" y="18"/>
                </a:cxn>
                <a:cxn ang="0">
                  <a:pos x="34" y="18"/>
                </a:cxn>
              </a:cxnLst>
              <a:rect l="0" t="0" r="r" b="b"/>
              <a:pathLst>
                <a:path w="34" h="34">
                  <a:moveTo>
                    <a:pt x="34" y="18"/>
                  </a:moveTo>
                  <a:lnTo>
                    <a:pt x="34" y="18"/>
                  </a:lnTo>
                  <a:lnTo>
                    <a:pt x="32" y="10"/>
                  </a:lnTo>
                  <a:lnTo>
                    <a:pt x="26" y="4"/>
                  </a:lnTo>
                  <a:lnTo>
                    <a:pt x="18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20" y="34"/>
                  </a:lnTo>
                  <a:lnTo>
                    <a:pt x="26" y="30"/>
                  </a:lnTo>
                  <a:lnTo>
                    <a:pt x="32" y="26"/>
                  </a:lnTo>
                  <a:lnTo>
                    <a:pt x="34" y="18"/>
                  </a:lnTo>
                  <a:lnTo>
                    <a:pt x="3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112" name="Picture 15">
            <a:extLst>
              <a:ext uri="{FF2B5EF4-FFF2-40B4-BE49-F238E27FC236}">
                <a16:creationId xmlns:a16="http://schemas.microsoft.com/office/drawing/2014/main" id="{32E4109C-B941-D5E2-8893-EB5B8AE7E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685" y="1897095"/>
            <a:ext cx="1944823" cy="1944823"/>
          </a:xfrm>
          <a:prstGeom prst="rect">
            <a:avLst/>
          </a:prstGeom>
          <a:noFill/>
        </p:spPr>
      </p:pic>
      <p:sp>
        <p:nvSpPr>
          <p:cNvPr id="113" name="Freeform 19">
            <a:extLst>
              <a:ext uri="{FF2B5EF4-FFF2-40B4-BE49-F238E27FC236}">
                <a16:creationId xmlns:a16="http://schemas.microsoft.com/office/drawing/2014/main" id="{8746C128-8F8C-777B-54BA-50891FAB6E14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>
            <a:off x="8176970" y="861500"/>
            <a:ext cx="990475" cy="966418"/>
          </a:xfrm>
          <a:custGeom>
            <a:avLst/>
            <a:gdLst>
              <a:gd name="T0" fmla="*/ 318 w 798"/>
              <a:gd name="T1" fmla="*/ 598 h 789"/>
              <a:gd name="T2" fmla="*/ 302 w 798"/>
              <a:gd name="T3" fmla="*/ 582 h 789"/>
              <a:gd name="T4" fmla="*/ 286 w 798"/>
              <a:gd name="T5" fmla="*/ 567 h 789"/>
              <a:gd name="T6" fmla="*/ 268 w 798"/>
              <a:gd name="T7" fmla="*/ 552 h 789"/>
              <a:gd name="T8" fmla="*/ 250 w 798"/>
              <a:gd name="T9" fmla="*/ 539 h 789"/>
              <a:gd name="T10" fmla="*/ 231 w 798"/>
              <a:gd name="T11" fmla="*/ 526 h 789"/>
              <a:gd name="T12" fmla="*/ 212 w 798"/>
              <a:gd name="T13" fmla="*/ 514 h 789"/>
              <a:gd name="T14" fmla="*/ 193 w 798"/>
              <a:gd name="T15" fmla="*/ 503 h 789"/>
              <a:gd name="T16" fmla="*/ 173 w 798"/>
              <a:gd name="T17" fmla="*/ 494 h 789"/>
              <a:gd name="T18" fmla="*/ 154 w 798"/>
              <a:gd name="T19" fmla="*/ 484 h 789"/>
              <a:gd name="T20" fmla="*/ 133 w 798"/>
              <a:gd name="T21" fmla="*/ 476 h 789"/>
              <a:gd name="T22" fmla="*/ 112 w 798"/>
              <a:gd name="T23" fmla="*/ 468 h 789"/>
              <a:gd name="T24" fmla="*/ 92 w 798"/>
              <a:gd name="T25" fmla="*/ 463 h 789"/>
              <a:gd name="T26" fmla="*/ 71 w 798"/>
              <a:gd name="T27" fmla="*/ 457 h 789"/>
              <a:gd name="T28" fmla="*/ 49 w 798"/>
              <a:gd name="T29" fmla="*/ 452 h 789"/>
              <a:gd name="T30" fmla="*/ 28 w 798"/>
              <a:gd name="T31" fmla="*/ 449 h 789"/>
              <a:gd name="T32" fmla="*/ 5 w 798"/>
              <a:gd name="T33" fmla="*/ 446 h 789"/>
              <a:gd name="T34" fmla="*/ 0 w 798"/>
              <a:gd name="T35" fmla="*/ 0 h 789"/>
              <a:gd name="T36" fmla="*/ 42 w 798"/>
              <a:gd name="T37" fmla="*/ 4 h 789"/>
              <a:gd name="T38" fmla="*/ 85 w 798"/>
              <a:gd name="T39" fmla="*/ 12 h 789"/>
              <a:gd name="T40" fmla="*/ 128 w 798"/>
              <a:gd name="T41" fmla="*/ 20 h 789"/>
              <a:gd name="T42" fmla="*/ 171 w 798"/>
              <a:gd name="T43" fmla="*/ 32 h 789"/>
              <a:gd name="T44" fmla="*/ 212 w 798"/>
              <a:gd name="T45" fmla="*/ 44 h 789"/>
              <a:gd name="T46" fmla="*/ 254 w 798"/>
              <a:gd name="T47" fmla="*/ 59 h 789"/>
              <a:gd name="T48" fmla="*/ 294 w 798"/>
              <a:gd name="T49" fmla="*/ 76 h 789"/>
              <a:gd name="T50" fmla="*/ 334 w 798"/>
              <a:gd name="T51" fmla="*/ 93 h 789"/>
              <a:gd name="T52" fmla="*/ 374 w 798"/>
              <a:gd name="T53" fmla="*/ 115 h 789"/>
              <a:gd name="T54" fmla="*/ 413 w 798"/>
              <a:gd name="T55" fmla="*/ 136 h 789"/>
              <a:gd name="T56" fmla="*/ 450 w 798"/>
              <a:gd name="T57" fmla="*/ 160 h 789"/>
              <a:gd name="T58" fmla="*/ 486 w 798"/>
              <a:gd name="T59" fmla="*/ 186 h 789"/>
              <a:gd name="T60" fmla="*/ 522 w 798"/>
              <a:gd name="T61" fmla="*/ 212 h 789"/>
              <a:gd name="T62" fmla="*/ 557 w 798"/>
              <a:gd name="T63" fmla="*/ 242 h 789"/>
              <a:gd name="T64" fmla="*/ 591 w 798"/>
              <a:gd name="T65" fmla="*/ 272 h 789"/>
              <a:gd name="T66" fmla="*/ 623 w 798"/>
              <a:gd name="T67" fmla="*/ 304 h 789"/>
              <a:gd name="T68" fmla="*/ 776 w 798"/>
              <a:gd name="T69" fmla="*/ 156 h 789"/>
              <a:gd name="T70" fmla="*/ 798 w 798"/>
              <a:gd name="T71" fmla="*/ 789 h 789"/>
              <a:gd name="T72" fmla="*/ 165 w 798"/>
              <a:gd name="T73" fmla="*/ 745 h 789"/>
              <a:gd name="T74" fmla="*/ 318 w 798"/>
              <a:gd name="T75" fmla="*/ 59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8" h="789">
                <a:moveTo>
                  <a:pt x="318" y="598"/>
                </a:moveTo>
                <a:lnTo>
                  <a:pt x="302" y="582"/>
                </a:lnTo>
                <a:lnTo>
                  <a:pt x="286" y="567"/>
                </a:lnTo>
                <a:lnTo>
                  <a:pt x="268" y="552"/>
                </a:lnTo>
                <a:lnTo>
                  <a:pt x="250" y="539"/>
                </a:lnTo>
                <a:lnTo>
                  <a:pt x="231" y="526"/>
                </a:lnTo>
                <a:lnTo>
                  <a:pt x="212" y="514"/>
                </a:lnTo>
                <a:lnTo>
                  <a:pt x="193" y="503"/>
                </a:lnTo>
                <a:lnTo>
                  <a:pt x="173" y="494"/>
                </a:lnTo>
                <a:lnTo>
                  <a:pt x="154" y="484"/>
                </a:lnTo>
                <a:lnTo>
                  <a:pt x="133" y="476"/>
                </a:lnTo>
                <a:lnTo>
                  <a:pt x="112" y="468"/>
                </a:lnTo>
                <a:lnTo>
                  <a:pt x="92" y="463"/>
                </a:lnTo>
                <a:lnTo>
                  <a:pt x="71" y="457"/>
                </a:lnTo>
                <a:lnTo>
                  <a:pt x="49" y="452"/>
                </a:lnTo>
                <a:lnTo>
                  <a:pt x="28" y="449"/>
                </a:lnTo>
                <a:lnTo>
                  <a:pt x="5" y="446"/>
                </a:lnTo>
                <a:lnTo>
                  <a:pt x="0" y="0"/>
                </a:lnTo>
                <a:lnTo>
                  <a:pt x="42" y="4"/>
                </a:lnTo>
                <a:lnTo>
                  <a:pt x="85" y="12"/>
                </a:lnTo>
                <a:lnTo>
                  <a:pt x="128" y="20"/>
                </a:lnTo>
                <a:lnTo>
                  <a:pt x="171" y="32"/>
                </a:lnTo>
                <a:lnTo>
                  <a:pt x="212" y="44"/>
                </a:lnTo>
                <a:lnTo>
                  <a:pt x="254" y="59"/>
                </a:lnTo>
                <a:lnTo>
                  <a:pt x="294" y="76"/>
                </a:lnTo>
                <a:lnTo>
                  <a:pt x="334" y="93"/>
                </a:lnTo>
                <a:lnTo>
                  <a:pt x="374" y="115"/>
                </a:lnTo>
                <a:lnTo>
                  <a:pt x="413" y="136"/>
                </a:lnTo>
                <a:lnTo>
                  <a:pt x="450" y="160"/>
                </a:lnTo>
                <a:lnTo>
                  <a:pt x="486" y="186"/>
                </a:lnTo>
                <a:lnTo>
                  <a:pt x="522" y="212"/>
                </a:lnTo>
                <a:lnTo>
                  <a:pt x="557" y="242"/>
                </a:lnTo>
                <a:lnTo>
                  <a:pt x="591" y="272"/>
                </a:lnTo>
                <a:lnTo>
                  <a:pt x="623" y="304"/>
                </a:lnTo>
                <a:lnTo>
                  <a:pt x="776" y="156"/>
                </a:lnTo>
                <a:lnTo>
                  <a:pt x="798" y="789"/>
                </a:lnTo>
                <a:lnTo>
                  <a:pt x="165" y="745"/>
                </a:lnTo>
                <a:lnTo>
                  <a:pt x="318" y="5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7270" tIns="43635" rIns="87270" bIns="43635"/>
          <a:lstStyle/>
          <a:p>
            <a:endParaRPr lang="fr-FR" dirty="0"/>
          </a:p>
        </p:txBody>
      </p:sp>
      <p:grpSp>
        <p:nvGrpSpPr>
          <p:cNvPr id="73" name="Group 1613">
            <a:extLst>
              <a:ext uri="{FF2B5EF4-FFF2-40B4-BE49-F238E27FC236}">
                <a16:creationId xmlns:a16="http://schemas.microsoft.com/office/drawing/2014/main" id="{804EBBBE-B062-6FA0-FD5C-EEB177A64EE0}"/>
              </a:ext>
            </a:extLst>
          </p:cNvPr>
          <p:cNvGrpSpPr/>
          <p:nvPr/>
        </p:nvGrpSpPr>
        <p:grpSpPr>
          <a:xfrm>
            <a:off x="7323654" y="4554886"/>
            <a:ext cx="1316297" cy="1394902"/>
            <a:chOff x="7213029" y="1471613"/>
            <a:chExt cx="993775" cy="993775"/>
          </a:xfrm>
        </p:grpSpPr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B1C124C1-F53E-06DB-6E3A-A9D3873C0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29" y="1471613"/>
              <a:ext cx="993775" cy="993775"/>
            </a:xfrm>
            <a:custGeom>
              <a:avLst/>
              <a:gdLst>
                <a:gd name="T0" fmla="*/ 626 w 626"/>
                <a:gd name="T1" fmla="*/ 328 h 626"/>
                <a:gd name="T2" fmla="*/ 620 w 626"/>
                <a:gd name="T3" fmla="*/ 376 h 626"/>
                <a:gd name="T4" fmla="*/ 607 w 626"/>
                <a:gd name="T5" fmla="*/ 420 h 626"/>
                <a:gd name="T6" fmla="*/ 588 w 626"/>
                <a:gd name="T7" fmla="*/ 462 h 626"/>
                <a:gd name="T8" fmla="*/ 564 w 626"/>
                <a:gd name="T9" fmla="*/ 500 h 626"/>
                <a:gd name="T10" fmla="*/ 534 w 626"/>
                <a:gd name="T11" fmla="*/ 534 h 626"/>
                <a:gd name="T12" fmla="*/ 500 w 626"/>
                <a:gd name="T13" fmla="*/ 563 h 626"/>
                <a:gd name="T14" fmla="*/ 463 w 626"/>
                <a:gd name="T15" fmla="*/ 588 h 626"/>
                <a:gd name="T16" fmla="*/ 421 w 626"/>
                <a:gd name="T17" fmla="*/ 607 h 626"/>
                <a:gd name="T18" fmla="*/ 377 w 626"/>
                <a:gd name="T19" fmla="*/ 619 h 626"/>
                <a:gd name="T20" fmla="*/ 329 w 626"/>
                <a:gd name="T21" fmla="*/ 626 h 626"/>
                <a:gd name="T22" fmla="*/ 297 w 626"/>
                <a:gd name="T23" fmla="*/ 626 h 626"/>
                <a:gd name="T24" fmla="*/ 250 w 626"/>
                <a:gd name="T25" fmla="*/ 619 h 626"/>
                <a:gd name="T26" fmla="*/ 206 w 626"/>
                <a:gd name="T27" fmla="*/ 607 h 626"/>
                <a:gd name="T28" fmla="*/ 164 w 626"/>
                <a:gd name="T29" fmla="*/ 588 h 626"/>
                <a:gd name="T30" fmla="*/ 126 w 626"/>
                <a:gd name="T31" fmla="*/ 563 h 626"/>
                <a:gd name="T32" fmla="*/ 91 w 626"/>
                <a:gd name="T33" fmla="*/ 534 h 626"/>
                <a:gd name="T34" fmla="*/ 63 w 626"/>
                <a:gd name="T35" fmla="*/ 500 h 626"/>
                <a:gd name="T36" fmla="*/ 39 w 626"/>
                <a:gd name="T37" fmla="*/ 462 h 626"/>
                <a:gd name="T38" fmla="*/ 19 w 626"/>
                <a:gd name="T39" fmla="*/ 420 h 626"/>
                <a:gd name="T40" fmla="*/ 7 w 626"/>
                <a:gd name="T41" fmla="*/ 376 h 626"/>
                <a:gd name="T42" fmla="*/ 1 w 626"/>
                <a:gd name="T43" fmla="*/ 328 h 626"/>
                <a:gd name="T44" fmla="*/ 1 w 626"/>
                <a:gd name="T45" fmla="*/ 296 h 626"/>
                <a:gd name="T46" fmla="*/ 7 w 626"/>
                <a:gd name="T47" fmla="*/ 250 h 626"/>
                <a:gd name="T48" fmla="*/ 19 w 626"/>
                <a:gd name="T49" fmla="*/ 205 h 626"/>
                <a:gd name="T50" fmla="*/ 39 w 626"/>
                <a:gd name="T51" fmla="*/ 163 h 626"/>
                <a:gd name="T52" fmla="*/ 63 w 626"/>
                <a:gd name="T53" fmla="*/ 126 h 626"/>
                <a:gd name="T54" fmla="*/ 91 w 626"/>
                <a:gd name="T55" fmla="*/ 92 h 626"/>
                <a:gd name="T56" fmla="*/ 126 w 626"/>
                <a:gd name="T57" fmla="*/ 62 h 626"/>
                <a:gd name="T58" fmla="*/ 164 w 626"/>
                <a:gd name="T59" fmla="*/ 38 h 626"/>
                <a:gd name="T60" fmla="*/ 206 w 626"/>
                <a:gd name="T61" fmla="*/ 19 h 626"/>
                <a:gd name="T62" fmla="*/ 250 w 626"/>
                <a:gd name="T63" fmla="*/ 6 h 626"/>
                <a:gd name="T64" fmla="*/ 297 w 626"/>
                <a:gd name="T65" fmla="*/ 0 h 626"/>
                <a:gd name="T66" fmla="*/ 329 w 626"/>
                <a:gd name="T67" fmla="*/ 0 h 626"/>
                <a:gd name="T68" fmla="*/ 377 w 626"/>
                <a:gd name="T69" fmla="*/ 6 h 626"/>
                <a:gd name="T70" fmla="*/ 421 w 626"/>
                <a:gd name="T71" fmla="*/ 19 h 626"/>
                <a:gd name="T72" fmla="*/ 463 w 626"/>
                <a:gd name="T73" fmla="*/ 38 h 626"/>
                <a:gd name="T74" fmla="*/ 500 w 626"/>
                <a:gd name="T75" fmla="*/ 62 h 626"/>
                <a:gd name="T76" fmla="*/ 534 w 626"/>
                <a:gd name="T77" fmla="*/ 92 h 626"/>
                <a:gd name="T78" fmla="*/ 564 w 626"/>
                <a:gd name="T79" fmla="*/ 126 h 626"/>
                <a:gd name="T80" fmla="*/ 588 w 626"/>
                <a:gd name="T81" fmla="*/ 163 h 626"/>
                <a:gd name="T82" fmla="*/ 607 w 626"/>
                <a:gd name="T83" fmla="*/ 205 h 626"/>
                <a:gd name="T84" fmla="*/ 620 w 626"/>
                <a:gd name="T85" fmla="*/ 250 h 626"/>
                <a:gd name="T86" fmla="*/ 626 w 626"/>
                <a:gd name="T87" fmla="*/ 29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6" h="626">
                  <a:moveTo>
                    <a:pt x="626" y="313"/>
                  </a:moveTo>
                  <a:lnTo>
                    <a:pt x="626" y="313"/>
                  </a:lnTo>
                  <a:lnTo>
                    <a:pt x="626" y="328"/>
                  </a:lnTo>
                  <a:lnTo>
                    <a:pt x="624" y="345"/>
                  </a:lnTo>
                  <a:lnTo>
                    <a:pt x="622" y="360"/>
                  </a:lnTo>
                  <a:lnTo>
                    <a:pt x="620" y="376"/>
                  </a:lnTo>
                  <a:lnTo>
                    <a:pt x="617" y="391"/>
                  </a:lnTo>
                  <a:lnTo>
                    <a:pt x="612" y="405"/>
                  </a:lnTo>
                  <a:lnTo>
                    <a:pt x="607" y="420"/>
                  </a:lnTo>
                  <a:lnTo>
                    <a:pt x="601" y="434"/>
                  </a:lnTo>
                  <a:lnTo>
                    <a:pt x="595" y="448"/>
                  </a:lnTo>
                  <a:lnTo>
                    <a:pt x="588" y="462"/>
                  </a:lnTo>
                  <a:lnTo>
                    <a:pt x="580" y="475"/>
                  </a:lnTo>
                  <a:lnTo>
                    <a:pt x="573" y="488"/>
                  </a:lnTo>
                  <a:lnTo>
                    <a:pt x="564" y="500"/>
                  </a:lnTo>
                  <a:lnTo>
                    <a:pt x="555" y="512"/>
                  </a:lnTo>
                  <a:lnTo>
                    <a:pt x="545" y="523"/>
                  </a:lnTo>
                  <a:lnTo>
                    <a:pt x="534" y="534"/>
                  </a:lnTo>
                  <a:lnTo>
                    <a:pt x="523" y="544"/>
                  </a:lnTo>
                  <a:lnTo>
                    <a:pt x="512" y="554"/>
                  </a:lnTo>
                  <a:lnTo>
                    <a:pt x="500" y="563"/>
                  </a:lnTo>
                  <a:lnTo>
                    <a:pt x="488" y="572"/>
                  </a:lnTo>
                  <a:lnTo>
                    <a:pt x="476" y="580"/>
                  </a:lnTo>
                  <a:lnTo>
                    <a:pt x="463" y="588"/>
                  </a:lnTo>
                  <a:lnTo>
                    <a:pt x="449" y="595"/>
                  </a:lnTo>
                  <a:lnTo>
                    <a:pt x="435" y="601"/>
                  </a:lnTo>
                  <a:lnTo>
                    <a:pt x="421" y="607"/>
                  </a:lnTo>
                  <a:lnTo>
                    <a:pt x="406" y="611"/>
                  </a:lnTo>
                  <a:lnTo>
                    <a:pt x="391" y="616"/>
                  </a:lnTo>
                  <a:lnTo>
                    <a:pt x="377" y="619"/>
                  </a:lnTo>
                  <a:lnTo>
                    <a:pt x="361" y="622"/>
                  </a:lnTo>
                  <a:lnTo>
                    <a:pt x="345" y="623"/>
                  </a:lnTo>
                  <a:lnTo>
                    <a:pt x="329" y="626"/>
                  </a:lnTo>
                  <a:lnTo>
                    <a:pt x="313" y="626"/>
                  </a:lnTo>
                  <a:lnTo>
                    <a:pt x="313" y="626"/>
                  </a:lnTo>
                  <a:lnTo>
                    <a:pt x="297" y="626"/>
                  </a:lnTo>
                  <a:lnTo>
                    <a:pt x="281" y="623"/>
                  </a:lnTo>
                  <a:lnTo>
                    <a:pt x="265" y="622"/>
                  </a:lnTo>
                  <a:lnTo>
                    <a:pt x="250" y="619"/>
                  </a:lnTo>
                  <a:lnTo>
                    <a:pt x="235" y="616"/>
                  </a:lnTo>
                  <a:lnTo>
                    <a:pt x="220" y="611"/>
                  </a:lnTo>
                  <a:lnTo>
                    <a:pt x="206" y="607"/>
                  </a:lnTo>
                  <a:lnTo>
                    <a:pt x="192" y="601"/>
                  </a:lnTo>
                  <a:lnTo>
                    <a:pt x="177" y="595"/>
                  </a:lnTo>
                  <a:lnTo>
                    <a:pt x="164" y="588"/>
                  </a:lnTo>
                  <a:lnTo>
                    <a:pt x="151" y="580"/>
                  </a:lnTo>
                  <a:lnTo>
                    <a:pt x="139" y="572"/>
                  </a:lnTo>
                  <a:lnTo>
                    <a:pt x="126" y="563"/>
                  </a:lnTo>
                  <a:lnTo>
                    <a:pt x="115" y="554"/>
                  </a:lnTo>
                  <a:lnTo>
                    <a:pt x="102" y="544"/>
                  </a:lnTo>
                  <a:lnTo>
                    <a:pt x="91" y="534"/>
                  </a:lnTo>
                  <a:lnTo>
                    <a:pt x="81" y="523"/>
                  </a:lnTo>
                  <a:lnTo>
                    <a:pt x="72" y="512"/>
                  </a:lnTo>
                  <a:lnTo>
                    <a:pt x="63" y="500"/>
                  </a:lnTo>
                  <a:lnTo>
                    <a:pt x="54" y="488"/>
                  </a:lnTo>
                  <a:lnTo>
                    <a:pt x="45" y="475"/>
                  </a:lnTo>
                  <a:lnTo>
                    <a:pt x="39" y="462"/>
                  </a:lnTo>
                  <a:lnTo>
                    <a:pt x="31" y="448"/>
                  </a:lnTo>
                  <a:lnTo>
                    <a:pt x="25" y="434"/>
                  </a:lnTo>
                  <a:lnTo>
                    <a:pt x="19" y="420"/>
                  </a:lnTo>
                  <a:lnTo>
                    <a:pt x="14" y="405"/>
                  </a:lnTo>
                  <a:lnTo>
                    <a:pt x="10" y="391"/>
                  </a:lnTo>
                  <a:lnTo>
                    <a:pt x="7" y="376"/>
                  </a:lnTo>
                  <a:lnTo>
                    <a:pt x="4" y="360"/>
                  </a:lnTo>
                  <a:lnTo>
                    <a:pt x="2" y="345"/>
                  </a:lnTo>
                  <a:lnTo>
                    <a:pt x="1" y="328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296"/>
                  </a:lnTo>
                  <a:lnTo>
                    <a:pt x="2" y="281"/>
                  </a:lnTo>
                  <a:lnTo>
                    <a:pt x="4" y="266"/>
                  </a:lnTo>
                  <a:lnTo>
                    <a:pt x="7" y="250"/>
                  </a:lnTo>
                  <a:lnTo>
                    <a:pt x="10" y="235"/>
                  </a:lnTo>
                  <a:lnTo>
                    <a:pt x="14" y="219"/>
                  </a:lnTo>
                  <a:lnTo>
                    <a:pt x="19" y="205"/>
                  </a:lnTo>
                  <a:lnTo>
                    <a:pt x="25" y="191"/>
                  </a:lnTo>
                  <a:lnTo>
                    <a:pt x="31" y="177"/>
                  </a:lnTo>
                  <a:lnTo>
                    <a:pt x="39" y="163"/>
                  </a:lnTo>
                  <a:lnTo>
                    <a:pt x="45" y="150"/>
                  </a:lnTo>
                  <a:lnTo>
                    <a:pt x="54" y="138"/>
                  </a:lnTo>
                  <a:lnTo>
                    <a:pt x="63" y="126"/>
                  </a:lnTo>
                  <a:lnTo>
                    <a:pt x="72" y="114"/>
                  </a:lnTo>
                  <a:lnTo>
                    <a:pt x="81" y="103"/>
                  </a:lnTo>
                  <a:lnTo>
                    <a:pt x="91" y="92"/>
                  </a:lnTo>
                  <a:lnTo>
                    <a:pt x="102" y="81"/>
                  </a:lnTo>
                  <a:lnTo>
                    <a:pt x="115" y="72"/>
                  </a:lnTo>
                  <a:lnTo>
                    <a:pt x="126" y="62"/>
                  </a:lnTo>
                  <a:lnTo>
                    <a:pt x="139" y="53"/>
                  </a:lnTo>
                  <a:lnTo>
                    <a:pt x="151" y="45"/>
                  </a:lnTo>
                  <a:lnTo>
                    <a:pt x="164" y="38"/>
                  </a:lnTo>
                  <a:lnTo>
                    <a:pt x="177" y="31"/>
                  </a:lnTo>
                  <a:lnTo>
                    <a:pt x="192" y="24"/>
                  </a:lnTo>
                  <a:lnTo>
                    <a:pt x="206" y="19"/>
                  </a:lnTo>
                  <a:lnTo>
                    <a:pt x="220" y="13"/>
                  </a:lnTo>
                  <a:lnTo>
                    <a:pt x="235" y="10"/>
                  </a:lnTo>
                  <a:lnTo>
                    <a:pt x="250" y="6"/>
                  </a:lnTo>
                  <a:lnTo>
                    <a:pt x="265" y="3"/>
                  </a:lnTo>
                  <a:lnTo>
                    <a:pt x="281" y="1"/>
                  </a:lnTo>
                  <a:lnTo>
                    <a:pt x="297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29" y="0"/>
                  </a:lnTo>
                  <a:lnTo>
                    <a:pt x="345" y="1"/>
                  </a:lnTo>
                  <a:lnTo>
                    <a:pt x="361" y="3"/>
                  </a:lnTo>
                  <a:lnTo>
                    <a:pt x="377" y="6"/>
                  </a:lnTo>
                  <a:lnTo>
                    <a:pt x="391" y="10"/>
                  </a:lnTo>
                  <a:lnTo>
                    <a:pt x="406" y="13"/>
                  </a:lnTo>
                  <a:lnTo>
                    <a:pt x="421" y="19"/>
                  </a:lnTo>
                  <a:lnTo>
                    <a:pt x="435" y="24"/>
                  </a:lnTo>
                  <a:lnTo>
                    <a:pt x="449" y="31"/>
                  </a:lnTo>
                  <a:lnTo>
                    <a:pt x="463" y="38"/>
                  </a:lnTo>
                  <a:lnTo>
                    <a:pt x="476" y="45"/>
                  </a:lnTo>
                  <a:lnTo>
                    <a:pt x="488" y="53"/>
                  </a:lnTo>
                  <a:lnTo>
                    <a:pt x="500" y="62"/>
                  </a:lnTo>
                  <a:lnTo>
                    <a:pt x="512" y="72"/>
                  </a:lnTo>
                  <a:lnTo>
                    <a:pt x="523" y="81"/>
                  </a:lnTo>
                  <a:lnTo>
                    <a:pt x="534" y="92"/>
                  </a:lnTo>
                  <a:lnTo>
                    <a:pt x="545" y="103"/>
                  </a:lnTo>
                  <a:lnTo>
                    <a:pt x="555" y="114"/>
                  </a:lnTo>
                  <a:lnTo>
                    <a:pt x="564" y="126"/>
                  </a:lnTo>
                  <a:lnTo>
                    <a:pt x="573" y="138"/>
                  </a:lnTo>
                  <a:lnTo>
                    <a:pt x="580" y="150"/>
                  </a:lnTo>
                  <a:lnTo>
                    <a:pt x="588" y="163"/>
                  </a:lnTo>
                  <a:lnTo>
                    <a:pt x="595" y="177"/>
                  </a:lnTo>
                  <a:lnTo>
                    <a:pt x="601" y="191"/>
                  </a:lnTo>
                  <a:lnTo>
                    <a:pt x="607" y="205"/>
                  </a:lnTo>
                  <a:lnTo>
                    <a:pt x="612" y="219"/>
                  </a:lnTo>
                  <a:lnTo>
                    <a:pt x="617" y="235"/>
                  </a:lnTo>
                  <a:lnTo>
                    <a:pt x="620" y="250"/>
                  </a:lnTo>
                  <a:lnTo>
                    <a:pt x="622" y="266"/>
                  </a:lnTo>
                  <a:lnTo>
                    <a:pt x="624" y="281"/>
                  </a:lnTo>
                  <a:lnTo>
                    <a:pt x="626" y="296"/>
                  </a:lnTo>
                  <a:lnTo>
                    <a:pt x="626" y="313"/>
                  </a:lnTo>
                  <a:lnTo>
                    <a:pt x="626" y="31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7C27D5F5-7C38-47DE-9F68-F3BFDB9C5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79588"/>
              <a:ext cx="744538" cy="677863"/>
            </a:xfrm>
            <a:custGeom>
              <a:avLst/>
              <a:gdLst>
                <a:gd name="T0" fmla="*/ 469 w 469"/>
                <a:gd name="T1" fmla="*/ 163 h 427"/>
                <a:gd name="T2" fmla="*/ 313 w 469"/>
                <a:gd name="T3" fmla="*/ 7 h 427"/>
                <a:gd name="T4" fmla="*/ 312 w 469"/>
                <a:gd name="T5" fmla="*/ 8 h 427"/>
                <a:gd name="T6" fmla="*/ 312 w 469"/>
                <a:gd name="T7" fmla="*/ 8 h 427"/>
                <a:gd name="T8" fmla="*/ 309 w 469"/>
                <a:gd name="T9" fmla="*/ 4 h 427"/>
                <a:gd name="T10" fmla="*/ 304 w 469"/>
                <a:gd name="T11" fmla="*/ 2 h 427"/>
                <a:gd name="T12" fmla="*/ 300 w 469"/>
                <a:gd name="T13" fmla="*/ 1 h 427"/>
                <a:gd name="T14" fmla="*/ 294 w 469"/>
                <a:gd name="T15" fmla="*/ 0 h 427"/>
                <a:gd name="T16" fmla="*/ 218 w 469"/>
                <a:gd name="T17" fmla="*/ 0 h 427"/>
                <a:gd name="T18" fmla="*/ 27 w 469"/>
                <a:gd name="T19" fmla="*/ 0 h 427"/>
                <a:gd name="T20" fmla="*/ 27 w 469"/>
                <a:gd name="T21" fmla="*/ 0 h 427"/>
                <a:gd name="T22" fmla="*/ 21 w 469"/>
                <a:gd name="T23" fmla="*/ 1 h 427"/>
                <a:gd name="T24" fmla="*/ 16 w 469"/>
                <a:gd name="T25" fmla="*/ 2 h 427"/>
                <a:gd name="T26" fmla="*/ 11 w 469"/>
                <a:gd name="T27" fmla="*/ 4 h 427"/>
                <a:gd name="T28" fmla="*/ 8 w 469"/>
                <a:gd name="T29" fmla="*/ 8 h 427"/>
                <a:gd name="T30" fmla="*/ 5 w 469"/>
                <a:gd name="T31" fmla="*/ 12 h 427"/>
                <a:gd name="T32" fmla="*/ 1 w 469"/>
                <a:gd name="T33" fmla="*/ 17 h 427"/>
                <a:gd name="T34" fmla="*/ 0 w 469"/>
                <a:gd name="T35" fmla="*/ 22 h 427"/>
                <a:gd name="T36" fmla="*/ 0 w 469"/>
                <a:gd name="T37" fmla="*/ 28 h 427"/>
                <a:gd name="T38" fmla="*/ 0 w 469"/>
                <a:gd name="T39" fmla="*/ 34 h 427"/>
                <a:gd name="T40" fmla="*/ 0 w 469"/>
                <a:gd name="T41" fmla="*/ 196 h 427"/>
                <a:gd name="T42" fmla="*/ 0 w 469"/>
                <a:gd name="T43" fmla="*/ 204 h 427"/>
                <a:gd name="T44" fmla="*/ 0 w 469"/>
                <a:gd name="T45" fmla="*/ 204 h 427"/>
                <a:gd name="T46" fmla="*/ 0 w 469"/>
                <a:gd name="T47" fmla="*/ 211 h 427"/>
                <a:gd name="T48" fmla="*/ 3 w 469"/>
                <a:gd name="T49" fmla="*/ 218 h 427"/>
                <a:gd name="T50" fmla="*/ 8 w 469"/>
                <a:gd name="T51" fmla="*/ 224 h 427"/>
                <a:gd name="T52" fmla="*/ 13 w 469"/>
                <a:gd name="T53" fmla="*/ 228 h 427"/>
                <a:gd name="T54" fmla="*/ 213 w 469"/>
                <a:gd name="T55" fmla="*/ 427 h 427"/>
                <a:gd name="T56" fmla="*/ 213 w 469"/>
                <a:gd name="T57" fmla="*/ 427 h 427"/>
                <a:gd name="T58" fmla="*/ 238 w 469"/>
                <a:gd name="T59" fmla="*/ 422 h 427"/>
                <a:gd name="T60" fmla="*/ 261 w 469"/>
                <a:gd name="T61" fmla="*/ 414 h 427"/>
                <a:gd name="T62" fmla="*/ 284 w 469"/>
                <a:gd name="T63" fmla="*/ 405 h 427"/>
                <a:gd name="T64" fmla="*/ 306 w 469"/>
                <a:gd name="T65" fmla="*/ 394 h 427"/>
                <a:gd name="T66" fmla="*/ 327 w 469"/>
                <a:gd name="T67" fmla="*/ 382 h 427"/>
                <a:gd name="T68" fmla="*/ 347 w 469"/>
                <a:gd name="T69" fmla="*/ 369 h 427"/>
                <a:gd name="T70" fmla="*/ 366 w 469"/>
                <a:gd name="T71" fmla="*/ 353 h 427"/>
                <a:gd name="T72" fmla="*/ 383 w 469"/>
                <a:gd name="T73" fmla="*/ 337 h 427"/>
                <a:gd name="T74" fmla="*/ 400 w 469"/>
                <a:gd name="T75" fmla="*/ 318 h 427"/>
                <a:gd name="T76" fmla="*/ 414 w 469"/>
                <a:gd name="T77" fmla="*/ 299 h 427"/>
                <a:gd name="T78" fmla="*/ 428 w 469"/>
                <a:gd name="T79" fmla="*/ 279 h 427"/>
                <a:gd name="T80" fmla="*/ 440 w 469"/>
                <a:gd name="T81" fmla="*/ 258 h 427"/>
                <a:gd name="T82" fmla="*/ 450 w 469"/>
                <a:gd name="T83" fmla="*/ 236 h 427"/>
                <a:gd name="T84" fmla="*/ 458 w 469"/>
                <a:gd name="T85" fmla="*/ 212 h 427"/>
                <a:gd name="T86" fmla="*/ 464 w 469"/>
                <a:gd name="T87" fmla="*/ 188 h 427"/>
                <a:gd name="T88" fmla="*/ 469 w 469"/>
                <a:gd name="T89" fmla="*/ 163 h 427"/>
                <a:gd name="T90" fmla="*/ 469 w 469"/>
                <a:gd name="T91" fmla="*/ 16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9" h="427">
                  <a:moveTo>
                    <a:pt x="469" y="163"/>
                  </a:moveTo>
                  <a:lnTo>
                    <a:pt x="313" y="7"/>
                  </a:lnTo>
                  <a:lnTo>
                    <a:pt x="312" y="8"/>
                  </a:lnTo>
                  <a:lnTo>
                    <a:pt x="312" y="8"/>
                  </a:lnTo>
                  <a:lnTo>
                    <a:pt x="309" y="4"/>
                  </a:lnTo>
                  <a:lnTo>
                    <a:pt x="304" y="2"/>
                  </a:lnTo>
                  <a:lnTo>
                    <a:pt x="300" y="1"/>
                  </a:lnTo>
                  <a:lnTo>
                    <a:pt x="294" y="0"/>
                  </a:lnTo>
                  <a:lnTo>
                    <a:pt x="218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8" y="8"/>
                  </a:lnTo>
                  <a:lnTo>
                    <a:pt x="5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196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0" y="211"/>
                  </a:lnTo>
                  <a:lnTo>
                    <a:pt x="3" y="218"/>
                  </a:lnTo>
                  <a:lnTo>
                    <a:pt x="8" y="224"/>
                  </a:lnTo>
                  <a:lnTo>
                    <a:pt x="13" y="228"/>
                  </a:lnTo>
                  <a:lnTo>
                    <a:pt x="213" y="427"/>
                  </a:lnTo>
                  <a:lnTo>
                    <a:pt x="213" y="427"/>
                  </a:lnTo>
                  <a:lnTo>
                    <a:pt x="238" y="422"/>
                  </a:lnTo>
                  <a:lnTo>
                    <a:pt x="261" y="414"/>
                  </a:lnTo>
                  <a:lnTo>
                    <a:pt x="284" y="405"/>
                  </a:lnTo>
                  <a:lnTo>
                    <a:pt x="306" y="394"/>
                  </a:lnTo>
                  <a:lnTo>
                    <a:pt x="327" y="382"/>
                  </a:lnTo>
                  <a:lnTo>
                    <a:pt x="347" y="369"/>
                  </a:lnTo>
                  <a:lnTo>
                    <a:pt x="366" y="353"/>
                  </a:lnTo>
                  <a:lnTo>
                    <a:pt x="383" y="337"/>
                  </a:lnTo>
                  <a:lnTo>
                    <a:pt x="400" y="318"/>
                  </a:lnTo>
                  <a:lnTo>
                    <a:pt x="414" y="299"/>
                  </a:lnTo>
                  <a:lnTo>
                    <a:pt x="428" y="279"/>
                  </a:lnTo>
                  <a:lnTo>
                    <a:pt x="440" y="258"/>
                  </a:lnTo>
                  <a:lnTo>
                    <a:pt x="450" y="236"/>
                  </a:lnTo>
                  <a:lnTo>
                    <a:pt x="458" y="212"/>
                  </a:lnTo>
                  <a:lnTo>
                    <a:pt x="464" y="188"/>
                  </a:lnTo>
                  <a:lnTo>
                    <a:pt x="469" y="163"/>
                  </a:lnTo>
                  <a:lnTo>
                    <a:pt x="469" y="16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155">
              <a:extLst>
                <a:ext uri="{FF2B5EF4-FFF2-40B4-BE49-F238E27FC236}">
                  <a16:creationId xmlns:a16="http://schemas.microsoft.com/office/drawing/2014/main" id="{02AA3F63-7FC2-3C65-1E9F-30BDB8D1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92288"/>
              <a:ext cx="509588" cy="352425"/>
            </a:xfrm>
            <a:custGeom>
              <a:avLst/>
              <a:gdLst>
                <a:gd name="T0" fmla="*/ 321 w 321"/>
                <a:gd name="T1" fmla="*/ 196 h 222"/>
                <a:gd name="T2" fmla="*/ 321 w 321"/>
                <a:gd name="T3" fmla="*/ 196 h 222"/>
                <a:gd name="T4" fmla="*/ 321 w 321"/>
                <a:gd name="T5" fmla="*/ 201 h 222"/>
                <a:gd name="T6" fmla="*/ 318 w 321"/>
                <a:gd name="T7" fmla="*/ 207 h 222"/>
                <a:gd name="T8" fmla="*/ 316 w 321"/>
                <a:gd name="T9" fmla="*/ 211 h 222"/>
                <a:gd name="T10" fmla="*/ 313 w 321"/>
                <a:gd name="T11" fmla="*/ 214 h 222"/>
                <a:gd name="T12" fmla="*/ 310 w 321"/>
                <a:gd name="T13" fmla="*/ 218 h 222"/>
                <a:gd name="T14" fmla="*/ 304 w 321"/>
                <a:gd name="T15" fmla="*/ 220 h 222"/>
                <a:gd name="T16" fmla="*/ 300 w 321"/>
                <a:gd name="T17" fmla="*/ 222 h 222"/>
                <a:gd name="T18" fmla="*/ 294 w 321"/>
                <a:gd name="T19" fmla="*/ 222 h 222"/>
                <a:gd name="T20" fmla="*/ 27 w 321"/>
                <a:gd name="T21" fmla="*/ 222 h 222"/>
                <a:gd name="T22" fmla="*/ 27 w 321"/>
                <a:gd name="T23" fmla="*/ 222 h 222"/>
                <a:gd name="T24" fmla="*/ 21 w 321"/>
                <a:gd name="T25" fmla="*/ 222 h 222"/>
                <a:gd name="T26" fmla="*/ 16 w 321"/>
                <a:gd name="T27" fmla="*/ 220 h 222"/>
                <a:gd name="T28" fmla="*/ 11 w 321"/>
                <a:gd name="T29" fmla="*/ 218 h 222"/>
                <a:gd name="T30" fmla="*/ 8 w 321"/>
                <a:gd name="T31" fmla="*/ 214 h 222"/>
                <a:gd name="T32" fmla="*/ 5 w 321"/>
                <a:gd name="T33" fmla="*/ 211 h 222"/>
                <a:gd name="T34" fmla="*/ 1 w 321"/>
                <a:gd name="T35" fmla="*/ 207 h 222"/>
                <a:gd name="T36" fmla="*/ 0 w 321"/>
                <a:gd name="T37" fmla="*/ 201 h 222"/>
                <a:gd name="T38" fmla="*/ 0 w 321"/>
                <a:gd name="T39" fmla="*/ 196 h 222"/>
                <a:gd name="T40" fmla="*/ 0 w 321"/>
                <a:gd name="T41" fmla="*/ 26 h 222"/>
                <a:gd name="T42" fmla="*/ 0 w 321"/>
                <a:gd name="T43" fmla="*/ 26 h 222"/>
                <a:gd name="T44" fmla="*/ 0 w 321"/>
                <a:gd name="T45" fmla="*/ 21 h 222"/>
                <a:gd name="T46" fmla="*/ 1 w 321"/>
                <a:gd name="T47" fmla="*/ 16 h 222"/>
                <a:gd name="T48" fmla="*/ 5 w 321"/>
                <a:gd name="T49" fmla="*/ 12 h 222"/>
                <a:gd name="T50" fmla="*/ 8 w 321"/>
                <a:gd name="T51" fmla="*/ 7 h 222"/>
                <a:gd name="T52" fmla="*/ 11 w 321"/>
                <a:gd name="T53" fmla="*/ 4 h 222"/>
                <a:gd name="T54" fmla="*/ 16 w 321"/>
                <a:gd name="T55" fmla="*/ 2 h 222"/>
                <a:gd name="T56" fmla="*/ 21 w 321"/>
                <a:gd name="T57" fmla="*/ 0 h 222"/>
                <a:gd name="T58" fmla="*/ 27 w 321"/>
                <a:gd name="T59" fmla="*/ 0 h 222"/>
                <a:gd name="T60" fmla="*/ 294 w 321"/>
                <a:gd name="T61" fmla="*/ 0 h 222"/>
                <a:gd name="T62" fmla="*/ 294 w 321"/>
                <a:gd name="T63" fmla="*/ 0 h 222"/>
                <a:gd name="T64" fmla="*/ 300 w 321"/>
                <a:gd name="T65" fmla="*/ 0 h 222"/>
                <a:gd name="T66" fmla="*/ 304 w 321"/>
                <a:gd name="T67" fmla="*/ 2 h 222"/>
                <a:gd name="T68" fmla="*/ 310 w 321"/>
                <a:gd name="T69" fmla="*/ 4 h 222"/>
                <a:gd name="T70" fmla="*/ 313 w 321"/>
                <a:gd name="T71" fmla="*/ 7 h 222"/>
                <a:gd name="T72" fmla="*/ 316 w 321"/>
                <a:gd name="T73" fmla="*/ 12 h 222"/>
                <a:gd name="T74" fmla="*/ 318 w 321"/>
                <a:gd name="T75" fmla="*/ 16 h 222"/>
                <a:gd name="T76" fmla="*/ 321 w 321"/>
                <a:gd name="T77" fmla="*/ 21 h 222"/>
                <a:gd name="T78" fmla="*/ 321 w 321"/>
                <a:gd name="T79" fmla="*/ 26 h 222"/>
                <a:gd name="T80" fmla="*/ 321 w 321"/>
                <a:gd name="T81" fmla="*/ 19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1" h="222">
                  <a:moveTo>
                    <a:pt x="321" y="196"/>
                  </a:moveTo>
                  <a:lnTo>
                    <a:pt x="321" y="196"/>
                  </a:lnTo>
                  <a:lnTo>
                    <a:pt x="321" y="201"/>
                  </a:lnTo>
                  <a:lnTo>
                    <a:pt x="318" y="207"/>
                  </a:lnTo>
                  <a:lnTo>
                    <a:pt x="316" y="211"/>
                  </a:lnTo>
                  <a:lnTo>
                    <a:pt x="313" y="214"/>
                  </a:lnTo>
                  <a:lnTo>
                    <a:pt x="310" y="218"/>
                  </a:lnTo>
                  <a:lnTo>
                    <a:pt x="304" y="220"/>
                  </a:lnTo>
                  <a:lnTo>
                    <a:pt x="300" y="222"/>
                  </a:lnTo>
                  <a:lnTo>
                    <a:pt x="294" y="222"/>
                  </a:lnTo>
                  <a:lnTo>
                    <a:pt x="27" y="222"/>
                  </a:lnTo>
                  <a:lnTo>
                    <a:pt x="27" y="222"/>
                  </a:lnTo>
                  <a:lnTo>
                    <a:pt x="21" y="222"/>
                  </a:lnTo>
                  <a:lnTo>
                    <a:pt x="16" y="220"/>
                  </a:lnTo>
                  <a:lnTo>
                    <a:pt x="11" y="218"/>
                  </a:lnTo>
                  <a:lnTo>
                    <a:pt x="8" y="214"/>
                  </a:lnTo>
                  <a:lnTo>
                    <a:pt x="5" y="211"/>
                  </a:lnTo>
                  <a:lnTo>
                    <a:pt x="1" y="207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5" y="12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6" y="2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4" y="2"/>
                  </a:lnTo>
                  <a:lnTo>
                    <a:pt x="310" y="4"/>
                  </a:lnTo>
                  <a:lnTo>
                    <a:pt x="313" y="7"/>
                  </a:lnTo>
                  <a:lnTo>
                    <a:pt x="316" y="12"/>
                  </a:lnTo>
                  <a:lnTo>
                    <a:pt x="318" y="16"/>
                  </a:lnTo>
                  <a:lnTo>
                    <a:pt x="321" y="21"/>
                  </a:lnTo>
                  <a:lnTo>
                    <a:pt x="321" y="26"/>
                  </a:lnTo>
                  <a:lnTo>
                    <a:pt x="321" y="196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156">
              <a:extLst>
                <a:ext uri="{FF2B5EF4-FFF2-40B4-BE49-F238E27FC236}">
                  <a16:creationId xmlns:a16="http://schemas.microsoft.com/office/drawing/2014/main" id="{A2D3629A-2F9E-2428-CFCB-F631C31C6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79588"/>
              <a:ext cx="509588" cy="355600"/>
            </a:xfrm>
            <a:custGeom>
              <a:avLst/>
              <a:gdLst>
                <a:gd name="T0" fmla="*/ 321 w 321"/>
                <a:gd name="T1" fmla="*/ 196 h 224"/>
                <a:gd name="T2" fmla="*/ 321 w 321"/>
                <a:gd name="T3" fmla="*/ 196 h 224"/>
                <a:gd name="T4" fmla="*/ 321 w 321"/>
                <a:gd name="T5" fmla="*/ 201 h 224"/>
                <a:gd name="T6" fmla="*/ 318 w 321"/>
                <a:gd name="T7" fmla="*/ 207 h 224"/>
                <a:gd name="T8" fmla="*/ 316 w 321"/>
                <a:gd name="T9" fmla="*/ 211 h 224"/>
                <a:gd name="T10" fmla="*/ 313 w 321"/>
                <a:gd name="T11" fmla="*/ 216 h 224"/>
                <a:gd name="T12" fmla="*/ 310 w 321"/>
                <a:gd name="T13" fmla="*/ 219 h 224"/>
                <a:gd name="T14" fmla="*/ 304 w 321"/>
                <a:gd name="T15" fmla="*/ 221 h 224"/>
                <a:gd name="T16" fmla="*/ 300 w 321"/>
                <a:gd name="T17" fmla="*/ 222 h 224"/>
                <a:gd name="T18" fmla="*/ 294 w 321"/>
                <a:gd name="T19" fmla="*/ 224 h 224"/>
                <a:gd name="T20" fmla="*/ 27 w 321"/>
                <a:gd name="T21" fmla="*/ 224 h 224"/>
                <a:gd name="T22" fmla="*/ 27 w 321"/>
                <a:gd name="T23" fmla="*/ 224 h 224"/>
                <a:gd name="T24" fmla="*/ 21 w 321"/>
                <a:gd name="T25" fmla="*/ 222 h 224"/>
                <a:gd name="T26" fmla="*/ 16 w 321"/>
                <a:gd name="T27" fmla="*/ 221 h 224"/>
                <a:gd name="T28" fmla="*/ 11 w 321"/>
                <a:gd name="T29" fmla="*/ 219 h 224"/>
                <a:gd name="T30" fmla="*/ 8 w 321"/>
                <a:gd name="T31" fmla="*/ 216 h 224"/>
                <a:gd name="T32" fmla="*/ 5 w 321"/>
                <a:gd name="T33" fmla="*/ 211 h 224"/>
                <a:gd name="T34" fmla="*/ 1 w 321"/>
                <a:gd name="T35" fmla="*/ 207 h 224"/>
                <a:gd name="T36" fmla="*/ 0 w 321"/>
                <a:gd name="T37" fmla="*/ 201 h 224"/>
                <a:gd name="T38" fmla="*/ 0 w 321"/>
                <a:gd name="T39" fmla="*/ 196 h 224"/>
                <a:gd name="T40" fmla="*/ 0 w 321"/>
                <a:gd name="T41" fmla="*/ 28 h 224"/>
                <a:gd name="T42" fmla="*/ 0 w 321"/>
                <a:gd name="T43" fmla="*/ 28 h 224"/>
                <a:gd name="T44" fmla="*/ 0 w 321"/>
                <a:gd name="T45" fmla="*/ 22 h 224"/>
                <a:gd name="T46" fmla="*/ 1 w 321"/>
                <a:gd name="T47" fmla="*/ 17 h 224"/>
                <a:gd name="T48" fmla="*/ 5 w 321"/>
                <a:gd name="T49" fmla="*/ 12 h 224"/>
                <a:gd name="T50" fmla="*/ 8 w 321"/>
                <a:gd name="T51" fmla="*/ 8 h 224"/>
                <a:gd name="T52" fmla="*/ 11 w 321"/>
                <a:gd name="T53" fmla="*/ 4 h 224"/>
                <a:gd name="T54" fmla="*/ 16 w 321"/>
                <a:gd name="T55" fmla="*/ 2 h 224"/>
                <a:gd name="T56" fmla="*/ 21 w 321"/>
                <a:gd name="T57" fmla="*/ 1 h 224"/>
                <a:gd name="T58" fmla="*/ 27 w 321"/>
                <a:gd name="T59" fmla="*/ 0 h 224"/>
                <a:gd name="T60" fmla="*/ 294 w 321"/>
                <a:gd name="T61" fmla="*/ 0 h 224"/>
                <a:gd name="T62" fmla="*/ 294 w 321"/>
                <a:gd name="T63" fmla="*/ 0 h 224"/>
                <a:gd name="T64" fmla="*/ 300 w 321"/>
                <a:gd name="T65" fmla="*/ 1 h 224"/>
                <a:gd name="T66" fmla="*/ 304 w 321"/>
                <a:gd name="T67" fmla="*/ 2 h 224"/>
                <a:gd name="T68" fmla="*/ 310 w 321"/>
                <a:gd name="T69" fmla="*/ 4 h 224"/>
                <a:gd name="T70" fmla="*/ 313 w 321"/>
                <a:gd name="T71" fmla="*/ 8 h 224"/>
                <a:gd name="T72" fmla="*/ 316 w 321"/>
                <a:gd name="T73" fmla="*/ 12 h 224"/>
                <a:gd name="T74" fmla="*/ 318 w 321"/>
                <a:gd name="T75" fmla="*/ 17 h 224"/>
                <a:gd name="T76" fmla="*/ 321 w 321"/>
                <a:gd name="T77" fmla="*/ 22 h 224"/>
                <a:gd name="T78" fmla="*/ 321 w 321"/>
                <a:gd name="T79" fmla="*/ 28 h 224"/>
                <a:gd name="T80" fmla="*/ 321 w 321"/>
                <a:gd name="T81" fmla="*/ 19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1" h="224">
                  <a:moveTo>
                    <a:pt x="321" y="196"/>
                  </a:moveTo>
                  <a:lnTo>
                    <a:pt x="321" y="196"/>
                  </a:lnTo>
                  <a:lnTo>
                    <a:pt x="321" y="201"/>
                  </a:lnTo>
                  <a:lnTo>
                    <a:pt x="318" y="207"/>
                  </a:lnTo>
                  <a:lnTo>
                    <a:pt x="316" y="211"/>
                  </a:lnTo>
                  <a:lnTo>
                    <a:pt x="313" y="216"/>
                  </a:lnTo>
                  <a:lnTo>
                    <a:pt x="310" y="219"/>
                  </a:lnTo>
                  <a:lnTo>
                    <a:pt x="304" y="221"/>
                  </a:lnTo>
                  <a:lnTo>
                    <a:pt x="300" y="222"/>
                  </a:lnTo>
                  <a:lnTo>
                    <a:pt x="294" y="224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21" y="222"/>
                  </a:lnTo>
                  <a:lnTo>
                    <a:pt x="16" y="221"/>
                  </a:lnTo>
                  <a:lnTo>
                    <a:pt x="11" y="219"/>
                  </a:lnTo>
                  <a:lnTo>
                    <a:pt x="8" y="216"/>
                  </a:lnTo>
                  <a:lnTo>
                    <a:pt x="5" y="211"/>
                  </a:lnTo>
                  <a:lnTo>
                    <a:pt x="1" y="207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1" y="4"/>
                  </a:lnTo>
                  <a:lnTo>
                    <a:pt x="16" y="2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1"/>
                  </a:lnTo>
                  <a:lnTo>
                    <a:pt x="304" y="2"/>
                  </a:lnTo>
                  <a:lnTo>
                    <a:pt x="310" y="4"/>
                  </a:lnTo>
                  <a:lnTo>
                    <a:pt x="313" y="8"/>
                  </a:lnTo>
                  <a:lnTo>
                    <a:pt x="316" y="12"/>
                  </a:lnTo>
                  <a:lnTo>
                    <a:pt x="318" y="17"/>
                  </a:lnTo>
                  <a:lnTo>
                    <a:pt x="321" y="22"/>
                  </a:lnTo>
                  <a:lnTo>
                    <a:pt x="321" y="28"/>
                  </a:lnTo>
                  <a:lnTo>
                    <a:pt x="321" y="196"/>
                  </a:lnTo>
                  <a:close/>
                </a:path>
              </a:pathLst>
            </a:custGeom>
            <a:solidFill>
              <a:srgbClr val="F99B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157">
              <a:extLst>
                <a:ext uri="{FF2B5EF4-FFF2-40B4-BE49-F238E27FC236}">
                  <a16:creationId xmlns:a16="http://schemas.microsoft.com/office/drawing/2014/main" id="{9A8ACFA1-1877-1EBE-E7F3-54B5949E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504" y="1779588"/>
              <a:ext cx="346075" cy="355600"/>
            </a:xfrm>
            <a:custGeom>
              <a:avLst/>
              <a:gdLst>
                <a:gd name="T0" fmla="*/ 27 w 218"/>
                <a:gd name="T1" fmla="*/ 0 h 224"/>
                <a:gd name="T2" fmla="*/ 27 w 218"/>
                <a:gd name="T3" fmla="*/ 0 h 224"/>
                <a:gd name="T4" fmla="*/ 21 w 218"/>
                <a:gd name="T5" fmla="*/ 1 h 224"/>
                <a:gd name="T6" fmla="*/ 16 w 218"/>
                <a:gd name="T7" fmla="*/ 2 h 224"/>
                <a:gd name="T8" fmla="*/ 11 w 218"/>
                <a:gd name="T9" fmla="*/ 4 h 224"/>
                <a:gd name="T10" fmla="*/ 8 w 218"/>
                <a:gd name="T11" fmla="*/ 8 h 224"/>
                <a:gd name="T12" fmla="*/ 5 w 218"/>
                <a:gd name="T13" fmla="*/ 12 h 224"/>
                <a:gd name="T14" fmla="*/ 1 w 218"/>
                <a:gd name="T15" fmla="*/ 17 h 224"/>
                <a:gd name="T16" fmla="*/ 0 w 218"/>
                <a:gd name="T17" fmla="*/ 22 h 224"/>
                <a:gd name="T18" fmla="*/ 0 w 218"/>
                <a:gd name="T19" fmla="*/ 28 h 224"/>
                <a:gd name="T20" fmla="*/ 0 w 218"/>
                <a:gd name="T21" fmla="*/ 196 h 224"/>
                <a:gd name="T22" fmla="*/ 0 w 218"/>
                <a:gd name="T23" fmla="*/ 196 h 224"/>
                <a:gd name="T24" fmla="*/ 0 w 218"/>
                <a:gd name="T25" fmla="*/ 201 h 224"/>
                <a:gd name="T26" fmla="*/ 1 w 218"/>
                <a:gd name="T27" fmla="*/ 207 h 224"/>
                <a:gd name="T28" fmla="*/ 5 w 218"/>
                <a:gd name="T29" fmla="*/ 211 h 224"/>
                <a:gd name="T30" fmla="*/ 8 w 218"/>
                <a:gd name="T31" fmla="*/ 216 h 224"/>
                <a:gd name="T32" fmla="*/ 11 w 218"/>
                <a:gd name="T33" fmla="*/ 219 h 224"/>
                <a:gd name="T34" fmla="*/ 16 w 218"/>
                <a:gd name="T35" fmla="*/ 221 h 224"/>
                <a:gd name="T36" fmla="*/ 21 w 218"/>
                <a:gd name="T37" fmla="*/ 222 h 224"/>
                <a:gd name="T38" fmla="*/ 27 w 218"/>
                <a:gd name="T39" fmla="*/ 224 h 224"/>
                <a:gd name="T40" fmla="*/ 79 w 218"/>
                <a:gd name="T41" fmla="*/ 224 h 224"/>
                <a:gd name="T42" fmla="*/ 218 w 218"/>
                <a:gd name="T43" fmla="*/ 0 h 224"/>
                <a:gd name="T44" fmla="*/ 27 w 218"/>
                <a:gd name="T4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224">
                  <a:moveTo>
                    <a:pt x="27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8" y="8"/>
                  </a:lnTo>
                  <a:lnTo>
                    <a:pt x="5" y="12"/>
                  </a:lnTo>
                  <a:lnTo>
                    <a:pt x="1" y="17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201"/>
                  </a:lnTo>
                  <a:lnTo>
                    <a:pt x="1" y="207"/>
                  </a:lnTo>
                  <a:lnTo>
                    <a:pt x="5" y="211"/>
                  </a:lnTo>
                  <a:lnTo>
                    <a:pt x="8" y="216"/>
                  </a:lnTo>
                  <a:lnTo>
                    <a:pt x="11" y="219"/>
                  </a:lnTo>
                  <a:lnTo>
                    <a:pt x="16" y="221"/>
                  </a:lnTo>
                  <a:lnTo>
                    <a:pt x="21" y="222"/>
                  </a:lnTo>
                  <a:lnTo>
                    <a:pt x="27" y="224"/>
                  </a:lnTo>
                  <a:lnTo>
                    <a:pt x="79" y="224"/>
                  </a:lnTo>
                  <a:lnTo>
                    <a:pt x="218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Rectangle 158">
              <a:extLst>
                <a:ext uri="{FF2B5EF4-FFF2-40B4-BE49-F238E27FC236}">
                  <a16:creationId xmlns:a16="http://schemas.microsoft.com/office/drawing/2014/main" id="{FB9A7196-1C02-E34B-8ADF-B8478682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542" y="1928813"/>
              <a:ext cx="92075" cy="57150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159">
              <a:extLst>
                <a:ext uri="{FF2B5EF4-FFF2-40B4-BE49-F238E27FC236}">
                  <a16:creationId xmlns:a16="http://schemas.microsoft.com/office/drawing/2014/main" id="{FCB5DAD5-A7F6-DC54-A009-E71A53894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2942" y="1830388"/>
              <a:ext cx="142875" cy="144463"/>
            </a:xfrm>
            <a:custGeom>
              <a:avLst/>
              <a:gdLst>
                <a:gd name="T0" fmla="*/ 45 w 90"/>
                <a:gd name="T1" fmla="*/ 91 h 91"/>
                <a:gd name="T2" fmla="*/ 28 w 90"/>
                <a:gd name="T3" fmla="*/ 88 h 91"/>
                <a:gd name="T4" fmla="*/ 13 w 90"/>
                <a:gd name="T5" fmla="*/ 78 h 91"/>
                <a:gd name="T6" fmla="*/ 3 w 90"/>
                <a:gd name="T7" fmla="*/ 64 h 91"/>
                <a:gd name="T8" fmla="*/ 0 w 90"/>
                <a:gd name="T9" fmla="*/ 46 h 91"/>
                <a:gd name="T10" fmla="*/ 1 w 90"/>
                <a:gd name="T11" fmla="*/ 36 h 91"/>
                <a:gd name="T12" fmla="*/ 8 w 90"/>
                <a:gd name="T13" fmla="*/ 20 h 91"/>
                <a:gd name="T14" fmla="*/ 20 w 90"/>
                <a:gd name="T15" fmla="*/ 8 h 91"/>
                <a:gd name="T16" fmla="*/ 36 w 90"/>
                <a:gd name="T17" fmla="*/ 1 h 91"/>
                <a:gd name="T18" fmla="*/ 45 w 90"/>
                <a:gd name="T19" fmla="*/ 0 h 91"/>
                <a:gd name="T20" fmla="*/ 63 w 90"/>
                <a:gd name="T21" fmla="*/ 3 h 91"/>
                <a:gd name="T22" fmla="*/ 77 w 90"/>
                <a:gd name="T23" fmla="*/ 13 h 91"/>
                <a:gd name="T24" fmla="*/ 87 w 90"/>
                <a:gd name="T25" fmla="*/ 27 h 91"/>
                <a:gd name="T26" fmla="*/ 90 w 90"/>
                <a:gd name="T27" fmla="*/ 46 h 91"/>
                <a:gd name="T28" fmla="*/ 89 w 90"/>
                <a:gd name="T29" fmla="*/ 55 h 91"/>
                <a:gd name="T30" fmla="*/ 83 w 90"/>
                <a:gd name="T31" fmla="*/ 71 h 91"/>
                <a:gd name="T32" fmla="*/ 71 w 90"/>
                <a:gd name="T33" fmla="*/ 84 h 91"/>
                <a:gd name="T34" fmla="*/ 54 w 90"/>
                <a:gd name="T35" fmla="*/ 90 h 91"/>
                <a:gd name="T36" fmla="*/ 45 w 90"/>
                <a:gd name="T37" fmla="*/ 91 h 91"/>
                <a:gd name="T38" fmla="*/ 45 w 90"/>
                <a:gd name="T39" fmla="*/ 8 h 91"/>
                <a:gd name="T40" fmla="*/ 31 w 90"/>
                <a:gd name="T41" fmla="*/ 11 h 91"/>
                <a:gd name="T42" fmla="*/ 19 w 90"/>
                <a:gd name="T43" fmla="*/ 19 h 91"/>
                <a:gd name="T44" fmla="*/ 11 w 90"/>
                <a:gd name="T45" fmla="*/ 31 h 91"/>
                <a:gd name="T46" fmla="*/ 8 w 90"/>
                <a:gd name="T47" fmla="*/ 46 h 91"/>
                <a:gd name="T48" fmla="*/ 9 w 90"/>
                <a:gd name="T49" fmla="*/ 54 h 91"/>
                <a:gd name="T50" fmla="*/ 14 w 90"/>
                <a:gd name="T51" fmla="*/ 67 h 91"/>
                <a:gd name="T52" fmla="*/ 24 w 90"/>
                <a:gd name="T53" fmla="*/ 77 h 91"/>
                <a:gd name="T54" fmla="*/ 37 w 90"/>
                <a:gd name="T55" fmla="*/ 83 h 91"/>
                <a:gd name="T56" fmla="*/ 45 w 90"/>
                <a:gd name="T57" fmla="*/ 84 h 91"/>
                <a:gd name="T58" fmla="*/ 60 w 90"/>
                <a:gd name="T59" fmla="*/ 80 h 91"/>
                <a:gd name="T60" fmla="*/ 72 w 90"/>
                <a:gd name="T61" fmla="*/ 73 h 91"/>
                <a:gd name="T62" fmla="*/ 80 w 90"/>
                <a:gd name="T63" fmla="*/ 60 h 91"/>
                <a:gd name="T64" fmla="*/ 83 w 90"/>
                <a:gd name="T65" fmla="*/ 46 h 91"/>
                <a:gd name="T66" fmla="*/ 82 w 90"/>
                <a:gd name="T67" fmla="*/ 38 h 91"/>
                <a:gd name="T68" fmla="*/ 76 w 90"/>
                <a:gd name="T69" fmla="*/ 24 h 91"/>
                <a:gd name="T70" fmla="*/ 66 w 90"/>
                <a:gd name="T71" fmla="*/ 14 h 91"/>
                <a:gd name="T72" fmla="*/ 53 w 90"/>
                <a:gd name="T73" fmla="*/ 9 h 91"/>
                <a:gd name="T74" fmla="*/ 45 w 90"/>
                <a:gd name="T7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1">
                  <a:moveTo>
                    <a:pt x="45" y="91"/>
                  </a:moveTo>
                  <a:lnTo>
                    <a:pt x="45" y="91"/>
                  </a:lnTo>
                  <a:lnTo>
                    <a:pt x="36" y="90"/>
                  </a:lnTo>
                  <a:lnTo>
                    <a:pt x="28" y="88"/>
                  </a:lnTo>
                  <a:lnTo>
                    <a:pt x="20" y="84"/>
                  </a:lnTo>
                  <a:lnTo>
                    <a:pt x="13" y="78"/>
                  </a:lnTo>
                  <a:lnTo>
                    <a:pt x="8" y="71"/>
                  </a:lnTo>
                  <a:lnTo>
                    <a:pt x="3" y="64"/>
                  </a:lnTo>
                  <a:lnTo>
                    <a:pt x="1" y="55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" y="36"/>
                  </a:lnTo>
                  <a:lnTo>
                    <a:pt x="3" y="27"/>
                  </a:lnTo>
                  <a:lnTo>
                    <a:pt x="8" y="20"/>
                  </a:lnTo>
                  <a:lnTo>
                    <a:pt x="13" y="13"/>
                  </a:lnTo>
                  <a:lnTo>
                    <a:pt x="20" y="8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3" y="3"/>
                  </a:lnTo>
                  <a:lnTo>
                    <a:pt x="71" y="8"/>
                  </a:lnTo>
                  <a:lnTo>
                    <a:pt x="77" y="13"/>
                  </a:lnTo>
                  <a:lnTo>
                    <a:pt x="83" y="20"/>
                  </a:lnTo>
                  <a:lnTo>
                    <a:pt x="87" y="27"/>
                  </a:lnTo>
                  <a:lnTo>
                    <a:pt x="89" y="3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89" y="55"/>
                  </a:lnTo>
                  <a:lnTo>
                    <a:pt x="87" y="64"/>
                  </a:lnTo>
                  <a:lnTo>
                    <a:pt x="83" y="71"/>
                  </a:lnTo>
                  <a:lnTo>
                    <a:pt x="77" y="78"/>
                  </a:lnTo>
                  <a:lnTo>
                    <a:pt x="71" y="84"/>
                  </a:lnTo>
                  <a:lnTo>
                    <a:pt x="63" y="88"/>
                  </a:lnTo>
                  <a:lnTo>
                    <a:pt x="54" y="90"/>
                  </a:lnTo>
                  <a:lnTo>
                    <a:pt x="45" y="91"/>
                  </a:lnTo>
                  <a:lnTo>
                    <a:pt x="45" y="91"/>
                  </a:lnTo>
                  <a:close/>
                  <a:moveTo>
                    <a:pt x="45" y="8"/>
                  </a:moveTo>
                  <a:lnTo>
                    <a:pt x="45" y="8"/>
                  </a:lnTo>
                  <a:lnTo>
                    <a:pt x="37" y="9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19" y="19"/>
                  </a:lnTo>
                  <a:lnTo>
                    <a:pt x="14" y="24"/>
                  </a:lnTo>
                  <a:lnTo>
                    <a:pt x="11" y="31"/>
                  </a:lnTo>
                  <a:lnTo>
                    <a:pt x="9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9" y="54"/>
                  </a:lnTo>
                  <a:lnTo>
                    <a:pt x="11" y="60"/>
                  </a:lnTo>
                  <a:lnTo>
                    <a:pt x="14" y="67"/>
                  </a:lnTo>
                  <a:lnTo>
                    <a:pt x="19" y="73"/>
                  </a:lnTo>
                  <a:lnTo>
                    <a:pt x="24" y="77"/>
                  </a:lnTo>
                  <a:lnTo>
                    <a:pt x="31" y="80"/>
                  </a:lnTo>
                  <a:lnTo>
                    <a:pt x="37" y="83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53" y="83"/>
                  </a:lnTo>
                  <a:lnTo>
                    <a:pt x="60" y="80"/>
                  </a:lnTo>
                  <a:lnTo>
                    <a:pt x="66" y="77"/>
                  </a:lnTo>
                  <a:lnTo>
                    <a:pt x="72" y="73"/>
                  </a:lnTo>
                  <a:lnTo>
                    <a:pt x="76" y="67"/>
                  </a:lnTo>
                  <a:lnTo>
                    <a:pt x="80" y="60"/>
                  </a:lnTo>
                  <a:lnTo>
                    <a:pt x="82" y="54"/>
                  </a:lnTo>
                  <a:lnTo>
                    <a:pt x="83" y="46"/>
                  </a:lnTo>
                  <a:lnTo>
                    <a:pt x="83" y="46"/>
                  </a:lnTo>
                  <a:lnTo>
                    <a:pt x="82" y="38"/>
                  </a:lnTo>
                  <a:lnTo>
                    <a:pt x="80" y="31"/>
                  </a:lnTo>
                  <a:lnTo>
                    <a:pt x="76" y="24"/>
                  </a:lnTo>
                  <a:lnTo>
                    <a:pt x="72" y="19"/>
                  </a:lnTo>
                  <a:lnTo>
                    <a:pt x="66" y="14"/>
                  </a:lnTo>
                  <a:lnTo>
                    <a:pt x="60" y="11"/>
                  </a:lnTo>
                  <a:lnTo>
                    <a:pt x="53" y="9"/>
                  </a:lnTo>
                  <a:lnTo>
                    <a:pt x="45" y="8"/>
                  </a:lnTo>
                  <a:lnTo>
                    <a:pt x="4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160">
              <a:extLst>
                <a:ext uri="{FF2B5EF4-FFF2-40B4-BE49-F238E27FC236}">
                  <a16:creationId xmlns:a16="http://schemas.microsoft.com/office/drawing/2014/main" id="{3CAFFB2C-C2D8-94A6-A10A-1D87708C5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1042" y="1831976"/>
              <a:ext cx="66675" cy="141288"/>
            </a:xfrm>
            <a:custGeom>
              <a:avLst/>
              <a:gdLst>
                <a:gd name="T0" fmla="*/ 21 w 42"/>
                <a:gd name="T1" fmla="*/ 89 h 89"/>
                <a:gd name="T2" fmla="*/ 13 w 42"/>
                <a:gd name="T3" fmla="*/ 86 h 89"/>
                <a:gd name="T4" fmla="*/ 7 w 42"/>
                <a:gd name="T5" fmla="*/ 76 h 89"/>
                <a:gd name="T6" fmla="*/ 2 w 42"/>
                <a:gd name="T7" fmla="*/ 63 h 89"/>
                <a:gd name="T8" fmla="*/ 0 w 42"/>
                <a:gd name="T9" fmla="*/ 45 h 89"/>
                <a:gd name="T10" fmla="*/ 0 w 42"/>
                <a:gd name="T11" fmla="*/ 35 h 89"/>
                <a:gd name="T12" fmla="*/ 4 w 42"/>
                <a:gd name="T13" fmla="*/ 20 h 89"/>
                <a:gd name="T14" fmla="*/ 9 w 42"/>
                <a:gd name="T15" fmla="*/ 8 h 89"/>
                <a:gd name="T16" fmla="*/ 17 w 42"/>
                <a:gd name="T17" fmla="*/ 1 h 89"/>
                <a:gd name="T18" fmla="*/ 21 w 42"/>
                <a:gd name="T19" fmla="*/ 0 h 89"/>
                <a:gd name="T20" fmla="*/ 30 w 42"/>
                <a:gd name="T21" fmla="*/ 3 h 89"/>
                <a:gd name="T22" fmla="*/ 37 w 42"/>
                <a:gd name="T23" fmla="*/ 13 h 89"/>
                <a:gd name="T24" fmla="*/ 41 w 42"/>
                <a:gd name="T25" fmla="*/ 28 h 89"/>
                <a:gd name="T26" fmla="*/ 42 w 42"/>
                <a:gd name="T27" fmla="*/ 45 h 89"/>
                <a:gd name="T28" fmla="*/ 42 w 42"/>
                <a:gd name="T29" fmla="*/ 54 h 89"/>
                <a:gd name="T30" fmla="*/ 39 w 42"/>
                <a:gd name="T31" fmla="*/ 69 h 89"/>
                <a:gd name="T32" fmla="*/ 33 w 42"/>
                <a:gd name="T33" fmla="*/ 82 h 89"/>
                <a:gd name="T34" fmla="*/ 26 w 42"/>
                <a:gd name="T35" fmla="*/ 88 h 89"/>
                <a:gd name="T36" fmla="*/ 21 w 42"/>
                <a:gd name="T37" fmla="*/ 89 h 89"/>
                <a:gd name="T38" fmla="*/ 21 w 42"/>
                <a:gd name="T39" fmla="*/ 8 h 89"/>
                <a:gd name="T40" fmla="*/ 17 w 42"/>
                <a:gd name="T41" fmla="*/ 10 h 89"/>
                <a:gd name="T42" fmla="*/ 12 w 42"/>
                <a:gd name="T43" fmla="*/ 18 h 89"/>
                <a:gd name="T44" fmla="*/ 9 w 42"/>
                <a:gd name="T45" fmla="*/ 30 h 89"/>
                <a:gd name="T46" fmla="*/ 8 w 42"/>
                <a:gd name="T47" fmla="*/ 45 h 89"/>
                <a:gd name="T48" fmla="*/ 8 w 42"/>
                <a:gd name="T49" fmla="*/ 53 h 89"/>
                <a:gd name="T50" fmla="*/ 10 w 42"/>
                <a:gd name="T51" fmla="*/ 66 h 89"/>
                <a:gd name="T52" fmla="*/ 15 w 42"/>
                <a:gd name="T53" fmla="*/ 76 h 89"/>
                <a:gd name="T54" fmla="*/ 19 w 42"/>
                <a:gd name="T55" fmla="*/ 80 h 89"/>
                <a:gd name="T56" fmla="*/ 21 w 42"/>
                <a:gd name="T57" fmla="*/ 82 h 89"/>
                <a:gd name="T58" fmla="*/ 26 w 42"/>
                <a:gd name="T59" fmla="*/ 79 h 89"/>
                <a:gd name="T60" fmla="*/ 30 w 42"/>
                <a:gd name="T61" fmla="*/ 72 h 89"/>
                <a:gd name="T62" fmla="*/ 33 w 42"/>
                <a:gd name="T63" fmla="*/ 61 h 89"/>
                <a:gd name="T64" fmla="*/ 34 w 42"/>
                <a:gd name="T65" fmla="*/ 45 h 89"/>
                <a:gd name="T66" fmla="*/ 34 w 42"/>
                <a:gd name="T67" fmla="*/ 36 h 89"/>
                <a:gd name="T68" fmla="*/ 32 w 42"/>
                <a:gd name="T69" fmla="*/ 23 h 89"/>
                <a:gd name="T70" fmla="*/ 28 w 42"/>
                <a:gd name="T71" fmla="*/ 13 h 89"/>
                <a:gd name="T72" fmla="*/ 23 w 42"/>
                <a:gd name="T73" fmla="*/ 9 h 89"/>
                <a:gd name="T74" fmla="*/ 21 w 42"/>
                <a:gd name="T75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" h="89">
                  <a:moveTo>
                    <a:pt x="21" y="89"/>
                  </a:moveTo>
                  <a:lnTo>
                    <a:pt x="21" y="89"/>
                  </a:lnTo>
                  <a:lnTo>
                    <a:pt x="17" y="88"/>
                  </a:lnTo>
                  <a:lnTo>
                    <a:pt x="13" y="86"/>
                  </a:lnTo>
                  <a:lnTo>
                    <a:pt x="9" y="82"/>
                  </a:lnTo>
                  <a:lnTo>
                    <a:pt x="7" y="76"/>
                  </a:lnTo>
                  <a:lnTo>
                    <a:pt x="4" y="69"/>
                  </a:lnTo>
                  <a:lnTo>
                    <a:pt x="2" y="63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8"/>
                  </a:lnTo>
                  <a:lnTo>
                    <a:pt x="4" y="20"/>
                  </a:lnTo>
                  <a:lnTo>
                    <a:pt x="7" y="13"/>
                  </a:lnTo>
                  <a:lnTo>
                    <a:pt x="9" y="8"/>
                  </a:lnTo>
                  <a:lnTo>
                    <a:pt x="13" y="3"/>
                  </a:lnTo>
                  <a:lnTo>
                    <a:pt x="17" y="1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6" y="1"/>
                  </a:lnTo>
                  <a:lnTo>
                    <a:pt x="30" y="3"/>
                  </a:lnTo>
                  <a:lnTo>
                    <a:pt x="33" y="8"/>
                  </a:lnTo>
                  <a:lnTo>
                    <a:pt x="37" y="13"/>
                  </a:lnTo>
                  <a:lnTo>
                    <a:pt x="39" y="20"/>
                  </a:lnTo>
                  <a:lnTo>
                    <a:pt x="41" y="28"/>
                  </a:lnTo>
                  <a:lnTo>
                    <a:pt x="42" y="35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2" y="54"/>
                  </a:lnTo>
                  <a:lnTo>
                    <a:pt x="41" y="63"/>
                  </a:lnTo>
                  <a:lnTo>
                    <a:pt x="39" y="69"/>
                  </a:lnTo>
                  <a:lnTo>
                    <a:pt x="37" y="76"/>
                  </a:lnTo>
                  <a:lnTo>
                    <a:pt x="33" y="82"/>
                  </a:lnTo>
                  <a:lnTo>
                    <a:pt x="30" y="86"/>
                  </a:lnTo>
                  <a:lnTo>
                    <a:pt x="26" y="88"/>
                  </a:lnTo>
                  <a:lnTo>
                    <a:pt x="21" y="89"/>
                  </a:lnTo>
                  <a:lnTo>
                    <a:pt x="21" y="89"/>
                  </a:lnTo>
                  <a:close/>
                  <a:moveTo>
                    <a:pt x="21" y="8"/>
                  </a:moveTo>
                  <a:lnTo>
                    <a:pt x="21" y="8"/>
                  </a:lnTo>
                  <a:lnTo>
                    <a:pt x="19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2" y="18"/>
                  </a:lnTo>
                  <a:lnTo>
                    <a:pt x="10" y="23"/>
                  </a:lnTo>
                  <a:lnTo>
                    <a:pt x="9" y="30"/>
                  </a:lnTo>
                  <a:lnTo>
                    <a:pt x="8" y="36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8" y="53"/>
                  </a:lnTo>
                  <a:lnTo>
                    <a:pt x="9" y="61"/>
                  </a:lnTo>
                  <a:lnTo>
                    <a:pt x="10" y="66"/>
                  </a:lnTo>
                  <a:lnTo>
                    <a:pt x="12" y="72"/>
                  </a:lnTo>
                  <a:lnTo>
                    <a:pt x="15" y="76"/>
                  </a:lnTo>
                  <a:lnTo>
                    <a:pt x="17" y="79"/>
                  </a:lnTo>
                  <a:lnTo>
                    <a:pt x="19" y="80"/>
                  </a:lnTo>
                  <a:lnTo>
                    <a:pt x="21" y="82"/>
                  </a:lnTo>
                  <a:lnTo>
                    <a:pt x="21" y="82"/>
                  </a:lnTo>
                  <a:lnTo>
                    <a:pt x="23" y="80"/>
                  </a:lnTo>
                  <a:lnTo>
                    <a:pt x="26" y="79"/>
                  </a:lnTo>
                  <a:lnTo>
                    <a:pt x="28" y="76"/>
                  </a:lnTo>
                  <a:lnTo>
                    <a:pt x="30" y="72"/>
                  </a:lnTo>
                  <a:lnTo>
                    <a:pt x="32" y="66"/>
                  </a:lnTo>
                  <a:lnTo>
                    <a:pt x="33" y="61"/>
                  </a:lnTo>
                  <a:lnTo>
                    <a:pt x="34" y="53"/>
                  </a:lnTo>
                  <a:lnTo>
                    <a:pt x="34" y="45"/>
                  </a:lnTo>
                  <a:lnTo>
                    <a:pt x="34" y="45"/>
                  </a:lnTo>
                  <a:lnTo>
                    <a:pt x="34" y="36"/>
                  </a:lnTo>
                  <a:lnTo>
                    <a:pt x="33" y="30"/>
                  </a:lnTo>
                  <a:lnTo>
                    <a:pt x="32" y="23"/>
                  </a:lnTo>
                  <a:lnTo>
                    <a:pt x="30" y="18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3" y="9"/>
                  </a:lnTo>
                  <a:lnTo>
                    <a:pt x="21" y="8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161">
              <a:extLst>
                <a:ext uri="{FF2B5EF4-FFF2-40B4-BE49-F238E27FC236}">
                  <a16:creationId xmlns:a16="http://schemas.microsoft.com/office/drawing/2014/main" id="{C0A9075A-6DCC-28BE-B7D8-77DCDAE30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42" y="1897063"/>
              <a:ext cx="142875" cy="11113"/>
            </a:xfrm>
            <a:custGeom>
              <a:avLst/>
              <a:gdLst>
                <a:gd name="T0" fmla="*/ 87 w 90"/>
                <a:gd name="T1" fmla="*/ 7 h 7"/>
                <a:gd name="T2" fmla="*/ 4 w 90"/>
                <a:gd name="T3" fmla="*/ 7 h 7"/>
                <a:gd name="T4" fmla="*/ 4 w 90"/>
                <a:gd name="T5" fmla="*/ 7 h 7"/>
                <a:gd name="T6" fmla="*/ 1 w 90"/>
                <a:gd name="T7" fmla="*/ 6 h 7"/>
                <a:gd name="T8" fmla="*/ 0 w 90"/>
                <a:gd name="T9" fmla="*/ 4 h 7"/>
                <a:gd name="T10" fmla="*/ 0 w 90"/>
                <a:gd name="T11" fmla="*/ 4 h 7"/>
                <a:gd name="T12" fmla="*/ 1 w 90"/>
                <a:gd name="T13" fmla="*/ 1 h 7"/>
                <a:gd name="T14" fmla="*/ 4 w 90"/>
                <a:gd name="T15" fmla="*/ 0 h 7"/>
                <a:gd name="T16" fmla="*/ 87 w 90"/>
                <a:gd name="T17" fmla="*/ 0 h 7"/>
                <a:gd name="T18" fmla="*/ 87 w 90"/>
                <a:gd name="T19" fmla="*/ 0 h 7"/>
                <a:gd name="T20" fmla="*/ 89 w 90"/>
                <a:gd name="T21" fmla="*/ 1 h 7"/>
                <a:gd name="T22" fmla="*/ 90 w 90"/>
                <a:gd name="T23" fmla="*/ 4 h 7"/>
                <a:gd name="T24" fmla="*/ 90 w 90"/>
                <a:gd name="T25" fmla="*/ 4 h 7"/>
                <a:gd name="T26" fmla="*/ 89 w 90"/>
                <a:gd name="T27" fmla="*/ 6 h 7"/>
                <a:gd name="T28" fmla="*/ 87 w 90"/>
                <a:gd name="T29" fmla="*/ 7 h 7"/>
                <a:gd name="T30" fmla="*/ 87 w 90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7">
                  <a:moveTo>
                    <a:pt x="87" y="7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1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9" y="1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89" y="6"/>
                  </a:lnTo>
                  <a:lnTo>
                    <a:pt x="87" y="7"/>
                  </a:lnTo>
                  <a:lnTo>
                    <a:pt x="87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162">
              <a:extLst>
                <a:ext uri="{FF2B5EF4-FFF2-40B4-BE49-F238E27FC236}">
                  <a16:creationId xmlns:a16="http://schemas.microsoft.com/office/drawing/2014/main" id="{3C3BB16A-3DA7-4F95-E4FF-5CA3A1AA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054" y="1865313"/>
              <a:ext cx="122238" cy="12700"/>
            </a:xfrm>
            <a:custGeom>
              <a:avLst/>
              <a:gdLst>
                <a:gd name="T0" fmla="*/ 72 w 77"/>
                <a:gd name="T1" fmla="*/ 8 h 8"/>
                <a:gd name="T2" fmla="*/ 4 w 77"/>
                <a:gd name="T3" fmla="*/ 8 h 8"/>
                <a:gd name="T4" fmla="*/ 4 w 77"/>
                <a:gd name="T5" fmla="*/ 8 h 8"/>
                <a:gd name="T6" fmla="*/ 1 w 77"/>
                <a:gd name="T7" fmla="*/ 7 h 8"/>
                <a:gd name="T8" fmla="*/ 0 w 77"/>
                <a:gd name="T9" fmla="*/ 4 h 8"/>
                <a:gd name="T10" fmla="*/ 0 w 77"/>
                <a:gd name="T11" fmla="*/ 4 h 8"/>
                <a:gd name="T12" fmla="*/ 1 w 77"/>
                <a:gd name="T13" fmla="*/ 1 h 8"/>
                <a:gd name="T14" fmla="*/ 4 w 77"/>
                <a:gd name="T15" fmla="*/ 0 h 8"/>
                <a:gd name="T16" fmla="*/ 72 w 77"/>
                <a:gd name="T17" fmla="*/ 0 h 8"/>
                <a:gd name="T18" fmla="*/ 72 w 77"/>
                <a:gd name="T19" fmla="*/ 0 h 8"/>
                <a:gd name="T20" fmla="*/ 76 w 77"/>
                <a:gd name="T21" fmla="*/ 1 h 8"/>
                <a:gd name="T22" fmla="*/ 77 w 77"/>
                <a:gd name="T23" fmla="*/ 4 h 8"/>
                <a:gd name="T24" fmla="*/ 77 w 77"/>
                <a:gd name="T25" fmla="*/ 4 h 8"/>
                <a:gd name="T26" fmla="*/ 76 w 77"/>
                <a:gd name="T27" fmla="*/ 7 h 8"/>
                <a:gd name="T28" fmla="*/ 72 w 77"/>
                <a:gd name="T29" fmla="*/ 8 h 8"/>
                <a:gd name="T30" fmla="*/ 72 w 77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" h="8">
                  <a:moveTo>
                    <a:pt x="72" y="8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1"/>
                  </a:lnTo>
                  <a:lnTo>
                    <a:pt x="77" y="4"/>
                  </a:lnTo>
                  <a:lnTo>
                    <a:pt x="77" y="4"/>
                  </a:lnTo>
                  <a:lnTo>
                    <a:pt x="76" y="7"/>
                  </a:lnTo>
                  <a:lnTo>
                    <a:pt x="72" y="8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163">
              <a:extLst>
                <a:ext uri="{FF2B5EF4-FFF2-40B4-BE49-F238E27FC236}">
                  <a16:creationId xmlns:a16="http://schemas.microsoft.com/office/drawing/2014/main" id="{A57C8ADD-23E9-D089-D5DA-BE0D1304C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054" y="1928813"/>
              <a:ext cx="122238" cy="11113"/>
            </a:xfrm>
            <a:custGeom>
              <a:avLst/>
              <a:gdLst>
                <a:gd name="T0" fmla="*/ 72 w 77"/>
                <a:gd name="T1" fmla="*/ 7 h 7"/>
                <a:gd name="T2" fmla="*/ 4 w 77"/>
                <a:gd name="T3" fmla="*/ 7 h 7"/>
                <a:gd name="T4" fmla="*/ 4 w 77"/>
                <a:gd name="T5" fmla="*/ 7 h 7"/>
                <a:gd name="T6" fmla="*/ 1 w 77"/>
                <a:gd name="T7" fmla="*/ 6 h 7"/>
                <a:gd name="T8" fmla="*/ 0 w 77"/>
                <a:gd name="T9" fmla="*/ 3 h 7"/>
                <a:gd name="T10" fmla="*/ 0 w 77"/>
                <a:gd name="T11" fmla="*/ 3 h 7"/>
                <a:gd name="T12" fmla="*/ 1 w 77"/>
                <a:gd name="T13" fmla="*/ 1 h 7"/>
                <a:gd name="T14" fmla="*/ 4 w 77"/>
                <a:gd name="T15" fmla="*/ 0 h 7"/>
                <a:gd name="T16" fmla="*/ 72 w 77"/>
                <a:gd name="T17" fmla="*/ 0 h 7"/>
                <a:gd name="T18" fmla="*/ 72 w 77"/>
                <a:gd name="T19" fmla="*/ 0 h 7"/>
                <a:gd name="T20" fmla="*/ 76 w 77"/>
                <a:gd name="T21" fmla="*/ 1 h 7"/>
                <a:gd name="T22" fmla="*/ 77 w 77"/>
                <a:gd name="T23" fmla="*/ 3 h 7"/>
                <a:gd name="T24" fmla="*/ 77 w 77"/>
                <a:gd name="T25" fmla="*/ 3 h 7"/>
                <a:gd name="T26" fmla="*/ 76 w 77"/>
                <a:gd name="T27" fmla="*/ 6 h 7"/>
                <a:gd name="T28" fmla="*/ 72 w 77"/>
                <a:gd name="T29" fmla="*/ 7 h 7"/>
                <a:gd name="T30" fmla="*/ 72 w 77"/>
                <a:gd name="T3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" h="7">
                  <a:moveTo>
                    <a:pt x="72" y="7"/>
                  </a:moveTo>
                  <a:lnTo>
                    <a:pt x="4" y="7"/>
                  </a:lnTo>
                  <a:lnTo>
                    <a:pt x="4" y="7"/>
                  </a:lnTo>
                  <a:lnTo>
                    <a:pt x="1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4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1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2" y="7"/>
                  </a:lnTo>
                  <a:lnTo>
                    <a:pt x="72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Rectangle 164">
              <a:extLst>
                <a:ext uri="{FF2B5EF4-FFF2-40B4-BE49-F238E27FC236}">
                  <a16:creationId xmlns:a16="http://schemas.microsoft.com/office/drawing/2014/main" id="{BB89CD03-F5A0-CD6F-2835-2B1A88111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542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Rectangle 165">
              <a:extLst>
                <a:ext uri="{FF2B5EF4-FFF2-40B4-BE49-F238E27FC236}">
                  <a16:creationId xmlns:a16="http://schemas.microsoft.com/office/drawing/2014/main" id="{6471B4EF-ED31-99DD-C4FF-0D0185822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4667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Rectangle 166">
              <a:extLst>
                <a:ext uri="{FF2B5EF4-FFF2-40B4-BE49-F238E27FC236}">
                  <a16:creationId xmlns:a16="http://schemas.microsoft.com/office/drawing/2014/main" id="{989D90F7-4D7B-2A2B-0D9C-C62651C2F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5792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Rectangle 167">
              <a:extLst>
                <a:ext uri="{FF2B5EF4-FFF2-40B4-BE49-F238E27FC236}">
                  <a16:creationId xmlns:a16="http://schemas.microsoft.com/office/drawing/2014/main" id="{98AF247E-F796-194F-6EDA-438B38C1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6917" y="2038351"/>
              <a:ext cx="84138" cy="22225"/>
            </a:xfrm>
            <a:prstGeom prst="rect">
              <a:avLst/>
            </a:pr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89" name="Group 13">
            <a:extLst>
              <a:ext uri="{FF2B5EF4-FFF2-40B4-BE49-F238E27FC236}">
                <a16:creationId xmlns:a16="http://schemas.microsoft.com/office/drawing/2014/main" id="{D4FAB204-6331-B9C9-F728-CEC1B21202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44554" y="4634401"/>
            <a:ext cx="1507576" cy="1507576"/>
            <a:chOff x="988" y="663"/>
            <a:chExt cx="1224" cy="1224"/>
          </a:xfrm>
        </p:grpSpPr>
        <p:sp>
          <p:nvSpPr>
            <p:cNvPr id="90" name="AutoShape 12">
              <a:extLst>
                <a:ext uri="{FF2B5EF4-FFF2-40B4-BE49-F238E27FC236}">
                  <a16:creationId xmlns:a16="http://schemas.microsoft.com/office/drawing/2014/main" id="{F33C07FE-E9A7-2261-BE9E-2966EFC2EA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88" y="663"/>
              <a:ext cx="1224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871F4971-6E2D-96F0-EE8E-4A45AB326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" y="663"/>
              <a:ext cx="1224" cy="1224"/>
            </a:xfrm>
            <a:custGeom>
              <a:avLst/>
              <a:gdLst>
                <a:gd name="T0" fmla="*/ 1224 w 1224"/>
                <a:gd name="T1" fmla="*/ 644 h 1224"/>
                <a:gd name="T2" fmla="*/ 1212 w 1224"/>
                <a:gd name="T3" fmla="*/ 736 h 1224"/>
                <a:gd name="T4" fmla="*/ 1186 w 1224"/>
                <a:gd name="T5" fmla="*/ 824 h 1224"/>
                <a:gd name="T6" fmla="*/ 1150 w 1224"/>
                <a:gd name="T7" fmla="*/ 904 h 1224"/>
                <a:gd name="T8" fmla="*/ 1102 w 1224"/>
                <a:gd name="T9" fmla="*/ 978 h 1224"/>
                <a:gd name="T10" fmla="*/ 1044 w 1224"/>
                <a:gd name="T11" fmla="*/ 1046 h 1224"/>
                <a:gd name="T12" fmla="*/ 978 w 1224"/>
                <a:gd name="T13" fmla="*/ 1102 h 1224"/>
                <a:gd name="T14" fmla="*/ 904 w 1224"/>
                <a:gd name="T15" fmla="*/ 1150 h 1224"/>
                <a:gd name="T16" fmla="*/ 822 w 1224"/>
                <a:gd name="T17" fmla="*/ 1188 h 1224"/>
                <a:gd name="T18" fmla="*/ 736 w 1224"/>
                <a:gd name="T19" fmla="*/ 1212 h 1224"/>
                <a:gd name="T20" fmla="*/ 644 w 1224"/>
                <a:gd name="T21" fmla="*/ 1224 h 1224"/>
                <a:gd name="T22" fmla="*/ 580 w 1224"/>
                <a:gd name="T23" fmla="*/ 1224 h 1224"/>
                <a:gd name="T24" fmla="*/ 488 w 1224"/>
                <a:gd name="T25" fmla="*/ 1212 h 1224"/>
                <a:gd name="T26" fmla="*/ 402 w 1224"/>
                <a:gd name="T27" fmla="*/ 1188 h 1224"/>
                <a:gd name="T28" fmla="*/ 320 w 1224"/>
                <a:gd name="T29" fmla="*/ 1150 h 1224"/>
                <a:gd name="T30" fmla="*/ 246 w 1224"/>
                <a:gd name="T31" fmla="*/ 1102 h 1224"/>
                <a:gd name="T32" fmla="*/ 180 w 1224"/>
                <a:gd name="T33" fmla="*/ 1046 h 1224"/>
                <a:gd name="T34" fmla="*/ 122 w 1224"/>
                <a:gd name="T35" fmla="*/ 978 h 1224"/>
                <a:gd name="T36" fmla="*/ 74 w 1224"/>
                <a:gd name="T37" fmla="*/ 904 h 1224"/>
                <a:gd name="T38" fmla="*/ 38 w 1224"/>
                <a:gd name="T39" fmla="*/ 824 h 1224"/>
                <a:gd name="T40" fmla="*/ 12 w 1224"/>
                <a:gd name="T41" fmla="*/ 736 h 1224"/>
                <a:gd name="T42" fmla="*/ 2 w 1224"/>
                <a:gd name="T43" fmla="*/ 644 h 1224"/>
                <a:gd name="T44" fmla="*/ 2 w 1224"/>
                <a:gd name="T45" fmla="*/ 582 h 1224"/>
                <a:gd name="T46" fmla="*/ 12 w 1224"/>
                <a:gd name="T47" fmla="*/ 490 h 1224"/>
                <a:gd name="T48" fmla="*/ 38 w 1224"/>
                <a:gd name="T49" fmla="*/ 402 h 1224"/>
                <a:gd name="T50" fmla="*/ 74 w 1224"/>
                <a:gd name="T51" fmla="*/ 322 h 1224"/>
                <a:gd name="T52" fmla="*/ 122 w 1224"/>
                <a:gd name="T53" fmla="*/ 246 h 1224"/>
                <a:gd name="T54" fmla="*/ 180 w 1224"/>
                <a:gd name="T55" fmla="*/ 180 h 1224"/>
                <a:gd name="T56" fmla="*/ 246 w 1224"/>
                <a:gd name="T57" fmla="*/ 122 h 1224"/>
                <a:gd name="T58" fmla="*/ 320 w 1224"/>
                <a:gd name="T59" fmla="*/ 74 h 1224"/>
                <a:gd name="T60" fmla="*/ 402 w 1224"/>
                <a:gd name="T61" fmla="*/ 38 h 1224"/>
                <a:gd name="T62" fmla="*/ 488 w 1224"/>
                <a:gd name="T63" fmla="*/ 14 h 1224"/>
                <a:gd name="T64" fmla="*/ 580 w 1224"/>
                <a:gd name="T65" fmla="*/ 2 h 1224"/>
                <a:gd name="T66" fmla="*/ 644 w 1224"/>
                <a:gd name="T67" fmla="*/ 2 h 1224"/>
                <a:gd name="T68" fmla="*/ 736 w 1224"/>
                <a:gd name="T69" fmla="*/ 14 h 1224"/>
                <a:gd name="T70" fmla="*/ 822 w 1224"/>
                <a:gd name="T71" fmla="*/ 38 h 1224"/>
                <a:gd name="T72" fmla="*/ 904 w 1224"/>
                <a:gd name="T73" fmla="*/ 74 h 1224"/>
                <a:gd name="T74" fmla="*/ 978 w 1224"/>
                <a:gd name="T75" fmla="*/ 122 h 1224"/>
                <a:gd name="T76" fmla="*/ 1044 w 1224"/>
                <a:gd name="T77" fmla="*/ 180 h 1224"/>
                <a:gd name="T78" fmla="*/ 1102 w 1224"/>
                <a:gd name="T79" fmla="*/ 246 h 1224"/>
                <a:gd name="T80" fmla="*/ 1150 w 1224"/>
                <a:gd name="T81" fmla="*/ 322 h 1224"/>
                <a:gd name="T82" fmla="*/ 1186 w 1224"/>
                <a:gd name="T83" fmla="*/ 402 h 1224"/>
                <a:gd name="T84" fmla="*/ 1212 w 1224"/>
                <a:gd name="T85" fmla="*/ 490 h 1224"/>
                <a:gd name="T86" fmla="*/ 1224 w 1224"/>
                <a:gd name="T87" fmla="*/ 58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4" h="1224">
                  <a:moveTo>
                    <a:pt x="1224" y="612"/>
                  </a:moveTo>
                  <a:lnTo>
                    <a:pt x="1224" y="612"/>
                  </a:lnTo>
                  <a:lnTo>
                    <a:pt x="1224" y="644"/>
                  </a:lnTo>
                  <a:lnTo>
                    <a:pt x="1220" y="676"/>
                  </a:lnTo>
                  <a:lnTo>
                    <a:pt x="1216" y="706"/>
                  </a:lnTo>
                  <a:lnTo>
                    <a:pt x="1212" y="736"/>
                  </a:lnTo>
                  <a:lnTo>
                    <a:pt x="1204" y="766"/>
                  </a:lnTo>
                  <a:lnTo>
                    <a:pt x="1196" y="794"/>
                  </a:lnTo>
                  <a:lnTo>
                    <a:pt x="1186" y="824"/>
                  </a:lnTo>
                  <a:lnTo>
                    <a:pt x="1176" y="850"/>
                  </a:lnTo>
                  <a:lnTo>
                    <a:pt x="1164" y="878"/>
                  </a:lnTo>
                  <a:lnTo>
                    <a:pt x="1150" y="904"/>
                  </a:lnTo>
                  <a:lnTo>
                    <a:pt x="1136" y="930"/>
                  </a:lnTo>
                  <a:lnTo>
                    <a:pt x="1120" y="954"/>
                  </a:lnTo>
                  <a:lnTo>
                    <a:pt x="1102" y="978"/>
                  </a:lnTo>
                  <a:lnTo>
                    <a:pt x="1084" y="1002"/>
                  </a:lnTo>
                  <a:lnTo>
                    <a:pt x="1066" y="1024"/>
                  </a:lnTo>
                  <a:lnTo>
                    <a:pt x="1044" y="1046"/>
                  </a:lnTo>
                  <a:lnTo>
                    <a:pt x="1024" y="1066"/>
                  </a:lnTo>
                  <a:lnTo>
                    <a:pt x="1002" y="1084"/>
                  </a:lnTo>
                  <a:lnTo>
                    <a:pt x="978" y="1102"/>
                  </a:lnTo>
                  <a:lnTo>
                    <a:pt x="954" y="1120"/>
                  </a:lnTo>
                  <a:lnTo>
                    <a:pt x="930" y="1136"/>
                  </a:lnTo>
                  <a:lnTo>
                    <a:pt x="904" y="1150"/>
                  </a:lnTo>
                  <a:lnTo>
                    <a:pt x="878" y="1164"/>
                  </a:lnTo>
                  <a:lnTo>
                    <a:pt x="850" y="1176"/>
                  </a:lnTo>
                  <a:lnTo>
                    <a:pt x="822" y="1188"/>
                  </a:lnTo>
                  <a:lnTo>
                    <a:pt x="794" y="1196"/>
                  </a:lnTo>
                  <a:lnTo>
                    <a:pt x="766" y="1206"/>
                  </a:lnTo>
                  <a:lnTo>
                    <a:pt x="736" y="1212"/>
                  </a:lnTo>
                  <a:lnTo>
                    <a:pt x="706" y="1218"/>
                  </a:lnTo>
                  <a:lnTo>
                    <a:pt x="674" y="1222"/>
                  </a:lnTo>
                  <a:lnTo>
                    <a:pt x="644" y="1224"/>
                  </a:lnTo>
                  <a:lnTo>
                    <a:pt x="612" y="1224"/>
                  </a:lnTo>
                  <a:lnTo>
                    <a:pt x="612" y="1224"/>
                  </a:lnTo>
                  <a:lnTo>
                    <a:pt x="580" y="1224"/>
                  </a:lnTo>
                  <a:lnTo>
                    <a:pt x="550" y="1222"/>
                  </a:lnTo>
                  <a:lnTo>
                    <a:pt x="520" y="1218"/>
                  </a:lnTo>
                  <a:lnTo>
                    <a:pt x="488" y="1212"/>
                  </a:lnTo>
                  <a:lnTo>
                    <a:pt x="460" y="1206"/>
                  </a:lnTo>
                  <a:lnTo>
                    <a:pt x="430" y="1196"/>
                  </a:lnTo>
                  <a:lnTo>
                    <a:pt x="402" y="1188"/>
                  </a:lnTo>
                  <a:lnTo>
                    <a:pt x="374" y="1176"/>
                  </a:lnTo>
                  <a:lnTo>
                    <a:pt x="348" y="1164"/>
                  </a:lnTo>
                  <a:lnTo>
                    <a:pt x="320" y="1150"/>
                  </a:lnTo>
                  <a:lnTo>
                    <a:pt x="296" y="1136"/>
                  </a:lnTo>
                  <a:lnTo>
                    <a:pt x="270" y="1120"/>
                  </a:lnTo>
                  <a:lnTo>
                    <a:pt x="246" y="1102"/>
                  </a:lnTo>
                  <a:lnTo>
                    <a:pt x="224" y="1084"/>
                  </a:lnTo>
                  <a:lnTo>
                    <a:pt x="200" y="1066"/>
                  </a:lnTo>
                  <a:lnTo>
                    <a:pt x="180" y="1046"/>
                  </a:lnTo>
                  <a:lnTo>
                    <a:pt x="160" y="1024"/>
                  </a:lnTo>
                  <a:lnTo>
                    <a:pt x="140" y="1002"/>
                  </a:lnTo>
                  <a:lnTo>
                    <a:pt x="122" y="978"/>
                  </a:lnTo>
                  <a:lnTo>
                    <a:pt x="104" y="954"/>
                  </a:lnTo>
                  <a:lnTo>
                    <a:pt x="90" y="930"/>
                  </a:lnTo>
                  <a:lnTo>
                    <a:pt x="74" y="904"/>
                  </a:lnTo>
                  <a:lnTo>
                    <a:pt x="60" y="878"/>
                  </a:lnTo>
                  <a:lnTo>
                    <a:pt x="48" y="850"/>
                  </a:lnTo>
                  <a:lnTo>
                    <a:pt x="38" y="824"/>
                  </a:lnTo>
                  <a:lnTo>
                    <a:pt x="28" y="794"/>
                  </a:lnTo>
                  <a:lnTo>
                    <a:pt x="20" y="766"/>
                  </a:lnTo>
                  <a:lnTo>
                    <a:pt x="12" y="736"/>
                  </a:lnTo>
                  <a:lnTo>
                    <a:pt x="8" y="706"/>
                  </a:lnTo>
                  <a:lnTo>
                    <a:pt x="4" y="676"/>
                  </a:lnTo>
                  <a:lnTo>
                    <a:pt x="2" y="644"/>
                  </a:lnTo>
                  <a:lnTo>
                    <a:pt x="0" y="612"/>
                  </a:lnTo>
                  <a:lnTo>
                    <a:pt x="0" y="612"/>
                  </a:lnTo>
                  <a:lnTo>
                    <a:pt x="2" y="582"/>
                  </a:lnTo>
                  <a:lnTo>
                    <a:pt x="4" y="550"/>
                  </a:lnTo>
                  <a:lnTo>
                    <a:pt x="8" y="520"/>
                  </a:lnTo>
                  <a:lnTo>
                    <a:pt x="12" y="490"/>
                  </a:lnTo>
                  <a:lnTo>
                    <a:pt x="20" y="460"/>
                  </a:lnTo>
                  <a:lnTo>
                    <a:pt x="28" y="430"/>
                  </a:lnTo>
                  <a:lnTo>
                    <a:pt x="38" y="402"/>
                  </a:lnTo>
                  <a:lnTo>
                    <a:pt x="48" y="374"/>
                  </a:lnTo>
                  <a:lnTo>
                    <a:pt x="60" y="348"/>
                  </a:lnTo>
                  <a:lnTo>
                    <a:pt x="74" y="322"/>
                  </a:lnTo>
                  <a:lnTo>
                    <a:pt x="90" y="296"/>
                  </a:lnTo>
                  <a:lnTo>
                    <a:pt x="104" y="270"/>
                  </a:lnTo>
                  <a:lnTo>
                    <a:pt x="122" y="246"/>
                  </a:lnTo>
                  <a:lnTo>
                    <a:pt x="140" y="224"/>
                  </a:lnTo>
                  <a:lnTo>
                    <a:pt x="160" y="202"/>
                  </a:lnTo>
                  <a:lnTo>
                    <a:pt x="180" y="180"/>
                  </a:lnTo>
                  <a:lnTo>
                    <a:pt x="200" y="160"/>
                  </a:lnTo>
                  <a:lnTo>
                    <a:pt x="224" y="140"/>
                  </a:lnTo>
                  <a:lnTo>
                    <a:pt x="246" y="122"/>
                  </a:lnTo>
                  <a:lnTo>
                    <a:pt x="270" y="106"/>
                  </a:lnTo>
                  <a:lnTo>
                    <a:pt x="296" y="90"/>
                  </a:lnTo>
                  <a:lnTo>
                    <a:pt x="320" y="74"/>
                  </a:lnTo>
                  <a:lnTo>
                    <a:pt x="348" y="62"/>
                  </a:lnTo>
                  <a:lnTo>
                    <a:pt x="374" y="50"/>
                  </a:lnTo>
                  <a:lnTo>
                    <a:pt x="402" y="38"/>
                  </a:lnTo>
                  <a:lnTo>
                    <a:pt x="430" y="28"/>
                  </a:lnTo>
                  <a:lnTo>
                    <a:pt x="460" y="20"/>
                  </a:lnTo>
                  <a:lnTo>
                    <a:pt x="488" y="14"/>
                  </a:lnTo>
                  <a:lnTo>
                    <a:pt x="520" y="8"/>
                  </a:lnTo>
                  <a:lnTo>
                    <a:pt x="550" y="4"/>
                  </a:lnTo>
                  <a:lnTo>
                    <a:pt x="580" y="2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44" y="2"/>
                  </a:lnTo>
                  <a:lnTo>
                    <a:pt x="674" y="4"/>
                  </a:lnTo>
                  <a:lnTo>
                    <a:pt x="706" y="8"/>
                  </a:lnTo>
                  <a:lnTo>
                    <a:pt x="736" y="14"/>
                  </a:lnTo>
                  <a:lnTo>
                    <a:pt x="766" y="20"/>
                  </a:lnTo>
                  <a:lnTo>
                    <a:pt x="794" y="28"/>
                  </a:lnTo>
                  <a:lnTo>
                    <a:pt x="822" y="38"/>
                  </a:lnTo>
                  <a:lnTo>
                    <a:pt x="850" y="50"/>
                  </a:lnTo>
                  <a:lnTo>
                    <a:pt x="878" y="62"/>
                  </a:lnTo>
                  <a:lnTo>
                    <a:pt x="904" y="74"/>
                  </a:lnTo>
                  <a:lnTo>
                    <a:pt x="930" y="90"/>
                  </a:lnTo>
                  <a:lnTo>
                    <a:pt x="954" y="106"/>
                  </a:lnTo>
                  <a:lnTo>
                    <a:pt x="978" y="122"/>
                  </a:lnTo>
                  <a:lnTo>
                    <a:pt x="1002" y="140"/>
                  </a:lnTo>
                  <a:lnTo>
                    <a:pt x="1024" y="160"/>
                  </a:lnTo>
                  <a:lnTo>
                    <a:pt x="1044" y="180"/>
                  </a:lnTo>
                  <a:lnTo>
                    <a:pt x="1066" y="202"/>
                  </a:lnTo>
                  <a:lnTo>
                    <a:pt x="1084" y="224"/>
                  </a:lnTo>
                  <a:lnTo>
                    <a:pt x="1102" y="246"/>
                  </a:lnTo>
                  <a:lnTo>
                    <a:pt x="1120" y="270"/>
                  </a:lnTo>
                  <a:lnTo>
                    <a:pt x="1136" y="296"/>
                  </a:lnTo>
                  <a:lnTo>
                    <a:pt x="1150" y="322"/>
                  </a:lnTo>
                  <a:lnTo>
                    <a:pt x="1164" y="348"/>
                  </a:lnTo>
                  <a:lnTo>
                    <a:pt x="1176" y="374"/>
                  </a:lnTo>
                  <a:lnTo>
                    <a:pt x="1186" y="402"/>
                  </a:lnTo>
                  <a:lnTo>
                    <a:pt x="1196" y="430"/>
                  </a:lnTo>
                  <a:lnTo>
                    <a:pt x="1204" y="460"/>
                  </a:lnTo>
                  <a:lnTo>
                    <a:pt x="1212" y="490"/>
                  </a:lnTo>
                  <a:lnTo>
                    <a:pt x="1216" y="520"/>
                  </a:lnTo>
                  <a:lnTo>
                    <a:pt x="1220" y="550"/>
                  </a:lnTo>
                  <a:lnTo>
                    <a:pt x="1224" y="582"/>
                  </a:lnTo>
                  <a:lnTo>
                    <a:pt x="1224" y="61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B909100E-EF38-A6D0-1508-EB05FDF53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" y="663"/>
              <a:ext cx="1224" cy="1224"/>
            </a:xfrm>
            <a:custGeom>
              <a:avLst/>
              <a:gdLst>
                <a:gd name="T0" fmla="*/ 1224 w 1224"/>
                <a:gd name="T1" fmla="*/ 644 h 1224"/>
                <a:gd name="T2" fmla="*/ 1212 w 1224"/>
                <a:gd name="T3" fmla="*/ 736 h 1224"/>
                <a:gd name="T4" fmla="*/ 1186 w 1224"/>
                <a:gd name="T5" fmla="*/ 824 h 1224"/>
                <a:gd name="T6" fmla="*/ 1150 w 1224"/>
                <a:gd name="T7" fmla="*/ 904 h 1224"/>
                <a:gd name="T8" fmla="*/ 1102 w 1224"/>
                <a:gd name="T9" fmla="*/ 978 h 1224"/>
                <a:gd name="T10" fmla="*/ 1044 w 1224"/>
                <a:gd name="T11" fmla="*/ 1046 h 1224"/>
                <a:gd name="T12" fmla="*/ 978 w 1224"/>
                <a:gd name="T13" fmla="*/ 1102 h 1224"/>
                <a:gd name="T14" fmla="*/ 904 w 1224"/>
                <a:gd name="T15" fmla="*/ 1150 h 1224"/>
                <a:gd name="T16" fmla="*/ 822 w 1224"/>
                <a:gd name="T17" fmla="*/ 1188 h 1224"/>
                <a:gd name="T18" fmla="*/ 736 w 1224"/>
                <a:gd name="T19" fmla="*/ 1212 h 1224"/>
                <a:gd name="T20" fmla="*/ 644 w 1224"/>
                <a:gd name="T21" fmla="*/ 1224 h 1224"/>
                <a:gd name="T22" fmla="*/ 580 w 1224"/>
                <a:gd name="T23" fmla="*/ 1224 h 1224"/>
                <a:gd name="T24" fmla="*/ 488 w 1224"/>
                <a:gd name="T25" fmla="*/ 1212 h 1224"/>
                <a:gd name="T26" fmla="*/ 402 w 1224"/>
                <a:gd name="T27" fmla="*/ 1188 h 1224"/>
                <a:gd name="T28" fmla="*/ 320 w 1224"/>
                <a:gd name="T29" fmla="*/ 1150 h 1224"/>
                <a:gd name="T30" fmla="*/ 246 w 1224"/>
                <a:gd name="T31" fmla="*/ 1102 h 1224"/>
                <a:gd name="T32" fmla="*/ 180 w 1224"/>
                <a:gd name="T33" fmla="*/ 1046 h 1224"/>
                <a:gd name="T34" fmla="*/ 122 w 1224"/>
                <a:gd name="T35" fmla="*/ 978 h 1224"/>
                <a:gd name="T36" fmla="*/ 74 w 1224"/>
                <a:gd name="T37" fmla="*/ 904 h 1224"/>
                <a:gd name="T38" fmla="*/ 38 w 1224"/>
                <a:gd name="T39" fmla="*/ 824 h 1224"/>
                <a:gd name="T40" fmla="*/ 12 w 1224"/>
                <a:gd name="T41" fmla="*/ 736 h 1224"/>
                <a:gd name="T42" fmla="*/ 2 w 1224"/>
                <a:gd name="T43" fmla="*/ 644 h 1224"/>
                <a:gd name="T44" fmla="*/ 2 w 1224"/>
                <a:gd name="T45" fmla="*/ 582 h 1224"/>
                <a:gd name="T46" fmla="*/ 12 w 1224"/>
                <a:gd name="T47" fmla="*/ 490 h 1224"/>
                <a:gd name="T48" fmla="*/ 38 w 1224"/>
                <a:gd name="T49" fmla="*/ 402 h 1224"/>
                <a:gd name="T50" fmla="*/ 74 w 1224"/>
                <a:gd name="T51" fmla="*/ 322 h 1224"/>
                <a:gd name="T52" fmla="*/ 122 w 1224"/>
                <a:gd name="T53" fmla="*/ 246 h 1224"/>
                <a:gd name="T54" fmla="*/ 180 w 1224"/>
                <a:gd name="T55" fmla="*/ 180 h 1224"/>
                <a:gd name="T56" fmla="*/ 246 w 1224"/>
                <a:gd name="T57" fmla="*/ 122 h 1224"/>
                <a:gd name="T58" fmla="*/ 320 w 1224"/>
                <a:gd name="T59" fmla="*/ 74 h 1224"/>
                <a:gd name="T60" fmla="*/ 402 w 1224"/>
                <a:gd name="T61" fmla="*/ 38 h 1224"/>
                <a:gd name="T62" fmla="*/ 488 w 1224"/>
                <a:gd name="T63" fmla="*/ 14 h 1224"/>
                <a:gd name="T64" fmla="*/ 580 w 1224"/>
                <a:gd name="T65" fmla="*/ 2 h 1224"/>
                <a:gd name="T66" fmla="*/ 644 w 1224"/>
                <a:gd name="T67" fmla="*/ 2 h 1224"/>
                <a:gd name="T68" fmla="*/ 736 w 1224"/>
                <a:gd name="T69" fmla="*/ 14 h 1224"/>
                <a:gd name="T70" fmla="*/ 822 w 1224"/>
                <a:gd name="T71" fmla="*/ 38 h 1224"/>
                <a:gd name="T72" fmla="*/ 904 w 1224"/>
                <a:gd name="T73" fmla="*/ 74 h 1224"/>
                <a:gd name="T74" fmla="*/ 978 w 1224"/>
                <a:gd name="T75" fmla="*/ 122 h 1224"/>
                <a:gd name="T76" fmla="*/ 1044 w 1224"/>
                <a:gd name="T77" fmla="*/ 180 h 1224"/>
                <a:gd name="T78" fmla="*/ 1102 w 1224"/>
                <a:gd name="T79" fmla="*/ 246 h 1224"/>
                <a:gd name="T80" fmla="*/ 1150 w 1224"/>
                <a:gd name="T81" fmla="*/ 322 h 1224"/>
                <a:gd name="T82" fmla="*/ 1186 w 1224"/>
                <a:gd name="T83" fmla="*/ 402 h 1224"/>
                <a:gd name="T84" fmla="*/ 1212 w 1224"/>
                <a:gd name="T85" fmla="*/ 490 h 1224"/>
                <a:gd name="T86" fmla="*/ 1224 w 1224"/>
                <a:gd name="T87" fmla="*/ 58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4" h="1224">
                  <a:moveTo>
                    <a:pt x="1224" y="612"/>
                  </a:moveTo>
                  <a:lnTo>
                    <a:pt x="1224" y="612"/>
                  </a:lnTo>
                  <a:lnTo>
                    <a:pt x="1224" y="644"/>
                  </a:lnTo>
                  <a:lnTo>
                    <a:pt x="1220" y="676"/>
                  </a:lnTo>
                  <a:lnTo>
                    <a:pt x="1216" y="706"/>
                  </a:lnTo>
                  <a:lnTo>
                    <a:pt x="1212" y="736"/>
                  </a:lnTo>
                  <a:lnTo>
                    <a:pt x="1204" y="766"/>
                  </a:lnTo>
                  <a:lnTo>
                    <a:pt x="1196" y="794"/>
                  </a:lnTo>
                  <a:lnTo>
                    <a:pt x="1186" y="824"/>
                  </a:lnTo>
                  <a:lnTo>
                    <a:pt x="1176" y="850"/>
                  </a:lnTo>
                  <a:lnTo>
                    <a:pt x="1164" y="878"/>
                  </a:lnTo>
                  <a:lnTo>
                    <a:pt x="1150" y="904"/>
                  </a:lnTo>
                  <a:lnTo>
                    <a:pt x="1136" y="930"/>
                  </a:lnTo>
                  <a:lnTo>
                    <a:pt x="1120" y="954"/>
                  </a:lnTo>
                  <a:lnTo>
                    <a:pt x="1102" y="978"/>
                  </a:lnTo>
                  <a:lnTo>
                    <a:pt x="1084" y="1002"/>
                  </a:lnTo>
                  <a:lnTo>
                    <a:pt x="1066" y="1024"/>
                  </a:lnTo>
                  <a:lnTo>
                    <a:pt x="1044" y="1046"/>
                  </a:lnTo>
                  <a:lnTo>
                    <a:pt x="1024" y="1066"/>
                  </a:lnTo>
                  <a:lnTo>
                    <a:pt x="1002" y="1084"/>
                  </a:lnTo>
                  <a:lnTo>
                    <a:pt x="978" y="1102"/>
                  </a:lnTo>
                  <a:lnTo>
                    <a:pt x="954" y="1120"/>
                  </a:lnTo>
                  <a:lnTo>
                    <a:pt x="930" y="1136"/>
                  </a:lnTo>
                  <a:lnTo>
                    <a:pt x="904" y="1150"/>
                  </a:lnTo>
                  <a:lnTo>
                    <a:pt x="878" y="1164"/>
                  </a:lnTo>
                  <a:lnTo>
                    <a:pt x="850" y="1176"/>
                  </a:lnTo>
                  <a:lnTo>
                    <a:pt x="822" y="1188"/>
                  </a:lnTo>
                  <a:lnTo>
                    <a:pt x="794" y="1196"/>
                  </a:lnTo>
                  <a:lnTo>
                    <a:pt x="766" y="1206"/>
                  </a:lnTo>
                  <a:lnTo>
                    <a:pt x="736" y="1212"/>
                  </a:lnTo>
                  <a:lnTo>
                    <a:pt x="706" y="1218"/>
                  </a:lnTo>
                  <a:lnTo>
                    <a:pt x="674" y="1222"/>
                  </a:lnTo>
                  <a:lnTo>
                    <a:pt x="644" y="1224"/>
                  </a:lnTo>
                  <a:lnTo>
                    <a:pt x="612" y="1224"/>
                  </a:lnTo>
                  <a:lnTo>
                    <a:pt x="612" y="1224"/>
                  </a:lnTo>
                  <a:lnTo>
                    <a:pt x="580" y="1224"/>
                  </a:lnTo>
                  <a:lnTo>
                    <a:pt x="550" y="1222"/>
                  </a:lnTo>
                  <a:lnTo>
                    <a:pt x="520" y="1218"/>
                  </a:lnTo>
                  <a:lnTo>
                    <a:pt x="488" y="1212"/>
                  </a:lnTo>
                  <a:lnTo>
                    <a:pt x="460" y="1206"/>
                  </a:lnTo>
                  <a:lnTo>
                    <a:pt x="430" y="1196"/>
                  </a:lnTo>
                  <a:lnTo>
                    <a:pt x="402" y="1188"/>
                  </a:lnTo>
                  <a:lnTo>
                    <a:pt x="374" y="1176"/>
                  </a:lnTo>
                  <a:lnTo>
                    <a:pt x="348" y="1164"/>
                  </a:lnTo>
                  <a:lnTo>
                    <a:pt x="320" y="1150"/>
                  </a:lnTo>
                  <a:lnTo>
                    <a:pt x="296" y="1136"/>
                  </a:lnTo>
                  <a:lnTo>
                    <a:pt x="270" y="1120"/>
                  </a:lnTo>
                  <a:lnTo>
                    <a:pt x="246" y="1102"/>
                  </a:lnTo>
                  <a:lnTo>
                    <a:pt x="224" y="1084"/>
                  </a:lnTo>
                  <a:lnTo>
                    <a:pt x="200" y="1066"/>
                  </a:lnTo>
                  <a:lnTo>
                    <a:pt x="180" y="1046"/>
                  </a:lnTo>
                  <a:lnTo>
                    <a:pt x="160" y="1024"/>
                  </a:lnTo>
                  <a:lnTo>
                    <a:pt x="140" y="1002"/>
                  </a:lnTo>
                  <a:lnTo>
                    <a:pt x="122" y="978"/>
                  </a:lnTo>
                  <a:lnTo>
                    <a:pt x="104" y="954"/>
                  </a:lnTo>
                  <a:lnTo>
                    <a:pt x="90" y="930"/>
                  </a:lnTo>
                  <a:lnTo>
                    <a:pt x="74" y="904"/>
                  </a:lnTo>
                  <a:lnTo>
                    <a:pt x="60" y="878"/>
                  </a:lnTo>
                  <a:lnTo>
                    <a:pt x="48" y="850"/>
                  </a:lnTo>
                  <a:lnTo>
                    <a:pt x="38" y="824"/>
                  </a:lnTo>
                  <a:lnTo>
                    <a:pt x="28" y="794"/>
                  </a:lnTo>
                  <a:lnTo>
                    <a:pt x="20" y="766"/>
                  </a:lnTo>
                  <a:lnTo>
                    <a:pt x="12" y="736"/>
                  </a:lnTo>
                  <a:lnTo>
                    <a:pt x="8" y="706"/>
                  </a:lnTo>
                  <a:lnTo>
                    <a:pt x="4" y="676"/>
                  </a:lnTo>
                  <a:lnTo>
                    <a:pt x="2" y="644"/>
                  </a:lnTo>
                  <a:lnTo>
                    <a:pt x="0" y="612"/>
                  </a:lnTo>
                  <a:lnTo>
                    <a:pt x="0" y="612"/>
                  </a:lnTo>
                  <a:lnTo>
                    <a:pt x="2" y="582"/>
                  </a:lnTo>
                  <a:lnTo>
                    <a:pt x="4" y="550"/>
                  </a:lnTo>
                  <a:lnTo>
                    <a:pt x="8" y="520"/>
                  </a:lnTo>
                  <a:lnTo>
                    <a:pt x="12" y="490"/>
                  </a:lnTo>
                  <a:lnTo>
                    <a:pt x="20" y="460"/>
                  </a:lnTo>
                  <a:lnTo>
                    <a:pt x="28" y="430"/>
                  </a:lnTo>
                  <a:lnTo>
                    <a:pt x="38" y="402"/>
                  </a:lnTo>
                  <a:lnTo>
                    <a:pt x="48" y="374"/>
                  </a:lnTo>
                  <a:lnTo>
                    <a:pt x="60" y="348"/>
                  </a:lnTo>
                  <a:lnTo>
                    <a:pt x="74" y="322"/>
                  </a:lnTo>
                  <a:lnTo>
                    <a:pt x="90" y="296"/>
                  </a:lnTo>
                  <a:lnTo>
                    <a:pt x="104" y="270"/>
                  </a:lnTo>
                  <a:lnTo>
                    <a:pt x="122" y="246"/>
                  </a:lnTo>
                  <a:lnTo>
                    <a:pt x="140" y="224"/>
                  </a:lnTo>
                  <a:lnTo>
                    <a:pt x="160" y="202"/>
                  </a:lnTo>
                  <a:lnTo>
                    <a:pt x="180" y="180"/>
                  </a:lnTo>
                  <a:lnTo>
                    <a:pt x="200" y="160"/>
                  </a:lnTo>
                  <a:lnTo>
                    <a:pt x="224" y="140"/>
                  </a:lnTo>
                  <a:lnTo>
                    <a:pt x="246" y="122"/>
                  </a:lnTo>
                  <a:lnTo>
                    <a:pt x="270" y="106"/>
                  </a:lnTo>
                  <a:lnTo>
                    <a:pt x="296" y="90"/>
                  </a:lnTo>
                  <a:lnTo>
                    <a:pt x="320" y="74"/>
                  </a:lnTo>
                  <a:lnTo>
                    <a:pt x="348" y="62"/>
                  </a:lnTo>
                  <a:lnTo>
                    <a:pt x="374" y="50"/>
                  </a:lnTo>
                  <a:lnTo>
                    <a:pt x="402" y="38"/>
                  </a:lnTo>
                  <a:lnTo>
                    <a:pt x="430" y="28"/>
                  </a:lnTo>
                  <a:lnTo>
                    <a:pt x="460" y="20"/>
                  </a:lnTo>
                  <a:lnTo>
                    <a:pt x="488" y="14"/>
                  </a:lnTo>
                  <a:lnTo>
                    <a:pt x="520" y="8"/>
                  </a:lnTo>
                  <a:lnTo>
                    <a:pt x="550" y="4"/>
                  </a:lnTo>
                  <a:lnTo>
                    <a:pt x="580" y="2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44" y="2"/>
                  </a:lnTo>
                  <a:lnTo>
                    <a:pt x="674" y="4"/>
                  </a:lnTo>
                  <a:lnTo>
                    <a:pt x="706" y="8"/>
                  </a:lnTo>
                  <a:lnTo>
                    <a:pt x="736" y="14"/>
                  </a:lnTo>
                  <a:lnTo>
                    <a:pt x="766" y="20"/>
                  </a:lnTo>
                  <a:lnTo>
                    <a:pt x="794" y="28"/>
                  </a:lnTo>
                  <a:lnTo>
                    <a:pt x="822" y="38"/>
                  </a:lnTo>
                  <a:lnTo>
                    <a:pt x="850" y="50"/>
                  </a:lnTo>
                  <a:lnTo>
                    <a:pt x="878" y="62"/>
                  </a:lnTo>
                  <a:lnTo>
                    <a:pt x="904" y="74"/>
                  </a:lnTo>
                  <a:lnTo>
                    <a:pt x="930" y="90"/>
                  </a:lnTo>
                  <a:lnTo>
                    <a:pt x="954" y="106"/>
                  </a:lnTo>
                  <a:lnTo>
                    <a:pt x="978" y="122"/>
                  </a:lnTo>
                  <a:lnTo>
                    <a:pt x="1002" y="140"/>
                  </a:lnTo>
                  <a:lnTo>
                    <a:pt x="1024" y="160"/>
                  </a:lnTo>
                  <a:lnTo>
                    <a:pt x="1044" y="180"/>
                  </a:lnTo>
                  <a:lnTo>
                    <a:pt x="1066" y="202"/>
                  </a:lnTo>
                  <a:lnTo>
                    <a:pt x="1084" y="224"/>
                  </a:lnTo>
                  <a:lnTo>
                    <a:pt x="1102" y="246"/>
                  </a:lnTo>
                  <a:lnTo>
                    <a:pt x="1120" y="270"/>
                  </a:lnTo>
                  <a:lnTo>
                    <a:pt x="1136" y="296"/>
                  </a:lnTo>
                  <a:lnTo>
                    <a:pt x="1150" y="322"/>
                  </a:lnTo>
                  <a:lnTo>
                    <a:pt x="1164" y="348"/>
                  </a:lnTo>
                  <a:lnTo>
                    <a:pt x="1176" y="374"/>
                  </a:lnTo>
                  <a:lnTo>
                    <a:pt x="1186" y="402"/>
                  </a:lnTo>
                  <a:lnTo>
                    <a:pt x="1196" y="430"/>
                  </a:lnTo>
                  <a:lnTo>
                    <a:pt x="1204" y="460"/>
                  </a:lnTo>
                  <a:lnTo>
                    <a:pt x="1212" y="490"/>
                  </a:lnTo>
                  <a:lnTo>
                    <a:pt x="1216" y="520"/>
                  </a:lnTo>
                  <a:lnTo>
                    <a:pt x="1220" y="550"/>
                  </a:lnTo>
                  <a:lnTo>
                    <a:pt x="1224" y="582"/>
                  </a:lnTo>
                  <a:lnTo>
                    <a:pt x="1224" y="6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16">
              <a:extLst>
                <a:ext uri="{FF2B5EF4-FFF2-40B4-BE49-F238E27FC236}">
                  <a16:creationId xmlns:a16="http://schemas.microsoft.com/office/drawing/2014/main" id="{8236EFFE-557B-429B-530D-3687FA4F4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1073"/>
              <a:ext cx="920" cy="806"/>
            </a:xfrm>
            <a:custGeom>
              <a:avLst/>
              <a:gdLst>
                <a:gd name="T0" fmla="*/ 600 w 920"/>
                <a:gd name="T1" fmla="*/ 0 h 806"/>
                <a:gd name="T2" fmla="*/ 0 w 920"/>
                <a:gd name="T3" fmla="*/ 390 h 806"/>
                <a:gd name="T4" fmla="*/ 416 w 920"/>
                <a:gd name="T5" fmla="*/ 806 h 806"/>
                <a:gd name="T6" fmla="*/ 416 w 920"/>
                <a:gd name="T7" fmla="*/ 806 h 806"/>
                <a:gd name="T8" fmla="*/ 464 w 920"/>
                <a:gd name="T9" fmla="*/ 798 h 806"/>
                <a:gd name="T10" fmla="*/ 508 w 920"/>
                <a:gd name="T11" fmla="*/ 784 h 806"/>
                <a:gd name="T12" fmla="*/ 552 w 920"/>
                <a:gd name="T13" fmla="*/ 768 h 806"/>
                <a:gd name="T14" fmla="*/ 596 w 920"/>
                <a:gd name="T15" fmla="*/ 750 h 806"/>
                <a:gd name="T16" fmla="*/ 636 w 920"/>
                <a:gd name="T17" fmla="*/ 726 h 806"/>
                <a:gd name="T18" fmla="*/ 674 w 920"/>
                <a:gd name="T19" fmla="*/ 702 h 806"/>
                <a:gd name="T20" fmla="*/ 710 w 920"/>
                <a:gd name="T21" fmla="*/ 674 h 806"/>
                <a:gd name="T22" fmla="*/ 746 w 920"/>
                <a:gd name="T23" fmla="*/ 642 h 806"/>
                <a:gd name="T24" fmla="*/ 778 w 920"/>
                <a:gd name="T25" fmla="*/ 610 h 806"/>
                <a:gd name="T26" fmla="*/ 806 w 920"/>
                <a:gd name="T27" fmla="*/ 574 h 806"/>
                <a:gd name="T28" fmla="*/ 832 w 920"/>
                <a:gd name="T29" fmla="*/ 536 h 806"/>
                <a:gd name="T30" fmla="*/ 856 w 920"/>
                <a:gd name="T31" fmla="*/ 496 h 806"/>
                <a:gd name="T32" fmla="*/ 878 w 920"/>
                <a:gd name="T33" fmla="*/ 456 h 806"/>
                <a:gd name="T34" fmla="*/ 896 w 920"/>
                <a:gd name="T35" fmla="*/ 412 h 806"/>
                <a:gd name="T36" fmla="*/ 910 w 920"/>
                <a:gd name="T37" fmla="*/ 366 h 806"/>
                <a:gd name="T38" fmla="*/ 920 w 920"/>
                <a:gd name="T39" fmla="*/ 320 h 806"/>
                <a:gd name="T40" fmla="*/ 600 w 920"/>
                <a:gd name="T4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0" h="806">
                  <a:moveTo>
                    <a:pt x="600" y="0"/>
                  </a:moveTo>
                  <a:lnTo>
                    <a:pt x="0" y="390"/>
                  </a:lnTo>
                  <a:lnTo>
                    <a:pt x="416" y="806"/>
                  </a:lnTo>
                  <a:lnTo>
                    <a:pt x="416" y="806"/>
                  </a:lnTo>
                  <a:lnTo>
                    <a:pt x="464" y="798"/>
                  </a:lnTo>
                  <a:lnTo>
                    <a:pt x="508" y="784"/>
                  </a:lnTo>
                  <a:lnTo>
                    <a:pt x="552" y="768"/>
                  </a:lnTo>
                  <a:lnTo>
                    <a:pt x="596" y="750"/>
                  </a:lnTo>
                  <a:lnTo>
                    <a:pt x="636" y="726"/>
                  </a:lnTo>
                  <a:lnTo>
                    <a:pt x="674" y="702"/>
                  </a:lnTo>
                  <a:lnTo>
                    <a:pt x="710" y="674"/>
                  </a:lnTo>
                  <a:lnTo>
                    <a:pt x="746" y="642"/>
                  </a:lnTo>
                  <a:lnTo>
                    <a:pt x="778" y="610"/>
                  </a:lnTo>
                  <a:lnTo>
                    <a:pt x="806" y="574"/>
                  </a:lnTo>
                  <a:lnTo>
                    <a:pt x="832" y="536"/>
                  </a:lnTo>
                  <a:lnTo>
                    <a:pt x="856" y="496"/>
                  </a:lnTo>
                  <a:lnTo>
                    <a:pt x="878" y="456"/>
                  </a:lnTo>
                  <a:lnTo>
                    <a:pt x="896" y="412"/>
                  </a:lnTo>
                  <a:lnTo>
                    <a:pt x="910" y="366"/>
                  </a:lnTo>
                  <a:lnTo>
                    <a:pt x="920" y="320"/>
                  </a:lnTo>
                  <a:lnTo>
                    <a:pt x="60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0BB9A78B-BD0F-DE6D-EECE-39F12A08F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1073"/>
              <a:ext cx="920" cy="806"/>
            </a:xfrm>
            <a:custGeom>
              <a:avLst/>
              <a:gdLst>
                <a:gd name="T0" fmla="*/ 600 w 920"/>
                <a:gd name="T1" fmla="*/ 0 h 806"/>
                <a:gd name="T2" fmla="*/ 0 w 920"/>
                <a:gd name="T3" fmla="*/ 390 h 806"/>
                <a:gd name="T4" fmla="*/ 416 w 920"/>
                <a:gd name="T5" fmla="*/ 806 h 806"/>
                <a:gd name="T6" fmla="*/ 416 w 920"/>
                <a:gd name="T7" fmla="*/ 806 h 806"/>
                <a:gd name="T8" fmla="*/ 464 w 920"/>
                <a:gd name="T9" fmla="*/ 798 h 806"/>
                <a:gd name="T10" fmla="*/ 508 w 920"/>
                <a:gd name="T11" fmla="*/ 784 h 806"/>
                <a:gd name="T12" fmla="*/ 552 w 920"/>
                <a:gd name="T13" fmla="*/ 768 h 806"/>
                <a:gd name="T14" fmla="*/ 596 w 920"/>
                <a:gd name="T15" fmla="*/ 750 h 806"/>
                <a:gd name="T16" fmla="*/ 636 w 920"/>
                <a:gd name="T17" fmla="*/ 726 h 806"/>
                <a:gd name="T18" fmla="*/ 674 w 920"/>
                <a:gd name="T19" fmla="*/ 702 h 806"/>
                <a:gd name="T20" fmla="*/ 710 w 920"/>
                <a:gd name="T21" fmla="*/ 674 h 806"/>
                <a:gd name="T22" fmla="*/ 746 w 920"/>
                <a:gd name="T23" fmla="*/ 642 h 806"/>
                <a:gd name="T24" fmla="*/ 778 w 920"/>
                <a:gd name="T25" fmla="*/ 610 h 806"/>
                <a:gd name="T26" fmla="*/ 806 w 920"/>
                <a:gd name="T27" fmla="*/ 574 h 806"/>
                <a:gd name="T28" fmla="*/ 832 w 920"/>
                <a:gd name="T29" fmla="*/ 536 h 806"/>
                <a:gd name="T30" fmla="*/ 856 w 920"/>
                <a:gd name="T31" fmla="*/ 496 h 806"/>
                <a:gd name="T32" fmla="*/ 878 w 920"/>
                <a:gd name="T33" fmla="*/ 456 h 806"/>
                <a:gd name="T34" fmla="*/ 896 w 920"/>
                <a:gd name="T35" fmla="*/ 412 h 806"/>
                <a:gd name="T36" fmla="*/ 910 w 920"/>
                <a:gd name="T37" fmla="*/ 366 h 806"/>
                <a:gd name="T38" fmla="*/ 920 w 920"/>
                <a:gd name="T39" fmla="*/ 320 h 806"/>
                <a:gd name="T40" fmla="*/ 600 w 920"/>
                <a:gd name="T4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0" h="806">
                  <a:moveTo>
                    <a:pt x="600" y="0"/>
                  </a:moveTo>
                  <a:lnTo>
                    <a:pt x="0" y="390"/>
                  </a:lnTo>
                  <a:lnTo>
                    <a:pt x="416" y="806"/>
                  </a:lnTo>
                  <a:lnTo>
                    <a:pt x="416" y="806"/>
                  </a:lnTo>
                  <a:lnTo>
                    <a:pt x="464" y="798"/>
                  </a:lnTo>
                  <a:lnTo>
                    <a:pt x="508" y="784"/>
                  </a:lnTo>
                  <a:lnTo>
                    <a:pt x="552" y="768"/>
                  </a:lnTo>
                  <a:lnTo>
                    <a:pt x="596" y="750"/>
                  </a:lnTo>
                  <a:lnTo>
                    <a:pt x="636" y="726"/>
                  </a:lnTo>
                  <a:lnTo>
                    <a:pt x="674" y="702"/>
                  </a:lnTo>
                  <a:lnTo>
                    <a:pt x="710" y="674"/>
                  </a:lnTo>
                  <a:lnTo>
                    <a:pt x="746" y="642"/>
                  </a:lnTo>
                  <a:lnTo>
                    <a:pt x="778" y="610"/>
                  </a:lnTo>
                  <a:lnTo>
                    <a:pt x="806" y="574"/>
                  </a:lnTo>
                  <a:lnTo>
                    <a:pt x="832" y="536"/>
                  </a:lnTo>
                  <a:lnTo>
                    <a:pt x="856" y="496"/>
                  </a:lnTo>
                  <a:lnTo>
                    <a:pt x="878" y="456"/>
                  </a:lnTo>
                  <a:lnTo>
                    <a:pt x="896" y="412"/>
                  </a:lnTo>
                  <a:lnTo>
                    <a:pt x="910" y="366"/>
                  </a:lnTo>
                  <a:lnTo>
                    <a:pt x="920" y="320"/>
                  </a:lnTo>
                  <a:lnTo>
                    <a:pt x="6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1AC76FF0-84C1-3057-B17A-59C3474F6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1073"/>
              <a:ext cx="414" cy="564"/>
            </a:xfrm>
            <a:custGeom>
              <a:avLst/>
              <a:gdLst>
                <a:gd name="T0" fmla="*/ 414 w 414"/>
                <a:gd name="T1" fmla="*/ 0 h 564"/>
                <a:gd name="T2" fmla="*/ 92 w 414"/>
                <a:gd name="T3" fmla="*/ 562 h 564"/>
                <a:gd name="T4" fmla="*/ 0 w 414"/>
                <a:gd name="T5" fmla="*/ 564 h 564"/>
                <a:gd name="T6" fmla="*/ 322 w 414"/>
                <a:gd name="T7" fmla="*/ 4 h 564"/>
                <a:gd name="T8" fmla="*/ 414 w 414"/>
                <a:gd name="T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564">
                  <a:moveTo>
                    <a:pt x="414" y="0"/>
                  </a:moveTo>
                  <a:lnTo>
                    <a:pt x="92" y="562"/>
                  </a:lnTo>
                  <a:lnTo>
                    <a:pt x="0" y="564"/>
                  </a:lnTo>
                  <a:lnTo>
                    <a:pt x="322" y="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514788A3-743C-7F7B-EC6E-3C8938FFC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" y="1305"/>
              <a:ext cx="150" cy="102"/>
            </a:xfrm>
            <a:custGeom>
              <a:avLst/>
              <a:gdLst>
                <a:gd name="T0" fmla="*/ 150 w 150"/>
                <a:gd name="T1" fmla="*/ 0 h 102"/>
                <a:gd name="T2" fmla="*/ 92 w 150"/>
                <a:gd name="T3" fmla="*/ 100 h 102"/>
                <a:gd name="T4" fmla="*/ 0 w 150"/>
                <a:gd name="T5" fmla="*/ 102 h 102"/>
                <a:gd name="T6" fmla="*/ 58 w 150"/>
                <a:gd name="T7" fmla="*/ 2 h 102"/>
                <a:gd name="T8" fmla="*/ 150 w 15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2">
                  <a:moveTo>
                    <a:pt x="150" y="0"/>
                  </a:moveTo>
                  <a:lnTo>
                    <a:pt x="92" y="100"/>
                  </a:lnTo>
                  <a:lnTo>
                    <a:pt x="0" y="102"/>
                  </a:lnTo>
                  <a:lnTo>
                    <a:pt x="58" y="2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D4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774F109A-78ED-0131-A30D-D875644A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" y="1321"/>
              <a:ext cx="130" cy="68"/>
            </a:xfrm>
            <a:custGeom>
              <a:avLst/>
              <a:gdLst>
                <a:gd name="T0" fmla="*/ 130 w 130"/>
                <a:gd name="T1" fmla="*/ 0 h 68"/>
                <a:gd name="T2" fmla="*/ 92 w 130"/>
                <a:gd name="T3" fmla="*/ 66 h 68"/>
                <a:gd name="T4" fmla="*/ 0 w 130"/>
                <a:gd name="T5" fmla="*/ 68 h 68"/>
                <a:gd name="T6" fmla="*/ 38 w 130"/>
                <a:gd name="T7" fmla="*/ 2 h 68"/>
                <a:gd name="T8" fmla="*/ 130 w 130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8">
                  <a:moveTo>
                    <a:pt x="130" y="0"/>
                  </a:moveTo>
                  <a:lnTo>
                    <a:pt x="92" y="66"/>
                  </a:lnTo>
                  <a:lnTo>
                    <a:pt x="0" y="68"/>
                  </a:lnTo>
                  <a:lnTo>
                    <a:pt x="38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C1CC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D3C229FC-0DB9-23F1-72AB-413E183CC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903"/>
              <a:ext cx="508" cy="734"/>
            </a:xfrm>
            <a:custGeom>
              <a:avLst/>
              <a:gdLst>
                <a:gd name="T0" fmla="*/ 508 w 508"/>
                <a:gd name="T1" fmla="*/ 174 h 734"/>
                <a:gd name="T2" fmla="*/ 186 w 508"/>
                <a:gd name="T3" fmla="*/ 734 h 734"/>
                <a:gd name="T4" fmla="*/ 0 w 508"/>
                <a:gd name="T5" fmla="*/ 560 h 734"/>
                <a:gd name="T6" fmla="*/ 324 w 508"/>
                <a:gd name="T7" fmla="*/ 0 h 734"/>
                <a:gd name="T8" fmla="*/ 508 w 508"/>
                <a:gd name="T9" fmla="*/ 17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734">
                  <a:moveTo>
                    <a:pt x="508" y="174"/>
                  </a:moveTo>
                  <a:lnTo>
                    <a:pt x="186" y="734"/>
                  </a:lnTo>
                  <a:lnTo>
                    <a:pt x="0" y="560"/>
                  </a:lnTo>
                  <a:lnTo>
                    <a:pt x="324" y="0"/>
                  </a:lnTo>
                  <a:lnTo>
                    <a:pt x="508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58910B5F-50F8-0A53-F514-C42D937CA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915"/>
              <a:ext cx="488" cy="710"/>
            </a:xfrm>
            <a:custGeom>
              <a:avLst/>
              <a:gdLst>
                <a:gd name="T0" fmla="*/ 488 w 488"/>
                <a:gd name="T1" fmla="*/ 162 h 710"/>
                <a:gd name="T2" fmla="*/ 174 w 488"/>
                <a:gd name="T3" fmla="*/ 710 h 710"/>
                <a:gd name="T4" fmla="*/ 0 w 488"/>
                <a:gd name="T5" fmla="*/ 546 h 710"/>
                <a:gd name="T6" fmla="*/ 314 w 488"/>
                <a:gd name="T7" fmla="*/ 0 h 710"/>
                <a:gd name="T8" fmla="*/ 488 w 488"/>
                <a:gd name="T9" fmla="*/ 162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710">
                  <a:moveTo>
                    <a:pt x="488" y="162"/>
                  </a:moveTo>
                  <a:lnTo>
                    <a:pt x="174" y="710"/>
                  </a:lnTo>
                  <a:lnTo>
                    <a:pt x="0" y="546"/>
                  </a:lnTo>
                  <a:lnTo>
                    <a:pt x="314" y="0"/>
                  </a:lnTo>
                  <a:lnTo>
                    <a:pt x="488" y="162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778C589A-B0E1-210E-EBD4-EB3C020AE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" y="987"/>
              <a:ext cx="376" cy="566"/>
            </a:xfrm>
            <a:custGeom>
              <a:avLst/>
              <a:gdLst>
                <a:gd name="T0" fmla="*/ 370 w 376"/>
                <a:gd name="T1" fmla="*/ 74 h 566"/>
                <a:gd name="T2" fmla="*/ 290 w 376"/>
                <a:gd name="T3" fmla="*/ 0 h 566"/>
                <a:gd name="T4" fmla="*/ 290 w 376"/>
                <a:gd name="T5" fmla="*/ 0 h 566"/>
                <a:gd name="T6" fmla="*/ 286 w 376"/>
                <a:gd name="T7" fmla="*/ 6 h 566"/>
                <a:gd name="T8" fmla="*/ 280 w 376"/>
                <a:gd name="T9" fmla="*/ 10 h 566"/>
                <a:gd name="T10" fmla="*/ 276 w 376"/>
                <a:gd name="T11" fmla="*/ 14 h 566"/>
                <a:gd name="T12" fmla="*/ 270 w 376"/>
                <a:gd name="T13" fmla="*/ 16 h 566"/>
                <a:gd name="T14" fmla="*/ 264 w 376"/>
                <a:gd name="T15" fmla="*/ 16 h 566"/>
                <a:gd name="T16" fmla="*/ 258 w 376"/>
                <a:gd name="T17" fmla="*/ 14 h 566"/>
                <a:gd name="T18" fmla="*/ 252 w 376"/>
                <a:gd name="T19" fmla="*/ 12 h 566"/>
                <a:gd name="T20" fmla="*/ 246 w 376"/>
                <a:gd name="T21" fmla="*/ 8 h 566"/>
                <a:gd name="T22" fmla="*/ 246 w 376"/>
                <a:gd name="T23" fmla="*/ 8 h 566"/>
                <a:gd name="T24" fmla="*/ 0 w 376"/>
                <a:gd name="T25" fmla="*/ 436 h 566"/>
                <a:gd name="T26" fmla="*/ 0 w 376"/>
                <a:gd name="T27" fmla="*/ 436 h 566"/>
                <a:gd name="T28" fmla="*/ 6 w 376"/>
                <a:gd name="T29" fmla="*/ 442 h 566"/>
                <a:gd name="T30" fmla="*/ 8 w 376"/>
                <a:gd name="T31" fmla="*/ 448 h 566"/>
                <a:gd name="T32" fmla="*/ 12 w 376"/>
                <a:gd name="T33" fmla="*/ 462 h 566"/>
                <a:gd name="T34" fmla="*/ 12 w 376"/>
                <a:gd name="T35" fmla="*/ 476 h 566"/>
                <a:gd name="T36" fmla="*/ 10 w 376"/>
                <a:gd name="T37" fmla="*/ 484 h 566"/>
                <a:gd name="T38" fmla="*/ 8 w 376"/>
                <a:gd name="T39" fmla="*/ 490 h 566"/>
                <a:gd name="T40" fmla="*/ 88 w 376"/>
                <a:gd name="T41" fmla="*/ 566 h 566"/>
                <a:gd name="T42" fmla="*/ 88 w 376"/>
                <a:gd name="T43" fmla="*/ 566 h 566"/>
                <a:gd name="T44" fmla="*/ 92 w 376"/>
                <a:gd name="T45" fmla="*/ 560 h 566"/>
                <a:gd name="T46" fmla="*/ 96 w 376"/>
                <a:gd name="T47" fmla="*/ 556 h 566"/>
                <a:gd name="T48" fmla="*/ 102 w 376"/>
                <a:gd name="T49" fmla="*/ 552 h 566"/>
                <a:gd name="T50" fmla="*/ 108 w 376"/>
                <a:gd name="T51" fmla="*/ 550 h 566"/>
                <a:gd name="T52" fmla="*/ 114 w 376"/>
                <a:gd name="T53" fmla="*/ 550 h 566"/>
                <a:gd name="T54" fmla="*/ 120 w 376"/>
                <a:gd name="T55" fmla="*/ 552 h 566"/>
                <a:gd name="T56" fmla="*/ 126 w 376"/>
                <a:gd name="T57" fmla="*/ 554 h 566"/>
                <a:gd name="T58" fmla="*/ 130 w 376"/>
                <a:gd name="T59" fmla="*/ 558 h 566"/>
                <a:gd name="T60" fmla="*/ 376 w 376"/>
                <a:gd name="T61" fmla="*/ 130 h 566"/>
                <a:gd name="T62" fmla="*/ 376 w 376"/>
                <a:gd name="T63" fmla="*/ 130 h 566"/>
                <a:gd name="T64" fmla="*/ 372 w 376"/>
                <a:gd name="T65" fmla="*/ 124 h 566"/>
                <a:gd name="T66" fmla="*/ 368 w 376"/>
                <a:gd name="T67" fmla="*/ 118 h 566"/>
                <a:gd name="T68" fmla="*/ 364 w 376"/>
                <a:gd name="T69" fmla="*/ 104 h 566"/>
                <a:gd name="T70" fmla="*/ 366 w 376"/>
                <a:gd name="T71" fmla="*/ 88 h 566"/>
                <a:gd name="T72" fmla="*/ 366 w 376"/>
                <a:gd name="T73" fmla="*/ 82 h 566"/>
                <a:gd name="T74" fmla="*/ 370 w 376"/>
                <a:gd name="T75" fmla="*/ 74 h 566"/>
                <a:gd name="T76" fmla="*/ 370 w 376"/>
                <a:gd name="T77" fmla="*/ 7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6" h="566">
                  <a:moveTo>
                    <a:pt x="370" y="74"/>
                  </a:moveTo>
                  <a:lnTo>
                    <a:pt x="290" y="0"/>
                  </a:lnTo>
                  <a:lnTo>
                    <a:pt x="290" y="0"/>
                  </a:lnTo>
                  <a:lnTo>
                    <a:pt x="286" y="6"/>
                  </a:lnTo>
                  <a:lnTo>
                    <a:pt x="280" y="10"/>
                  </a:lnTo>
                  <a:lnTo>
                    <a:pt x="276" y="14"/>
                  </a:lnTo>
                  <a:lnTo>
                    <a:pt x="270" y="16"/>
                  </a:lnTo>
                  <a:lnTo>
                    <a:pt x="264" y="16"/>
                  </a:lnTo>
                  <a:lnTo>
                    <a:pt x="258" y="14"/>
                  </a:lnTo>
                  <a:lnTo>
                    <a:pt x="252" y="12"/>
                  </a:lnTo>
                  <a:lnTo>
                    <a:pt x="246" y="8"/>
                  </a:lnTo>
                  <a:lnTo>
                    <a:pt x="246" y="8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6" y="442"/>
                  </a:lnTo>
                  <a:lnTo>
                    <a:pt x="8" y="448"/>
                  </a:lnTo>
                  <a:lnTo>
                    <a:pt x="12" y="462"/>
                  </a:lnTo>
                  <a:lnTo>
                    <a:pt x="12" y="476"/>
                  </a:lnTo>
                  <a:lnTo>
                    <a:pt x="10" y="484"/>
                  </a:lnTo>
                  <a:lnTo>
                    <a:pt x="8" y="490"/>
                  </a:lnTo>
                  <a:lnTo>
                    <a:pt x="88" y="566"/>
                  </a:lnTo>
                  <a:lnTo>
                    <a:pt x="88" y="566"/>
                  </a:lnTo>
                  <a:lnTo>
                    <a:pt x="92" y="560"/>
                  </a:lnTo>
                  <a:lnTo>
                    <a:pt x="96" y="556"/>
                  </a:lnTo>
                  <a:lnTo>
                    <a:pt x="102" y="552"/>
                  </a:lnTo>
                  <a:lnTo>
                    <a:pt x="108" y="550"/>
                  </a:lnTo>
                  <a:lnTo>
                    <a:pt x="114" y="550"/>
                  </a:lnTo>
                  <a:lnTo>
                    <a:pt x="120" y="552"/>
                  </a:lnTo>
                  <a:lnTo>
                    <a:pt x="126" y="554"/>
                  </a:lnTo>
                  <a:lnTo>
                    <a:pt x="130" y="558"/>
                  </a:lnTo>
                  <a:lnTo>
                    <a:pt x="376" y="130"/>
                  </a:lnTo>
                  <a:lnTo>
                    <a:pt x="376" y="130"/>
                  </a:lnTo>
                  <a:lnTo>
                    <a:pt x="372" y="124"/>
                  </a:lnTo>
                  <a:lnTo>
                    <a:pt x="368" y="118"/>
                  </a:lnTo>
                  <a:lnTo>
                    <a:pt x="364" y="104"/>
                  </a:lnTo>
                  <a:lnTo>
                    <a:pt x="366" y="88"/>
                  </a:lnTo>
                  <a:lnTo>
                    <a:pt x="366" y="82"/>
                  </a:lnTo>
                  <a:lnTo>
                    <a:pt x="370" y="74"/>
                  </a:lnTo>
                  <a:lnTo>
                    <a:pt x="37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2BE4A78D-0C65-B38D-9F8A-C277F6456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1155"/>
              <a:ext cx="196" cy="228"/>
            </a:xfrm>
            <a:custGeom>
              <a:avLst/>
              <a:gdLst>
                <a:gd name="T0" fmla="*/ 144 w 196"/>
                <a:gd name="T1" fmla="*/ 34 h 228"/>
                <a:gd name="T2" fmla="*/ 144 w 196"/>
                <a:gd name="T3" fmla="*/ 34 h 228"/>
                <a:gd name="T4" fmla="*/ 126 w 196"/>
                <a:gd name="T5" fmla="*/ 20 h 228"/>
                <a:gd name="T6" fmla="*/ 108 w 196"/>
                <a:gd name="T7" fmla="*/ 10 h 228"/>
                <a:gd name="T8" fmla="*/ 88 w 196"/>
                <a:gd name="T9" fmla="*/ 4 h 228"/>
                <a:gd name="T10" fmla="*/ 70 w 196"/>
                <a:gd name="T11" fmla="*/ 0 h 228"/>
                <a:gd name="T12" fmla="*/ 52 w 196"/>
                <a:gd name="T13" fmla="*/ 2 h 228"/>
                <a:gd name="T14" fmla="*/ 36 w 196"/>
                <a:gd name="T15" fmla="*/ 10 h 228"/>
                <a:gd name="T16" fmla="*/ 30 w 196"/>
                <a:gd name="T17" fmla="*/ 14 h 228"/>
                <a:gd name="T18" fmla="*/ 22 w 196"/>
                <a:gd name="T19" fmla="*/ 20 h 228"/>
                <a:gd name="T20" fmla="*/ 16 w 196"/>
                <a:gd name="T21" fmla="*/ 26 h 228"/>
                <a:gd name="T22" fmla="*/ 12 w 196"/>
                <a:gd name="T23" fmla="*/ 34 h 228"/>
                <a:gd name="T24" fmla="*/ 12 w 196"/>
                <a:gd name="T25" fmla="*/ 34 h 228"/>
                <a:gd name="T26" fmla="*/ 4 w 196"/>
                <a:gd name="T27" fmla="*/ 52 h 228"/>
                <a:gd name="T28" fmla="*/ 0 w 196"/>
                <a:gd name="T29" fmla="*/ 72 h 228"/>
                <a:gd name="T30" fmla="*/ 0 w 196"/>
                <a:gd name="T31" fmla="*/ 92 h 228"/>
                <a:gd name="T32" fmla="*/ 4 w 196"/>
                <a:gd name="T33" fmla="*/ 114 h 228"/>
                <a:gd name="T34" fmla="*/ 12 w 196"/>
                <a:gd name="T35" fmla="*/ 136 h 228"/>
                <a:gd name="T36" fmla="*/ 22 w 196"/>
                <a:gd name="T37" fmla="*/ 158 h 228"/>
                <a:gd name="T38" fmla="*/ 36 w 196"/>
                <a:gd name="T39" fmla="*/ 178 h 228"/>
                <a:gd name="T40" fmla="*/ 52 w 196"/>
                <a:gd name="T41" fmla="*/ 196 h 228"/>
                <a:gd name="T42" fmla="*/ 52 w 196"/>
                <a:gd name="T43" fmla="*/ 196 h 228"/>
                <a:gd name="T44" fmla="*/ 72 w 196"/>
                <a:gd name="T45" fmla="*/ 210 h 228"/>
                <a:gd name="T46" fmla="*/ 90 w 196"/>
                <a:gd name="T47" fmla="*/ 220 h 228"/>
                <a:gd name="T48" fmla="*/ 110 w 196"/>
                <a:gd name="T49" fmla="*/ 226 h 228"/>
                <a:gd name="T50" fmla="*/ 128 w 196"/>
                <a:gd name="T51" fmla="*/ 228 h 228"/>
                <a:gd name="T52" fmla="*/ 144 w 196"/>
                <a:gd name="T53" fmla="*/ 226 h 228"/>
                <a:gd name="T54" fmla="*/ 160 w 196"/>
                <a:gd name="T55" fmla="*/ 220 h 228"/>
                <a:gd name="T56" fmla="*/ 168 w 196"/>
                <a:gd name="T57" fmla="*/ 216 h 228"/>
                <a:gd name="T58" fmla="*/ 174 w 196"/>
                <a:gd name="T59" fmla="*/ 210 h 228"/>
                <a:gd name="T60" fmla="*/ 180 w 196"/>
                <a:gd name="T61" fmla="*/ 204 h 228"/>
                <a:gd name="T62" fmla="*/ 186 w 196"/>
                <a:gd name="T63" fmla="*/ 196 h 228"/>
                <a:gd name="T64" fmla="*/ 186 w 196"/>
                <a:gd name="T65" fmla="*/ 196 h 228"/>
                <a:gd name="T66" fmla="*/ 194 w 196"/>
                <a:gd name="T67" fmla="*/ 178 h 228"/>
                <a:gd name="T68" fmla="*/ 196 w 196"/>
                <a:gd name="T69" fmla="*/ 158 h 228"/>
                <a:gd name="T70" fmla="*/ 196 w 196"/>
                <a:gd name="T71" fmla="*/ 138 h 228"/>
                <a:gd name="T72" fmla="*/ 192 w 196"/>
                <a:gd name="T73" fmla="*/ 116 h 228"/>
                <a:gd name="T74" fmla="*/ 186 w 196"/>
                <a:gd name="T75" fmla="*/ 94 h 228"/>
                <a:gd name="T76" fmla="*/ 174 w 196"/>
                <a:gd name="T77" fmla="*/ 72 h 228"/>
                <a:gd name="T78" fmla="*/ 162 w 196"/>
                <a:gd name="T79" fmla="*/ 52 h 228"/>
                <a:gd name="T80" fmla="*/ 144 w 196"/>
                <a:gd name="T81" fmla="*/ 34 h 228"/>
                <a:gd name="T82" fmla="*/ 144 w 196"/>
                <a:gd name="T83" fmla="*/ 3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6" h="228">
                  <a:moveTo>
                    <a:pt x="144" y="34"/>
                  </a:moveTo>
                  <a:lnTo>
                    <a:pt x="144" y="34"/>
                  </a:lnTo>
                  <a:lnTo>
                    <a:pt x="126" y="20"/>
                  </a:lnTo>
                  <a:lnTo>
                    <a:pt x="108" y="10"/>
                  </a:lnTo>
                  <a:lnTo>
                    <a:pt x="88" y="4"/>
                  </a:lnTo>
                  <a:lnTo>
                    <a:pt x="70" y="0"/>
                  </a:lnTo>
                  <a:lnTo>
                    <a:pt x="52" y="2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2" y="20"/>
                  </a:lnTo>
                  <a:lnTo>
                    <a:pt x="16" y="26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4" y="52"/>
                  </a:lnTo>
                  <a:lnTo>
                    <a:pt x="0" y="72"/>
                  </a:lnTo>
                  <a:lnTo>
                    <a:pt x="0" y="92"/>
                  </a:lnTo>
                  <a:lnTo>
                    <a:pt x="4" y="114"/>
                  </a:lnTo>
                  <a:lnTo>
                    <a:pt x="12" y="136"/>
                  </a:lnTo>
                  <a:lnTo>
                    <a:pt x="22" y="158"/>
                  </a:lnTo>
                  <a:lnTo>
                    <a:pt x="36" y="178"/>
                  </a:lnTo>
                  <a:lnTo>
                    <a:pt x="52" y="196"/>
                  </a:lnTo>
                  <a:lnTo>
                    <a:pt x="52" y="196"/>
                  </a:lnTo>
                  <a:lnTo>
                    <a:pt x="72" y="210"/>
                  </a:lnTo>
                  <a:lnTo>
                    <a:pt x="90" y="220"/>
                  </a:lnTo>
                  <a:lnTo>
                    <a:pt x="110" y="226"/>
                  </a:lnTo>
                  <a:lnTo>
                    <a:pt x="128" y="228"/>
                  </a:lnTo>
                  <a:lnTo>
                    <a:pt x="144" y="226"/>
                  </a:lnTo>
                  <a:lnTo>
                    <a:pt x="160" y="220"/>
                  </a:lnTo>
                  <a:lnTo>
                    <a:pt x="168" y="216"/>
                  </a:lnTo>
                  <a:lnTo>
                    <a:pt x="174" y="210"/>
                  </a:lnTo>
                  <a:lnTo>
                    <a:pt x="180" y="204"/>
                  </a:lnTo>
                  <a:lnTo>
                    <a:pt x="186" y="196"/>
                  </a:lnTo>
                  <a:lnTo>
                    <a:pt x="186" y="196"/>
                  </a:lnTo>
                  <a:lnTo>
                    <a:pt x="194" y="178"/>
                  </a:lnTo>
                  <a:lnTo>
                    <a:pt x="196" y="158"/>
                  </a:lnTo>
                  <a:lnTo>
                    <a:pt x="196" y="138"/>
                  </a:lnTo>
                  <a:lnTo>
                    <a:pt x="192" y="116"/>
                  </a:lnTo>
                  <a:lnTo>
                    <a:pt x="186" y="94"/>
                  </a:lnTo>
                  <a:lnTo>
                    <a:pt x="174" y="72"/>
                  </a:lnTo>
                  <a:lnTo>
                    <a:pt x="162" y="52"/>
                  </a:lnTo>
                  <a:lnTo>
                    <a:pt x="144" y="34"/>
                  </a:lnTo>
                  <a:lnTo>
                    <a:pt x="144" y="34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9BA4588F-1F47-7F20-1EB3-D6509A0E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1399"/>
              <a:ext cx="58" cy="74"/>
            </a:xfrm>
            <a:custGeom>
              <a:avLst/>
              <a:gdLst>
                <a:gd name="T0" fmla="*/ 46 w 58"/>
                <a:gd name="T1" fmla="*/ 8 h 74"/>
                <a:gd name="T2" fmla="*/ 46 w 58"/>
                <a:gd name="T3" fmla="*/ 8 h 74"/>
                <a:gd name="T4" fmla="*/ 42 w 58"/>
                <a:gd name="T5" fmla="*/ 4 h 74"/>
                <a:gd name="T6" fmla="*/ 36 w 58"/>
                <a:gd name="T7" fmla="*/ 0 h 74"/>
                <a:gd name="T8" fmla="*/ 30 w 58"/>
                <a:gd name="T9" fmla="*/ 0 h 74"/>
                <a:gd name="T10" fmla="*/ 24 w 58"/>
                <a:gd name="T11" fmla="*/ 0 h 74"/>
                <a:gd name="T12" fmla="*/ 20 w 58"/>
                <a:gd name="T13" fmla="*/ 2 h 74"/>
                <a:gd name="T14" fmla="*/ 14 w 58"/>
                <a:gd name="T15" fmla="*/ 6 h 74"/>
                <a:gd name="T16" fmla="*/ 10 w 58"/>
                <a:gd name="T17" fmla="*/ 10 h 74"/>
                <a:gd name="T18" fmla="*/ 6 w 58"/>
                <a:gd name="T19" fmla="*/ 14 h 74"/>
                <a:gd name="T20" fmla="*/ 6 w 58"/>
                <a:gd name="T21" fmla="*/ 14 h 74"/>
                <a:gd name="T22" fmla="*/ 2 w 58"/>
                <a:gd name="T23" fmla="*/ 22 h 74"/>
                <a:gd name="T24" fmla="*/ 2 w 58"/>
                <a:gd name="T25" fmla="*/ 28 h 74"/>
                <a:gd name="T26" fmla="*/ 0 w 58"/>
                <a:gd name="T27" fmla="*/ 42 h 74"/>
                <a:gd name="T28" fmla="*/ 4 w 58"/>
                <a:gd name="T29" fmla="*/ 56 h 74"/>
                <a:gd name="T30" fmla="*/ 8 w 58"/>
                <a:gd name="T31" fmla="*/ 62 h 74"/>
                <a:gd name="T32" fmla="*/ 12 w 58"/>
                <a:gd name="T33" fmla="*/ 66 h 74"/>
                <a:gd name="T34" fmla="*/ 12 w 58"/>
                <a:gd name="T35" fmla="*/ 66 h 74"/>
                <a:gd name="T36" fmla="*/ 18 w 58"/>
                <a:gd name="T37" fmla="*/ 70 h 74"/>
                <a:gd name="T38" fmla="*/ 22 w 58"/>
                <a:gd name="T39" fmla="*/ 72 h 74"/>
                <a:gd name="T40" fmla="*/ 28 w 58"/>
                <a:gd name="T41" fmla="*/ 74 h 74"/>
                <a:gd name="T42" fmla="*/ 34 w 58"/>
                <a:gd name="T43" fmla="*/ 74 h 74"/>
                <a:gd name="T44" fmla="*/ 40 w 58"/>
                <a:gd name="T45" fmla="*/ 72 h 74"/>
                <a:gd name="T46" fmla="*/ 44 w 58"/>
                <a:gd name="T47" fmla="*/ 68 h 74"/>
                <a:gd name="T48" fmla="*/ 48 w 58"/>
                <a:gd name="T49" fmla="*/ 64 h 74"/>
                <a:gd name="T50" fmla="*/ 52 w 58"/>
                <a:gd name="T51" fmla="*/ 58 h 74"/>
                <a:gd name="T52" fmla="*/ 52 w 58"/>
                <a:gd name="T53" fmla="*/ 58 h 74"/>
                <a:gd name="T54" fmla="*/ 56 w 58"/>
                <a:gd name="T55" fmla="*/ 52 h 74"/>
                <a:gd name="T56" fmla="*/ 58 w 58"/>
                <a:gd name="T57" fmla="*/ 46 h 74"/>
                <a:gd name="T58" fmla="*/ 58 w 58"/>
                <a:gd name="T59" fmla="*/ 32 h 74"/>
                <a:gd name="T60" fmla="*/ 54 w 58"/>
                <a:gd name="T61" fmla="*/ 18 h 74"/>
                <a:gd name="T62" fmla="*/ 50 w 58"/>
                <a:gd name="T63" fmla="*/ 12 h 74"/>
                <a:gd name="T64" fmla="*/ 46 w 58"/>
                <a:gd name="T65" fmla="*/ 8 h 74"/>
                <a:gd name="T66" fmla="*/ 46 w 58"/>
                <a:gd name="T67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" h="74">
                  <a:moveTo>
                    <a:pt x="46" y="8"/>
                  </a:moveTo>
                  <a:lnTo>
                    <a:pt x="46" y="8"/>
                  </a:lnTo>
                  <a:lnTo>
                    <a:pt x="42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22"/>
                  </a:lnTo>
                  <a:lnTo>
                    <a:pt x="2" y="28"/>
                  </a:lnTo>
                  <a:lnTo>
                    <a:pt x="0" y="42"/>
                  </a:lnTo>
                  <a:lnTo>
                    <a:pt x="4" y="56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8" y="70"/>
                  </a:lnTo>
                  <a:lnTo>
                    <a:pt x="22" y="72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2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6" y="52"/>
                  </a:lnTo>
                  <a:lnTo>
                    <a:pt x="58" y="46"/>
                  </a:lnTo>
                  <a:lnTo>
                    <a:pt x="58" y="32"/>
                  </a:lnTo>
                  <a:lnTo>
                    <a:pt x="54" y="18"/>
                  </a:lnTo>
                  <a:lnTo>
                    <a:pt x="50" y="12"/>
                  </a:lnTo>
                  <a:lnTo>
                    <a:pt x="46" y="8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EC344052-942D-D714-785C-559BB2B7B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2" y="1067"/>
              <a:ext cx="56" cy="74"/>
            </a:xfrm>
            <a:custGeom>
              <a:avLst/>
              <a:gdLst>
                <a:gd name="T0" fmla="*/ 46 w 56"/>
                <a:gd name="T1" fmla="*/ 8 h 74"/>
                <a:gd name="T2" fmla="*/ 46 w 56"/>
                <a:gd name="T3" fmla="*/ 8 h 74"/>
                <a:gd name="T4" fmla="*/ 40 w 56"/>
                <a:gd name="T5" fmla="*/ 4 h 74"/>
                <a:gd name="T6" fmla="*/ 34 w 56"/>
                <a:gd name="T7" fmla="*/ 2 h 74"/>
                <a:gd name="T8" fmla="*/ 30 w 56"/>
                <a:gd name="T9" fmla="*/ 0 h 74"/>
                <a:gd name="T10" fmla="*/ 24 w 56"/>
                <a:gd name="T11" fmla="*/ 0 h 74"/>
                <a:gd name="T12" fmla="*/ 18 w 56"/>
                <a:gd name="T13" fmla="*/ 2 h 74"/>
                <a:gd name="T14" fmla="*/ 14 w 56"/>
                <a:gd name="T15" fmla="*/ 6 h 74"/>
                <a:gd name="T16" fmla="*/ 8 w 56"/>
                <a:gd name="T17" fmla="*/ 10 h 74"/>
                <a:gd name="T18" fmla="*/ 4 w 56"/>
                <a:gd name="T19" fmla="*/ 16 h 74"/>
                <a:gd name="T20" fmla="*/ 4 w 56"/>
                <a:gd name="T21" fmla="*/ 16 h 74"/>
                <a:gd name="T22" fmla="*/ 2 w 56"/>
                <a:gd name="T23" fmla="*/ 22 h 74"/>
                <a:gd name="T24" fmla="*/ 0 w 56"/>
                <a:gd name="T25" fmla="*/ 28 h 74"/>
                <a:gd name="T26" fmla="*/ 0 w 56"/>
                <a:gd name="T27" fmla="*/ 42 h 74"/>
                <a:gd name="T28" fmla="*/ 4 w 56"/>
                <a:gd name="T29" fmla="*/ 56 h 74"/>
                <a:gd name="T30" fmla="*/ 6 w 56"/>
                <a:gd name="T31" fmla="*/ 62 h 74"/>
                <a:gd name="T32" fmla="*/ 12 w 56"/>
                <a:gd name="T33" fmla="*/ 66 h 74"/>
                <a:gd name="T34" fmla="*/ 12 w 56"/>
                <a:gd name="T35" fmla="*/ 66 h 74"/>
                <a:gd name="T36" fmla="*/ 16 w 56"/>
                <a:gd name="T37" fmla="*/ 70 h 74"/>
                <a:gd name="T38" fmla="*/ 22 w 56"/>
                <a:gd name="T39" fmla="*/ 72 h 74"/>
                <a:gd name="T40" fmla="*/ 28 w 56"/>
                <a:gd name="T41" fmla="*/ 74 h 74"/>
                <a:gd name="T42" fmla="*/ 32 w 56"/>
                <a:gd name="T43" fmla="*/ 74 h 74"/>
                <a:gd name="T44" fmla="*/ 38 w 56"/>
                <a:gd name="T45" fmla="*/ 72 h 74"/>
                <a:gd name="T46" fmla="*/ 44 w 56"/>
                <a:gd name="T47" fmla="*/ 68 h 74"/>
                <a:gd name="T48" fmla="*/ 48 w 56"/>
                <a:gd name="T49" fmla="*/ 64 h 74"/>
                <a:gd name="T50" fmla="*/ 52 w 56"/>
                <a:gd name="T51" fmla="*/ 58 h 74"/>
                <a:gd name="T52" fmla="*/ 52 w 56"/>
                <a:gd name="T53" fmla="*/ 58 h 74"/>
                <a:gd name="T54" fmla="*/ 54 w 56"/>
                <a:gd name="T55" fmla="*/ 52 h 74"/>
                <a:gd name="T56" fmla="*/ 56 w 56"/>
                <a:gd name="T57" fmla="*/ 46 h 74"/>
                <a:gd name="T58" fmla="*/ 56 w 56"/>
                <a:gd name="T59" fmla="*/ 32 h 74"/>
                <a:gd name="T60" fmla="*/ 52 w 56"/>
                <a:gd name="T61" fmla="*/ 18 h 74"/>
                <a:gd name="T62" fmla="*/ 50 w 56"/>
                <a:gd name="T63" fmla="*/ 12 h 74"/>
                <a:gd name="T64" fmla="*/ 46 w 56"/>
                <a:gd name="T65" fmla="*/ 8 h 74"/>
                <a:gd name="T66" fmla="*/ 46 w 56"/>
                <a:gd name="T67" fmla="*/ 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" h="74">
                  <a:moveTo>
                    <a:pt x="46" y="8"/>
                  </a:moveTo>
                  <a:lnTo>
                    <a:pt x="46" y="8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8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4" y="56"/>
                  </a:lnTo>
                  <a:lnTo>
                    <a:pt x="6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2" y="72"/>
                  </a:lnTo>
                  <a:lnTo>
                    <a:pt x="28" y="74"/>
                  </a:lnTo>
                  <a:lnTo>
                    <a:pt x="32" y="74"/>
                  </a:lnTo>
                  <a:lnTo>
                    <a:pt x="38" y="72"/>
                  </a:lnTo>
                  <a:lnTo>
                    <a:pt x="44" y="68"/>
                  </a:lnTo>
                  <a:lnTo>
                    <a:pt x="48" y="6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6" y="46"/>
                  </a:lnTo>
                  <a:lnTo>
                    <a:pt x="56" y="32"/>
                  </a:lnTo>
                  <a:lnTo>
                    <a:pt x="52" y="18"/>
                  </a:lnTo>
                  <a:lnTo>
                    <a:pt x="50" y="12"/>
                  </a:lnTo>
                  <a:lnTo>
                    <a:pt x="46" y="8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75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B9039A7A-058F-E189-0203-3E1CDA5CA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4" y="1133"/>
              <a:ext cx="242" cy="274"/>
            </a:xfrm>
            <a:custGeom>
              <a:avLst/>
              <a:gdLst>
                <a:gd name="T0" fmla="*/ 242 w 242"/>
                <a:gd name="T1" fmla="*/ 174 h 274"/>
                <a:gd name="T2" fmla="*/ 184 w 242"/>
                <a:gd name="T3" fmla="*/ 274 h 274"/>
                <a:gd name="T4" fmla="*/ 0 w 242"/>
                <a:gd name="T5" fmla="*/ 100 h 274"/>
                <a:gd name="T6" fmla="*/ 56 w 242"/>
                <a:gd name="T7" fmla="*/ 0 h 274"/>
                <a:gd name="T8" fmla="*/ 242 w 242"/>
                <a:gd name="T9" fmla="*/ 1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74">
                  <a:moveTo>
                    <a:pt x="242" y="174"/>
                  </a:moveTo>
                  <a:lnTo>
                    <a:pt x="184" y="274"/>
                  </a:lnTo>
                  <a:lnTo>
                    <a:pt x="0" y="100"/>
                  </a:lnTo>
                  <a:lnTo>
                    <a:pt x="56" y="0"/>
                  </a:lnTo>
                  <a:lnTo>
                    <a:pt x="242" y="174"/>
                  </a:lnTo>
                  <a:close/>
                </a:path>
              </a:pathLst>
            </a:custGeom>
            <a:solidFill>
              <a:srgbClr val="EDB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8F434629-6E23-0B79-8822-3FB31455B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1151"/>
              <a:ext cx="224" cy="238"/>
            </a:xfrm>
            <a:custGeom>
              <a:avLst/>
              <a:gdLst>
                <a:gd name="T0" fmla="*/ 224 w 224"/>
                <a:gd name="T1" fmla="*/ 172 h 238"/>
                <a:gd name="T2" fmla="*/ 186 w 224"/>
                <a:gd name="T3" fmla="*/ 238 h 238"/>
                <a:gd name="T4" fmla="*/ 0 w 224"/>
                <a:gd name="T5" fmla="*/ 66 h 238"/>
                <a:gd name="T6" fmla="*/ 38 w 224"/>
                <a:gd name="T7" fmla="*/ 0 h 238"/>
                <a:gd name="T8" fmla="*/ 224 w 224"/>
                <a:gd name="T9" fmla="*/ 17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38">
                  <a:moveTo>
                    <a:pt x="224" y="172"/>
                  </a:moveTo>
                  <a:lnTo>
                    <a:pt x="186" y="238"/>
                  </a:lnTo>
                  <a:lnTo>
                    <a:pt x="0" y="66"/>
                  </a:lnTo>
                  <a:lnTo>
                    <a:pt x="38" y="0"/>
                  </a:lnTo>
                  <a:lnTo>
                    <a:pt x="224" y="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D9BAC163-C819-2DCB-66AE-6A2FDDE37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" y="901"/>
              <a:ext cx="276" cy="176"/>
            </a:xfrm>
            <a:custGeom>
              <a:avLst/>
              <a:gdLst>
                <a:gd name="T0" fmla="*/ 276 w 276"/>
                <a:gd name="T1" fmla="*/ 172 h 176"/>
                <a:gd name="T2" fmla="*/ 184 w 276"/>
                <a:gd name="T3" fmla="*/ 176 h 176"/>
                <a:gd name="T4" fmla="*/ 0 w 276"/>
                <a:gd name="T5" fmla="*/ 2 h 176"/>
                <a:gd name="T6" fmla="*/ 92 w 276"/>
                <a:gd name="T7" fmla="*/ 0 h 176"/>
                <a:gd name="T8" fmla="*/ 276 w 276"/>
                <a:gd name="T9" fmla="*/ 17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76">
                  <a:moveTo>
                    <a:pt x="276" y="172"/>
                  </a:moveTo>
                  <a:lnTo>
                    <a:pt x="184" y="176"/>
                  </a:lnTo>
                  <a:lnTo>
                    <a:pt x="0" y="2"/>
                  </a:lnTo>
                  <a:lnTo>
                    <a:pt x="92" y="0"/>
                  </a:lnTo>
                  <a:lnTo>
                    <a:pt x="276" y="172"/>
                  </a:lnTo>
                  <a:close/>
                </a:path>
              </a:pathLst>
            </a:custGeom>
            <a:solidFill>
              <a:srgbClr val="BEB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96" name="Freeform 3">
            <a:extLst>
              <a:ext uri="{FF2B5EF4-FFF2-40B4-BE49-F238E27FC236}">
                <a16:creationId xmlns:a16="http://schemas.microsoft.com/office/drawing/2014/main" id="{7F9E92E9-26CE-3B28-CDFF-04EBF00291A7}"/>
              </a:ext>
            </a:extLst>
          </p:cNvPr>
          <p:cNvSpPr>
            <a:spLocks/>
          </p:cNvSpPr>
          <p:nvPr/>
        </p:nvSpPr>
        <p:spPr bwMode="gray">
          <a:xfrm>
            <a:off x="7799826" y="3622643"/>
            <a:ext cx="657067" cy="1129553"/>
          </a:xfrm>
          <a:custGeom>
            <a:avLst/>
            <a:gdLst>
              <a:gd name="T0" fmla="*/ 786 w 786"/>
              <a:gd name="T1" fmla="*/ 0 h 1209"/>
              <a:gd name="T2" fmla="*/ 672 w 786"/>
              <a:gd name="T3" fmla="*/ 84 h 1209"/>
              <a:gd name="T4" fmla="*/ 549 w 786"/>
              <a:gd name="T5" fmla="*/ 216 h 1209"/>
              <a:gd name="T6" fmla="*/ 438 w 786"/>
              <a:gd name="T7" fmla="*/ 396 h 1209"/>
              <a:gd name="T8" fmla="*/ 354 w 786"/>
              <a:gd name="T9" fmla="*/ 585 h 1209"/>
              <a:gd name="T10" fmla="*/ 318 w 786"/>
              <a:gd name="T11" fmla="*/ 759 h 1209"/>
              <a:gd name="T12" fmla="*/ 315 w 786"/>
              <a:gd name="T13" fmla="*/ 894 h 1209"/>
              <a:gd name="T14" fmla="*/ 318 w 786"/>
              <a:gd name="T15" fmla="*/ 939 h 1209"/>
              <a:gd name="T16" fmla="*/ 477 w 786"/>
              <a:gd name="T17" fmla="*/ 939 h 1209"/>
              <a:gd name="T18" fmla="*/ 270 w 786"/>
              <a:gd name="T19" fmla="*/ 1209 h 1209"/>
              <a:gd name="T20" fmla="*/ 0 w 786"/>
              <a:gd name="T21" fmla="*/ 942 h 1209"/>
              <a:gd name="T22" fmla="*/ 147 w 786"/>
              <a:gd name="T23" fmla="*/ 939 h 1209"/>
              <a:gd name="T24" fmla="*/ 141 w 786"/>
              <a:gd name="T25" fmla="*/ 909 h 1209"/>
              <a:gd name="T26" fmla="*/ 132 w 786"/>
              <a:gd name="T27" fmla="*/ 777 h 1209"/>
              <a:gd name="T28" fmla="*/ 174 w 786"/>
              <a:gd name="T29" fmla="*/ 600 h 1209"/>
              <a:gd name="T30" fmla="*/ 270 w 786"/>
              <a:gd name="T31" fmla="*/ 411 h 1209"/>
              <a:gd name="T32" fmla="*/ 417 w 786"/>
              <a:gd name="T33" fmla="*/ 237 h 1209"/>
              <a:gd name="T34" fmla="*/ 573 w 786"/>
              <a:gd name="T35" fmla="*/ 105 h 1209"/>
              <a:gd name="T36" fmla="*/ 732 w 786"/>
              <a:gd name="T37" fmla="*/ 18 h 1209"/>
              <a:gd name="T38" fmla="*/ 786 w 786"/>
              <a:gd name="T39" fmla="*/ 0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6" h="1209">
                <a:moveTo>
                  <a:pt x="786" y="0"/>
                </a:moveTo>
                <a:cubicBezTo>
                  <a:pt x="749" y="24"/>
                  <a:pt x="712" y="48"/>
                  <a:pt x="672" y="84"/>
                </a:cubicBezTo>
                <a:cubicBezTo>
                  <a:pt x="632" y="120"/>
                  <a:pt x="588" y="164"/>
                  <a:pt x="549" y="216"/>
                </a:cubicBezTo>
                <a:cubicBezTo>
                  <a:pt x="510" y="268"/>
                  <a:pt x="470" y="335"/>
                  <a:pt x="438" y="396"/>
                </a:cubicBezTo>
                <a:cubicBezTo>
                  <a:pt x="406" y="457"/>
                  <a:pt x="374" y="524"/>
                  <a:pt x="354" y="585"/>
                </a:cubicBezTo>
                <a:cubicBezTo>
                  <a:pt x="334" y="646"/>
                  <a:pt x="324" y="708"/>
                  <a:pt x="318" y="759"/>
                </a:cubicBezTo>
                <a:cubicBezTo>
                  <a:pt x="312" y="810"/>
                  <a:pt x="315" y="864"/>
                  <a:pt x="315" y="894"/>
                </a:cubicBezTo>
                <a:lnTo>
                  <a:pt x="318" y="939"/>
                </a:lnTo>
                <a:lnTo>
                  <a:pt x="477" y="939"/>
                </a:lnTo>
                <a:lnTo>
                  <a:pt x="270" y="1209"/>
                </a:lnTo>
                <a:lnTo>
                  <a:pt x="0" y="942"/>
                </a:lnTo>
                <a:lnTo>
                  <a:pt x="147" y="939"/>
                </a:lnTo>
                <a:lnTo>
                  <a:pt x="141" y="909"/>
                </a:lnTo>
                <a:cubicBezTo>
                  <a:pt x="139" y="882"/>
                  <a:pt x="127" y="829"/>
                  <a:pt x="132" y="777"/>
                </a:cubicBezTo>
                <a:cubicBezTo>
                  <a:pt x="137" y="725"/>
                  <a:pt x="151" y="661"/>
                  <a:pt x="174" y="600"/>
                </a:cubicBezTo>
                <a:cubicBezTo>
                  <a:pt x="197" y="539"/>
                  <a:pt x="230" y="471"/>
                  <a:pt x="270" y="411"/>
                </a:cubicBezTo>
                <a:cubicBezTo>
                  <a:pt x="310" y="351"/>
                  <a:pt x="367" y="288"/>
                  <a:pt x="417" y="237"/>
                </a:cubicBezTo>
                <a:cubicBezTo>
                  <a:pt x="467" y="186"/>
                  <a:pt x="521" y="141"/>
                  <a:pt x="573" y="105"/>
                </a:cubicBezTo>
                <a:cubicBezTo>
                  <a:pt x="625" y="69"/>
                  <a:pt x="696" y="36"/>
                  <a:pt x="732" y="1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87270" tIns="43635" rIns="87270" bIns="43635" anchor="ctr"/>
          <a:lstStyle/>
          <a:p>
            <a:endParaRPr lang="fr-FR" dirty="0"/>
          </a:p>
        </p:txBody>
      </p:sp>
      <p:sp>
        <p:nvSpPr>
          <p:cNvPr id="97" name="Freeform 4">
            <a:extLst>
              <a:ext uri="{FF2B5EF4-FFF2-40B4-BE49-F238E27FC236}">
                <a16:creationId xmlns:a16="http://schemas.microsoft.com/office/drawing/2014/main" id="{A1076088-ECFB-3D71-8031-AB9E5A0928CC}"/>
              </a:ext>
            </a:extLst>
          </p:cNvPr>
          <p:cNvSpPr>
            <a:spLocks/>
          </p:cNvSpPr>
          <p:nvPr/>
        </p:nvSpPr>
        <p:spPr bwMode="gray">
          <a:xfrm rot="19250079">
            <a:off x="9852090" y="3582647"/>
            <a:ext cx="546389" cy="1168265"/>
          </a:xfrm>
          <a:custGeom>
            <a:avLst/>
            <a:gdLst>
              <a:gd name="T0" fmla="*/ 534 w 652"/>
              <a:gd name="T1" fmla="*/ 0 h 1251"/>
              <a:gd name="T2" fmla="*/ 594 w 652"/>
              <a:gd name="T3" fmla="*/ 108 h 1251"/>
              <a:gd name="T4" fmla="*/ 645 w 652"/>
              <a:gd name="T5" fmla="*/ 267 h 1251"/>
              <a:gd name="T6" fmla="*/ 639 w 652"/>
              <a:gd name="T7" fmla="*/ 516 h 1251"/>
              <a:gd name="T8" fmla="*/ 591 w 652"/>
              <a:gd name="T9" fmla="*/ 747 h 1251"/>
              <a:gd name="T10" fmla="*/ 510 w 652"/>
              <a:gd name="T11" fmla="*/ 933 h 1251"/>
              <a:gd name="T12" fmla="*/ 387 w 652"/>
              <a:gd name="T13" fmla="*/ 1077 h 1251"/>
              <a:gd name="T14" fmla="*/ 282 w 652"/>
              <a:gd name="T15" fmla="*/ 1146 h 1251"/>
              <a:gd name="T16" fmla="*/ 387 w 652"/>
              <a:gd name="T17" fmla="*/ 1251 h 1251"/>
              <a:gd name="T18" fmla="*/ 0 w 652"/>
              <a:gd name="T19" fmla="*/ 1251 h 1251"/>
              <a:gd name="T20" fmla="*/ 66 w 652"/>
              <a:gd name="T21" fmla="*/ 885 h 1251"/>
              <a:gd name="T22" fmla="*/ 177 w 652"/>
              <a:gd name="T23" fmla="*/ 1020 h 1251"/>
              <a:gd name="T24" fmla="*/ 297 w 652"/>
              <a:gd name="T25" fmla="*/ 918 h 1251"/>
              <a:gd name="T26" fmla="*/ 408 w 652"/>
              <a:gd name="T27" fmla="*/ 786 h 1251"/>
              <a:gd name="T28" fmla="*/ 492 w 652"/>
              <a:gd name="T29" fmla="*/ 648 h 1251"/>
              <a:gd name="T30" fmla="*/ 552 w 652"/>
              <a:gd name="T31" fmla="*/ 453 h 1251"/>
              <a:gd name="T32" fmla="*/ 576 w 652"/>
              <a:gd name="T33" fmla="*/ 264 h 1251"/>
              <a:gd name="T34" fmla="*/ 567 w 652"/>
              <a:gd name="T35" fmla="*/ 117 h 1251"/>
              <a:gd name="T36" fmla="*/ 534 w 652"/>
              <a:gd name="T37" fmla="*/ 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2" h="1251">
                <a:moveTo>
                  <a:pt x="534" y="0"/>
                </a:moveTo>
                <a:cubicBezTo>
                  <a:pt x="555" y="32"/>
                  <a:pt x="576" y="64"/>
                  <a:pt x="594" y="108"/>
                </a:cubicBezTo>
                <a:cubicBezTo>
                  <a:pt x="612" y="152"/>
                  <a:pt x="638" y="199"/>
                  <a:pt x="645" y="267"/>
                </a:cubicBezTo>
                <a:cubicBezTo>
                  <a:pt x="652" y="335"/>
                  <a:pt x="648" y="436"/>
                  <a:pt x="639" y="516"/>
                </a:cubicBezTo>
                <a:cubicBezTo>
                  <a:pt x="630" y="596"/>
                  <a:pt x="612" y="678"/>
                  <a:pt x="591" y="747"/>
                </a:cubicBezTo>
                <a:cubicBezTo>
                  <a:pt x="570" y="816"/>
                  <a:pt x="544" y="878"/>
                  <a:pt x="510" y="933"/>
                </a:cubicBezTo>
                <a:cubicBezTo>
                  <a:pt x="476" y="988"/>
                  <a:pt x="425" y="1042"/>
                  <a:pt x="387" y="1077"/>
                </a:cubicBezTo>
                <a:lnTo>
                  <a:pt x="282" y="1146"/>
                </a:lnTo>
                <a:lnTo>
                  <a:pt x="387" y="1251"/>
                </a:lnTo>
                <a:lnTo>
                  <a:pt x="0" y="1251"/>
                </a:lnTo>
                <a:lnTo>
                  <a:pt x="66" y="885"/>
                </a:lnTo>
                <a:lnTo>
                  <a:pt x="177" y="1020"/>
                </a:lnTo>
                <a:lnTo>
                  <a:pt x="297" y="918"/>
                </a:lnTo>
                <a:cubicBezTo>
                  <a:pt x="335" y="879"/>
                  <a:pt x="375" y="831"/>
                  <a:pt x="408" y="786"/>
                </a:cubicBezTo>
                <a:cubicBezTo>
                  <a:pt x="441" y="741"/>
                  <a:pt x="468" y="703"/>
                  <a:pt x="492" y="648"/>
                </a:cubicBezTo>
                <a:cubicBezTo>
                  <a:pt x="516" y="593"/>
                  <a:pt x="538" y="517"/>
                  <a:pt x="552" y="453"/>
                </a:cubicBezTo>
                <a:cubicBezTo>
                  <a:pt x="566" y="389"/>
                  <a:pt x="574" y="320"/>
                  <a:pt x="576" y="264"/>
                </a:cubicBezTo>
                <a:cubicBezTo>
                  <a:pt x="578" y="208"/>
                  <a:pt x="573" y="161"/>
                  <a:pt x="567" y="117"/>
                </a:cubicBezTo>
                <a:lnTo>
                  <a:pt x="5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lIns="87270" tIns="43635" rIns="87270" bIns="43635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7857B480-ECAC-538F-5DF7-9D9453125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83" y="1530534"/>
            <a:ext cx="5714822" cy="339989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Features Engineer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7" name="Group 891">
            <a:extLst>
              <a:ext uri="{FF2B5EF4-FFF2-40B4-BE49-F238E27FC236}">
                <a16:creationId xmlns:a16="http://schemas.microsoft.com/office/drawing/2014/main" id="{319DD417-FC0D-308E-329E-2F6261B84143}"/>
              </a:ext>
            </a:extLst>
          </p:cNvPr>
          <p:cNvGrpSpPr/>
          <p:nvPr/>
        </p:nvGrpSpPr>
        <p:grpSpPr>
          <a:xfrm>
            <a:off x="9222375" y="453127"/>
            <a:ext cx="838200" cy="836612"/>
            <a:chOff x="3338513" y="1341438"/>
            <a:chExt cx="838200" cy="836612"/>
          </a:xfrm>
        </p:grpSpPr>
        <p:sp>
          <p:nvSpPr>
            <p:cNvPr id="68" name="Freeform 321">
              <a:extLst>
                <a:ext uri="{FF2B5EF4-FFF2-40B4-BE49-F238E27FC236}">
                  <a16:creationId xmlns:a16="http://schemas.microsoft.com/office/drawing/2014/main" id="{68297B8C-C82E-A133-590B-52C01482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  <a:close/>
                </a:path>
              </a:pathLst>
            </a:custGeom>
            <a:solidFill>
              <a:srgbClr val="4CC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322">
              <a:extLst>
                <a:ext uri="{FF2B5EF4-FFF2-40B4-BE49-F238E27FC236}">
                  <a16:creationId xmlns:a16="http://schemas.microsoft.com/office/drawing/2014/main" id="{1E7DD1A0-AC56-9861-9170-D8882F4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323">
              <a:extLst>
                <a:ext uri="{FF2B5EF4-FFF2-40B4-BE49-F238E27FC236}">
                  <a16:creationId xmlns:a16="http://schemas.microsoft.com/office/drawing/2014/main" id="{F22AFE82-DCD8-FA32-09D8-BD972F6C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324">
              <a:extLst>
                <a:ext uri="{FF2B5EF4-FFF2-40B4-BE49-F238E27FC236}">
                  <a16:creationId xmlns:a16="http://schemas.microsoft.com/office/drawing/2014/main" id="{9276C788-322B-4E9F-DC0E-203AE5D5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Rectangle 325">
              <a:extLst>
                <a:ext uri="{FF2B5EF4-FFF2-40B4-BE49-F238E27FC236}">
                  <a16:creationId xmlns:a16="http://schemas.microsoft.com/office/drawing/2014/main" id="{50D22F94-3471-9A20-8200-03E44D67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solidFill>
              <a:srgbClr val="E1CE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Rectangle 326">
              <a:extLst>
                <a:ext uri="{FF2B5EF4-FFF2-40B4-BE49-F238E27FC236}">
                  <a16:creationId xmlns:a16="http://schemas.microsoft.com/office/drawing/2014/main" id="{0D9DB1BF-391C-6676-6103-257535A37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327">
              <a:extLst>
                <a:ext uri="{FF2B5EF4-FFF2-40B4-BE49-F238E27FC236}">
                  <a16:creationId xmlns:a16="http://schemas.microsoft.com/office/drawing/2014/main" id="{3B6C29BA-473A-582C-22E1-6774686C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328">
              <a:extLst>
                <a:ext uri="{FF2B5EF4-FFF2-40B4-BE49-F238E27FC236}">
                  <a16:creationId xmlns:a16="http://schemas.microsoft.com/office/drawing/2014/main" id="{E79993F6-9BF9-BFC8-79C1-779C27634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329">
              <a:extLst>
                <a:ext uri="{FF2B5EF4-FFF2-40B4-BE49-F238E27FC236}">
                  <a16:creationId xmlns:a16="http://schemas.microsoft.com/office/drawing/2014/main" id="{9E56D1F4-3536-6239-986B-47D15EF7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E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330">
              <a:extLst>
                <a:ext uri="{FF2B5EF4-FFF2-40B4-BE49-F238E27FC236}">
                  <a16:creationId xmlns:a16="http://schemas.microsoft.com/office/drawing/2014/main" id="{BC56B656-DC52-AB70-3457-F8F3B654B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331">
              <a:extLst>
                <a:ext uri="{FF2B5EF4-FFF2-40B4-BE49-F238E27FC236}">
                  <a16:creationId xmlns:a16="http://schemas.microsoft.com/office/drawing/2014/main" id="{2E093E91-68B5-E0D7-F7E7-15938FE0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332">
              <a:extLst>
                <a:ext uri="{FF2B5EF4-FFF2-40B4-BE49-F238E27FC236}">
                  <a16:creationId xmlns:a16="http://schemas.microsoft.com/office/drawing/2014/main" id="{A854E3FC-510F-D1FB-CAE0-C772D0660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333">
              <a:extLst>
                <a:ext uri="{FF2B5EF4-FFF2-40B4-BE49-F238E27FC236}">
                  <a16:creationId xmlns:a16="http://schemas.microsoft.com/office/drawing/2014/main" id="{D54B142B-BB6B-8068-4F79-25341DA8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334">
              <a:extLst>
                <a:ext uri="{FF2B5EF4-FFF2-40B4-BE49-F238E27FC236}">
                  <a16:creationId xmlns:a16="http://schemas.microsoft.com/office/drawing/2014/main" id="{C12249C7-9F4E-79AF-A0C3-4EB82379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335">
              <a:extLst>
                <a:ext uri="{FF2B5EF4-FFF2-40B4-BE49-F238E27FC236}">
                  <a16:creationId xmlns:a16="http://schemas.microsoft.com/office/drawing/2014/main" id="{8D47A282-01BA-A97F-316D-115979DC7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550988"/>
              <a:ext cx="79375" cy="157162"/>
            </a:xfrm>
            <a:custGeom>
              <a:avLst/>
              <a:gdLst/>
              <a:ahLst/>
              <a:cxnLst>
                <a:cxn ang="0">
                  <a:pos x="401" y="394"/>
                </a:cxn>
                <a:cxn ang="0">
                  <a:pos x="401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401" y="394"/>
                </a:cxn>
              </a:cxnLst>
              <a:rect l="0" t="0" r="r" b="b"/>
              <a:pathLst>
                <a:path w="401" h="791">
                  <a:moveTo>
                    <a:pt x="401" y="394"/>
                  </a:moveTo>
                  <a:lnTo>
                    <a:pt x="40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401" y="39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336">
              <a:extLst>
                <a:ext uri="{FF2B5EF4-FFF2-40B4-BE49-F238E27FC236}">
                  <a16:creationId xmlns:a16="http://schemas.microsoft.com/office/drawing/2014/main" id="{34FFF3F5-B9E2-3975-24ED-B48050C5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550988"/>
              <a:ext cx="104775" cy="157162"/>
            </a:xfrm>
            <a:custGeom>
              <a:avLst/>
              <a:gdLst/>
              <a:ahLst/>
              <a:cxnLst>
                <a:cxn ang="0">
                  <a:pos x="528" y="791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528" y="791"/>
                </a:cxn>
              </a:cxnLst>
              <a:rect l="0" t="0" r="r" b="b"/>
              <a:pathLst>
                <a:path w="528" h="791">
                  <a:moveTo>
                    <a:pt x="528" y="791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528" y="791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337">
              <a:extLst>
                <a:ext uri="{FF2B5EF4-FFF2-40B4-BE49-F238E27FC236}">
                  <a16:creationId xmlns:a16="http://schemas.microsoft.com/office/drawing/2014/main" id="{BFC0F5C5-FA9C-1E02-755F-15EC9ACFB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338">
              <a:extLst>
                <a:ext uri="{FF2B5EF4-FFF2-40B4-BE49-F238E27FC236}">
                  <a16:creationId xmlns:a16="http://schemas.microsoft.com/office/drawing/2014/main" id="{DDCEC792-DCFA-04AF-0845-59E904C77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339">
              <a:extLst>
                <a:ext uri="{FF2B5EF4-FFF2-40B4-BE49-F238E27FC236}">
                  <a16:creationId xmlns:a16="http://schemas.microsoft.com/office/drawing/2014/main" id="{095080F0-D3CF-0FE3-0951-3169C08D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603375"/>
              <a:ext cx="104775" cy="207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  <a:cxn ang="0">
                  <a:pos x="528" y="1050"/>
                </a:cxn>
                <a:cxn ang="0">
                  <a:pos x="528" y="527"/>
                </a:cxn>
                <a:cxn ang="0">
                  <a:pos x="0" y="0"/>
                </a:cxn>
              </a:cxnLst>
              <a:rect l="0" t="0" r="r" b="b"/>
              <a:pathLst>
                <a:path w="528" h="1050">
                  <a:moveTo>
                    <a:pt x="0" y="0"/>
                  </a:moveTo>
                  <a:lnTo>
                    <a:pt x="0" y="1050"/>
                  </a:lnTo>
                  <a:lnTo>
                    <a:pt x="528" y="1050"/>
                  </a:lnTo>
                  <a:lnTo>
                    <a:pt x="528" y="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340">
              <a:extLst>
                <a:ext uri="{FF2B5EF4-FFF2-40B4-BE49-F238E27FC236}">
                  <a16:creationId xmlns:a16="http://schemas.microsoft.com/office/drawing/2014/main" id="{68D29878-9969-28D5-CA55-415D97419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341">
              <a:extLst>
                <a:ext uri="{FF2B5EF4-FFF2-40B4-BE49-F238E27FC236}">
                  <a16:creationId xmlns:a16="http://schemas.microsoft.com/office/drawing/2014/main" id="{505899FE-B880-9842-A39C-B740A9FD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342">
              <a:extLst>
                <a:ext uri="{FF2B5EF4-FFF2-40B4-BE49-F238E27FC236}">
                  <a16:creationId xmlns:a16="http://schemas.microsoft.com/office/drawing/2014/main" id="{E96994F0-C0F7-D6C3-A8EC-7C419365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343">
              <a:extLst>
                <a:ext uri="{FF2B5EF4-FFF2-40B4-BE49-F238E27FC236}">
                  <a16:creationId xmlns:a16="http://schemas.microsoft.com/office/drawing/2014/main" id="{16451517-3347-EA03-B155-AF1D582E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344">
              <a:extLst>
                <a:ext uri="{FF2B5EF4-FFF2-40B4-BE49-F238E27FC236}">
                  <a16:creationId xmlns:a16="http://schemas.microsoft.com/office/drawing/2014/main" id="{20421F1A-3D80-683F-3985-D638C450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628775"/>
              <a:ext cx="79375" cy="182562"/>
            </a:xfrm>
            <a:custGeom>
              <a:avLst/>
              <a:gdLst/>
              <a:ahLst/>
              <a:cxnLst>
                <a:cxn ang="0">
                  <a:pos x="401" y="0"/>
                </a:cxn>
                <a:cxn ang="0">
                  <a:pos x="0" y="397"/>
                </a:cxn>
                <a:cxn ang="0">
                  <a:pos x="0" y="920"/>
                </a:cxn>
                <a:cxn ang="0">
                  <a:pos x="401" y="920"/>
                </a:cxn>
                <a:cxn ang="0">
                  <a:pos x="401" y="0"/>
                </a:cxn>
              </a:cxnLst>
              <a:rect l="0" t="0" r="r" b="b"/>
              <a:pathLst>
                <a:path w="401" h="920">
                  <a:moveTo>
                    <a:pt x="401" y="0"/>
                  </a:moveTo>
                  <a:lnTo>
                    <a:pt x="0" y="397"/>
                  </a:lnTo>
                  <a:lnTo>
                    <a:pt x="0" y="920"/>
                  </a:lnTo>
                  <a:lnTo>
                    <a:pt x="401" y="92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345">
              <a:extLst>
                <a:ext uri="{FF2B5EF4-FFF2-40B4-BE49-F238E27FC236}">
                  <a16:creationId xmlns:a16="http://schemas.microsoft.com/office/drawing/2014/main" id="{9BE46A73-4EF1-3A90-6495-897E6E04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346">
              <a:extLst>
                <a:ext uri="{FF2B5EF4-FFF2-40B4-BE49-F238E27FC236}">
                  <a16:creationId xmlns:a16="http://schemas.microsoft.com/office/drawing/2014/main" id="{D733E15B-6444-5EB1-5B49-3C7D668F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Rectangle 347">
              <a:extLst>
                <a:ext uri="{FF2B5EF4-FFF2-40B4-BE49-F238E27FC236}">
                  <a16:creationId xmlns:a16="http://schemas.microsoft.com/office/drawing/2014/main" id="{B80CF18A-DB9B-8EDE-2A1B-0BBDB0C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Rectangle 348">
              <a:extLst>
                <a:ext uri="{FF2B5EF4-FFF2-40B4-BE49-F238E27FC236}">
                  <a16:creationId xmlns:a16="http://schemas.microsoft.com/office/drawing/2014/main" id="{C7E01C2A-21CF-F5AE-969C-F5380AE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Rectangle 349">
              <a:extLst>
                <a:ext uri="{FF2B5EF4-FFF2-40B4-BE49-F238E27FC236}">
                  <a16:creationId xmlns:a16="http://schemas.microsoft.com/office/drawing/2014/main" id="{00096856-3A15-B1C2-554A-BB55BC80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Rectangle 350">
              <a:extLst>
                <a:ext uri="{FF2B5EF4-FFF2-40B4-BE49-F238E27FC236}">
                  <a16:creationId xmlns:a16="http://schemas.microsoft.com/office/drawing/2014/main" id="{A8E51172-07B8-6679-9F16-B2AB30758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Rectangle 351">
              <a:extLst>
                <a:ext uri="{FF2B5EF4-FFF2-40B4-BE49-F238E27FC236}">
                  <a16:creationId xmlns:a16="http://schemas.microsoft.com/office/drawing/2014/main" id="{962CE834-6913-C44E-856B-51CC469C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Rectangle 352">
              <a:extLst>
                <a:ext uri="{FF2B5EF4-FFF2-40B4-BE49-F238E27FC236}">
                  <a16:creationId xmlns:a16="http://schemas.microsoft.com/office/drawing/2014/main" id="{087C33FC-C49C-90FD-CB13-0B57B4B9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353">
              <a:extLst>
                <a:ext uri="{FF2B5EF4-FFF2-40B4-BE49-F238E27FC236}">
                  <a16:creationId xmlns:a16="http://schemas.microsoft.com/office/drawing/2014/main" id="{E70A4D1A-7C2D-34BB-ADD0-7D0E85A90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354">
              <a:extLst>
                <a:ext uri="{FF2B5EF4-FFF2-40B4-BE49-F238E27FC236}">
                  <a16:creationId xmlns:a16="http://schemas.microsoft.com/office/drawing/2014/main" id="{AC07A992-DC27-4FF0-D565-E10FDD4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Freeform 355">
              <a:extLst>
                <a:ext uri="{FF2B5EF4-FFF2-40B4-BE49-F238E27FC236}">
                  <a16:creationId xmlns:a16="http://schemas.microsoft.com/office/drawing/2014/main" id="{E6F416D7-3E23-D3D3-7CB5-D483563FE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2" y="132"/>
                </a:cxn>
                <a:cxn ang="0">
                  <a:pos x="2513" y="132"/>
                </a:cxn>
                <a:cxn ang="0">
                  <a:pos x="2513" y="1446"/>
                </a:cxn>
                <a:cxn ang="0">
                  <a:pos x="132" y="1446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2512" y="132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2" y="132"/>
                  </a:moveTo>
                  <a:lnTo>
                    <a:pt x="2513" y="132"/>
                  </a:lnTo>
                  <a:lnTo>
                    <a:pt x="2513" y="1446"/>
                  </a:lnTo>
                  <a:lnTo>
                    <a:pt x="132" y="144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2512" y="132"/>
                  </a:lnTo>
                  <a:close/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4750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Freeform 356">
              <a:extLst>
                <a:ext uri="{FF2B5EF4-FFF2-40B4-BE49-F238E27FC236}">
                  <a16:creationId xmlns:a16="http://schemas.microsoft.com/office/drawing/2014/main" id="{5726CE63-E44B-5F87-E628-46D2F963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471488" cy="260350"/>
            </a:xfrm>
            <a:custGeom>
              <a:avLst/>
              <a:gdLst/>
              <a:ahLst/>
              <a:cxnLst>
                <a:cxn ang="0">
                  <a:pos x="2380" y="0"/>
                </a:cxn>
                <a:cxn ang="0">
                  <a:pos x="2381" y="0"/>
                </a:cxn>
                <a:cxn ang="0">
                  <a:pos x="2381" y="1314"/>
                </a:cxn>
                <a:cxn ang="0">
                  <a:pos x="0" y="13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80" y="0"/>
                </a:cxn>
              </a:cxnLst>
              <a:rect l="0" t="0" r="r" b="b"/>
              <a:pathLst>
                <a:path w="2381" h="1314">
                  <a:moveTo>
                    <a:pt x="2380" y="0"/>
                  </a:moveTo>
                  <a:lnTo>
                    <a:pt x="2381" y="0"/>
                  </a:lnTo>
                  <a:lnTo>
                    <a:pt x="2381" y="1314"/>
                  </a:lnTo>
                  <a:lnTo>
                    <a:pt x="0" y="13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357">
              <a:extLst>
                <a:ext uri="{FF2B5EF4-FFF2-40B4-BE49-F238E27FC236}">
                  <a16:creationId xmlns:a16="http://schemas.microsoft.com/office/drawing/2014/main" id="{99F6A2B8-88D1-4AA7-0D30-038EA71A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358">
              <a:extLst>
                <a:ext uri="{FF2B5EF4-FFF2-40B4-BE49-F238E27FC236}">
                  <a16:creationId xmlns:a16="http://schemas.microsoft.com/office/drawing/2014/main" id="{9BCDB716-708A-24B3-6ABE-D800100E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359">
              <a:extLst>
                <a:ext uri="{FF2B5EF4-FFF2-40B4-BE49-F238E27FC236}">
                  <a16:creationId xmlns:a16="http://schemas.microsoft.com/office/drawing/2014/main" id="{E9B2A5FB-4DD5-B9C3-AB27-9607B911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360">
              <a:extLst>
                <a:ext uri="{FF2B5EF4-FFF2-40B4-BE49-F238E27FC236}">
                  <a16:creationId xmlns:a16="http://schemas.microsoft.com/office/drawing/2014/main" id="{5E829D91-3E31-28F9-EE46-A2D34EBF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1530350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9" y="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Rectangle 361">
              <a:extLst>
                <a:ext uri="{FF2B5EF4-FFF2-40B4-BE49-F238E27FC236}">
                  <a16:creationId xmlns:a16="http://schemas.microsoft.com/office/drawing/2014/main" id="{95D8D1BB-7518-9F2C-7163-AEBF620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solidFill>
              <a:srgbClr val="DBCC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Rectangle 362">
              <a:extLst>
                <a:ext uri="{FF2B5EF4-FFF2-40B4-BE49-F238E27FC236}">
                  <a16:creationId xmlns:a16="http://schemas.microsoft.com/office/drawing/2014/main" id="{85ECC923-9D94-7FB8-7BBD-51C81DEA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363">
              <a:extLst>
                <a:ext uri="{FF2B5EF4-FFF2-40B4-BE49-F238E27FC236}">
                  <a16:creationId xmlns:a16="http://schemas.microsoft.com/office/drawing/2014/main" id="{4670950D-78DC-F49F-C755-193FF6D8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364">
              <a:extLst>
                <a:ext uri="{FF2B5EF4-FFF2-40B4-BE49-F238E27FC236}">
                  <a16:creationId xmlns:a16="http://schemas.microsoft.com/office/drawing/2014/main" id="{37A3BB7C-D834-ED23-961A-95B85C86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365">
              <a:extLst>
                <a:ext uri="{FF2B5EF4-FFF2-40B4-BE49-F238E27FC236}">
                  <a16:creationId xmlns:a16="http://schemas.microsoft.com/office/drawing/2014/main" id="{2022F03D-7323-C030-10EC-824E2AAA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366">
              <a:extLst>
                <a:ext uri="{FF2B5EF4-FFF2-40B4-BE49-F238E27FC236}">
                  <a16:creationId xmlns:a16="http://schemas.microsoft.com/office/drawing/2014/main" id="{80448DD1-6D97-8681-418E-9F4C3FF7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367">
              <a:extLst>
                <a:ext uri="{FF2B5EF4-FFF2-40B4-BE49-F238E27FC236}">
                  <a16:creationId xmlns:a16="http://schemas.microsoft.com/office/drawing/2014/main" id="{831478C5-3649-9D4E-7A28-E69D6522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368">
              <a:extLst>
                <a:ext uri="{FF2B5EF4-FFF2-40B4-BE49-F238E27FC236}">
                  <a16:creationId xmlns:a16="http://schemas.microsoft.com/office/drawing/2014/main" id="{0C8B5DC1-5528-8072-B852-C85F6A2B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369">
              <a:extLst>
                <a:ext uri="{FF2B5EF4-FFF2-40B4-BE49-F238E27FC236}">
                  <a16:creationId xmlns:a16="http://schemas.microsoft.com/office/drawing/2014/main" id="{7FC14FB1-5734-6A67-261D-8B9B16F9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370">
              <a:extLst>
                <a:ext uri="{FF2B5EF4-FFF2-40B4-BE49-F238E27FC236}">
                  <a16:creationId xmlns:a16="http://schemas.microsoft.com/office/drawing/2014/main" id="{987ECEA6-0497-66E8-1E38-764E5653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371">
              <a:extLst>
                <a:ext uri="{FF2B5EF4-FFF2-40B4-BE49-F238E27FC236}">
                  <a16:creationId xmlns:a16="http://schemas.microsoft.com/office/drawing/2014/main" id="{A883A429-0687-14AC-D9E5-5A5DC55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372">
              <a:extLst>
                <a:ext uri="{FF2B5EF4-FFF2-40B4-BE49-F238E27FC236}">
                  <a16:creationId xmlns:a16="http://schemas.microsoft.com/office/drawing/2014/main" id="{BB08CF2B-7F13-98F9-793F-DE351B15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373">
              <a:extLst>
                <a:ext uri="{FF2B5EF4-FFF2-40B4-BE49-F238E27FC236}">
                  <a16:creationId xmlns:a16="http://schemas.microsoft.com/office/drawing/2014/main" id="{E3370D86-EA19-AFC4-2AE6-B4C84FA0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374">
              <a:extLst>
                <a:ext uri="{FF2B5EF4-FFF2-40B4-BE49-F238E27FC236}">
                  <a16:creationId xmlns:a16="http://schemas.microsoft.com/office/drawing/2014/main" id="{4DA4568E-8287-0353-D11A-1919864F9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375">
              <a:extLst>
                <a:ext uri="{FF2B5EF4-FFF2-40B4-BE49-F238E27FC236}">
                  <a16:creationId xmlns:a16="http://schemas.microsoft.com/office/drawing/2014/main" id="{0F4157FC-CE75-A2F6-FAD6-8DC2231D0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376">
              <a:extLst>
                <a:ext uri="{FF2B5EF4-FFF2-40B4-BE49-F238E27FC236}">
                  <a16:creationId xmlns:a16="http://schemas.microsoft.com/office/drawing/2014/main" id="{71D39616-2231-5964-8F8E-CF1D5208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377">
              <a:extLst>
                <a:ext uri="{FF2B5EF4-FFF2-40B4-BE49-F238E27FC236}">
                  <a16:creationId xmlns:a16="http://schemas.microsoft.com/office/drawing/2014/main" id="{A55BADB3-D621-06B1-5DA3-A6AC4A93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378">
              <a:extLst>
                <a:ext uri="{FF2B5EF4-FFF2-40B4-BE49-F238E27FC236}">
                  <a16:creationId xmlns:a16="http://schemas.microsoft.com/office/drawing/2014/main" id="{2023314E-590C-B04C-9105-0FBD675D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379">
              <a:extLst>
                <a:ext uri="{FF2B5EF4-FFF2-40B4-BE49-F238E27FC236}">
                  <a16:creationId xmlns:a16="http://schemas.microsoft.com/office/drawing/2014/main" id="{C6EDCE73-460E-1CD4-A0B5-A6DB9993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380">
              <a:extLst>
                <a:ext uri="{FF2B5EF4-FFF2-40B4-BE49-F238E27FC236}">
                  <a16:creationId xmlns:a16="http://schemas.microsoft.com/office/drawing/2014/main" id="{97F9136D-1983-B803-837F-E70C599B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381">
              <a:extLst>
                <a:ext uri="{FF2B5EF4-FFF2-40B4-BE49-F238E27FC236}">
                  <a16:creationId xmlns:a16="http://schemas.microsoft.com/office/drawing/2014/main" id="{C8EBC314-1F8B-B5E7-BAAB-C11B3FAB4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8863" y="1550988"/>
              <a:ext cx="1588" cy="260350"/>
            </a:xfrm>
            <a:custGeom>
              <a:avLst/>
              <a:gdLst/>
              <a:ahLst/>
              <a:cxnLst>
                <a:cxn ang="0">
                  <a:pos x="4" y="828"/>
                </a:cxn>
                <a:cxn ang="0">
                  <a:pos x="0" y="830"/>
                </a:cxn>
                <a:cxn ang="0">
                  <a:pos x="0" y="1314"/>
                </a:cxn>
                <a:cxn ang="0">
                  <a:pos x="8" y="1314"/>
                </a:cxn>
                <a:cxn ang="0">
                  <a:pos x="8" y="830"/>
                </a:cxn>
                <a:cxn ang="0">
                  <a:pos x="4" y="828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1314">
                  <a:moveTo>
                    <a:pt x="4" y="828"/>
                  </a:moveTo>
                  <a:lnTo>
                    <a:pt x="0" y="830"/>
                  </a:lnTo>
                  <a:lnTo>
                    <a:pt x="0" y="1314"/>
                  </a:lnTo>
                  <a:lnTo>
                    <a:pt x="8" y="1314"/>
                  </a:lnTo>
                  <a:lnTo>
                    <a:pt x="8" y="830"/>
                  </a:lnTo>
                  <a:lnTo>
                    <a:pt x="4" y="828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382">
              <a:extLst>
                <a:ext uri="{FF2B5EF4-FFF2-40B4-BE49-F238E27FC236}">
                  <a16:creationId xmlns:a16="http://schemas.microsoft.com/office/drawing/2014/main" id="{9EF951D2-8BA3-0196-8B1E-999A1089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714500"/>
              <a:ext cx="1588" cy="968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486"/>
                </a:cxn>
                <a:cxn ang="0">
                  <a:pos x="8" y="486"/>
                </a:cxn>
                <a:cxn ang="0">
                  <a:pos x="8" y="2"/>
                </a:cxn>
                <a:cxn ang="0">
                  <a:pos x="4" y="0"/>
                </a:cxn>
              </a:cxnLst>
              <a:rect l="0" t="0" r="r" b="b"/>
              <a:pathLst>
                <a:path w="8" h="486">
                  <a:moveTo>
                    <a:pt x="4" y="0"/>
                  </a:moveTo>
                  <a:lnTo>
                    <a:pt x="0" y="2"/>
                  </a:lnTo>
                  <a:lnTo>
                    <a:pt x="0" y="486"/>
                  </a:lnTo>
                  <a:lnTo>
                    <a:pt x="8" y="486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383">
              <a:extLst>
                <a:ext uri="{FF2B5EF4-FFF2-40B4-BE49-F238E27FC236}">
                  <a16:creationId xmlns:a16="http://schemas.microsoft.com/office/drawing/2014/main" id="{59F11157-5EEC-6A0D-D569-42D1B94C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550988"/>
              <a:ext cx="1588" cy="1508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758"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384">
              <a:extLst>
                <a:ext uri="{FF2B5EF4-FFF2-40B4-BE49-F238E27FC236}">
                  <a16:creationId xmlns:a16="http://schemas.microsoft.com/office/drawing/2014/main" id="{D6206506-CF8C-430C-E549-A8C3A4663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1550988"/>
              <a:ext cx="1588" cy="260350"/>
            </a:xfrm>
            <a:custGeom>
              <a:avLst/>
              <a:gdLst/>
              <a:ahLst/>
              <a:cxnLst>
                <a:cxn ang="0">
                  <a:pos x="9" y="1088"/>
                </a:cxn>
                <a:cxn ang="0">
                  <a:pos x="9" y="1088"/>
                </a:cxn>
                <a:cxn ang="0">
                  <a:pos x="5" y="1088"/>
                </a:cxn>
                <a:cxn ang="0">
                  <a:pos x="5" y="1088"/>
                </a:cxn>
                <a:cxn ang="0">
                  <a:pos x="0" y="1088"/>
                </a:cxn>
                <a:cxn ang="0">
                  <a:pos x="0" y="1314"/>
                </a:cxn>
                <a:cxn ang="0">
                  <a:pos x="5" y="1314"/>
                </a:cxn>
                <a:cxn ang="0">
                  <a:pos x="9" y="1314"/>
                </a:cxn>
                <a:cxn ang="0">
                  <a:pos x="9" y="108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314">
                  <a:moveTo>
                    <a:pt x="9" y="1088"/>
                  </a:moveTo>
                  <a:lnTo>
                    <a:pt x="9" y="1088"/>
                  </a:lnTo>
                  <a:lnTo>
                    <a:pt x="5" y="1088"/>
                  </a:lnTo>
                  <a:lnTo>
                    <a:pt x="5" y="1088"/>
                  </a:lnTo>
                  <a:lnTo>
                    <a:pt x="0" y="1088"/>
                  </a:lnTo>
                  <a:lnTo>
                    <a:pt x="0" y="1314"/>
                  </a:lnTo>
                  <a:lnTo>
                    <a:pt x="5" y="1314"/>
                  </a:lnTo>
                  <a:lnTo>
                    <a:pt x="9" y="1314"/>
                  </a:lnTo>
                  <a:lnTo>
                    <a:pt x="9" y="1088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385">
              <a:extLst>
                <a:ext uri="{FF2B5EF4-FFF2-40B4-BE49-F238E27FC236}">
                  <a16:creationId xmlns:a16="http://schemas.microsoft.com/office/drawing/2014/main" id="{F4D02247-3214-688F-6D30-4ADAC92EC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766888"/>
              <a:ext cx="1588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226"/>
                </a:cxn>
                <a:cxn ang="0">
                  <a:pos x="5" y="226"/>
                </a:cxn>
                <a:cxn ang="0">
                  <a:pos x="9" y="226"/>
                </a:cxn>
                <a:cxn ang="0">
                  <a:pos x="9" y="0"/>
                </a:cxn>
              </a:cxnLst>
              <a:rect l="0" t="0" r="r" b="b"/>
              <a:pathLst>
                <a:path w="9" h="226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5" y="226"/>
                  </a:lnTo>
                  <a:lnTo>
                    <a:pt x="9" y="226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386">
              <a:extLst>
                <a:ext uri="{FF2B5EF4-FFF2-40B4-BE49-F238E27FC236}">
                  <a16:creationId xmlns:a16="http://schemas.microsoft.com/office/drawing/2014/main" id="{3476981A-0C76-5F38-EB15-579603B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588" cy="1984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002"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387">
              <a:extLst>
                <a:ext uri="{FF2B5EF4-FFF2-40B4-BE49-F238E27FC236}">
                  <a16:creationId xmlns:a16="http://schemas.microsoft.com/office/drawing/2014/main" id="{DB17BE3F-C696-7511-0136-A1531D99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388">
              <a:extLst>
                <a:ext uri="{FF2B5EF4-FFF2-40B4-BE49-F238E27FC236}">
                  <a16:creationId xmlns:a16="http://schemas.microsoft.com/office/drawing/2014/main" id="{EC8D82B6-9D31-4A48-B62B-62F927E4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389">
              <a:extLst>
                <a:ext uri="{FF2B5EF4-FFF2-40B4-BE49-F238E27FC236}">
                  <a16:creationId xmlns:a16="http://schemas.microsoft.com/office/drawing/2014/main" id="{E0CDA823-CFD7-6D08-CAB7-EF1C3096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7F80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390">
              <a:extLst>
                <a:ext uri="{FF2B5EF4-FFF2-40B4-BE49-F238E27FC236}">
                  <a16:creationId xmlns:a16="http://schemas.microsoft.com/office/drawing/2014/main" id="{61AE37E4-8305-3474-5545-F0C916A2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391">
              <a:extLst>
                <a:ext uri="{FF2B5EF4-FFF2-40B4-BE49-F238E27FC236}">
                  <a16:creationId xmlns:a16="http://schemas.microsoft.com/office/drawing/2014/main" id="{9425BFE2-6F1B-8F2C-0758-B64E1E62B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76" y="1912938"/>
              <a:ext cx="169863" cy="57150"/>
            </a:xfrm>
            <a:custGeom>
              <a:avLst/>
              <a:gdLst/>
              <a:ahLst/>
              <a:cxnLst>
                <a:cxn ang="0">
                  <a:pos x="855" y="282"/>
                </a:cxn>
                <a:cxn ang="0">
                  <a:pos x="726" y="282"/>
                </a:cxn>
                <a:cxn ang="0">
                  <a:pos x="855" y="28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5" y="8"/>
                </a:cxn>
                <a:cxn ang="0">
                  <a:pos x="31" y="14"/>
                </a:cxn>
                <a:cxn ang="0">
                  <a:pos x="48" y="17"/>
                </a:cxn>
                <a:cxn ang="0">
                  <a:pos x="65" y="18"/>
                </a:cxn>
                <a:cxn ang="0">
                  <a:pos x="65" y="18"/>
                </a:cxn>
                <a:cxn ang="0">
                  <a:pos x="48" y="17"/>
                </a:cxn>
                <a:cxn ang="0">
                  <a:pos x="31" y="14"/>
                </a:cxn>
                <a:cxn ang="0">
                  <a:pos x="15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5" h="282">
                  <a:moveTo>
                    <a:pt x="855" y="282"/>
                  </a:moveTo>
                  <a:lnTo>
                    <a:pt x="726" y="282"/>
                  </a:lnTo>
                  <a:lnTo>
                    <a:pt x="855" y="28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8"/>
                  </a:lnTo>
                  <a:lnTo>
                    <a:pt x="31" y="14"/>
                  </a:lnTo>
                  <a:lnTo>
                    <a:pt x="48" y="17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48" y="17"/>
                  </a:lnTo>
                  <a:lnTo>
                    <a:pt x="31" y="14"/>
                  </a:lnTo>
                  <a:lnTo>
                    <a:pt x="15" y="8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B3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392">
              <a:extLst>
                <a:ext uri="{FF2B5EF4-FFF2-40B4-BE49-F238E27FC236}">
                  <a16:creationId xmlns:a16="http://schemas.microsoft.com/office/drawing/2014/main" id="{2495FF35-2768-25B8-7177-00F411E0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25400" cy="158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0"/>
                </a:cxn>
                <a:cxn ang="0">
                  <a:pos x="129" y="0"/>
                </a:cxn>
              </a:cxnLst>
              <a:rect l="0" t="0" r="r" b="b"/>
              <a:pathLst>
                <a:path w="129">
                  <a:moveTo>
                    <a:pt x="129" y="0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393">
              <a:extLst>
                <a:ext uri="{FF2B5EF4-FFF2-40B4-BE49-F238E27FC236}">
                  <a16:creationId xmlns:a16="http://schemas.microsoft.com/office/drawing/2014/main" id="{548A5F43-12BA-9FBF-0C12-A3336B4C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76" y="1912938"/>
              <a:ext cx="14288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8"/>
                </a:cxn>
                <a:cxn ang="0">
                  <a:pos x="30" y="14"/>
                </a:cxn>
                <a:cxn ang="0">
                  <a:pos x="47" y="17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47" y="17"/>
                </a:cxn>
                <a:cxn ang="0">
                  <a:pos x="30" y="14"/>
                </a:cxn>
                <a:cxn ang="0">
                  <a:pos x="14" y="8"/>
                </a:cxn>
                <a:cxn ang="0">
                  <a:pos x="0" y="0"/>
                </a:cxn>
              </a:cxnLst>
              <a:rect l="0" t="0" r="r" b="b"/>
              <a:pathLst>
                <a:path w="64" h="18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30" y="14"/>
                  </a:lnTo>
                  <a:lnTo>
                    <a:pt x="47" y="17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394">
              <a:extLst>
                <a:ext uri="{FF2B5EF4-FFF2-40B4-BE49-F238E27FC236}">
                  <a16:creationId xmlns:a16="http://schemas.microsoft.com/office/drawing/2014/main" id="{98357686-F0EE-29D0-D415-7CCCB2BC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6" y="1912938"/>
              <a:ext cx="1588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2" name="Group 4747">
            <a:extLst>
              <a:ext uri="{FF2B5EF4-FFF2-40B4-BE49-F238E27FC236}">
                <a16:creationId xmlns:a16="http://schemas.microsoft.com/office/drawing/2014/main" id="{0F1FAE26-AE55-385E-34D0-99E830D41F35}"/>
              </a:ext>
            </a:extLst>
          </p:cNvPr>
          <p:cNvGrpSpPr/>
          <p:nvPr/>
        </p:nvGrpSpPr>
        <p:grpSpPr>
          <a:xfrm>
            <a:off x="2131425" y="470500"/>
            <a:ext cx="914102" cy="778054"/>
            <a:chOff x="2001838" y="-11113"/>
            <a:chExt cx="1090613" cy="1090613"/>
          </a:xfrm>
        </p:grpSpPr>
        <p:sp>
          <p:nvSpPr>
            <p:cNvPr id="143" name="Freeform 323">
              <a:extLst>
                <a:ext uri="{FF2B5EF4-FFF2-40B4-BE49-F238E27FC236}">
                  <a16:creationId xmlns:a16="http://schemas.microsoft.com/office/drawing/2014/main" id="{8BD52489-0D09-DE03-7B77-5E8A257D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Freeform 324">
              <a:extLst>
                <a:ext uri="{FF2B5EF4-FFF2-40B4-BE49-F238E27FC236}">
                  <a16:creationId xmlns:a16="http://schemas.microsoft.com/office/drawing/2014/main" id="{3D280AAA-0A40-AE98-8044-033C8A8A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Freeform 325">
              <a:extLst>
                <a:ext uri="{FF2B5EF4-FFF2-40B4-BE49-F238E27FC236}">
                  <a16:creationId xmlns:a16="http://schemas.microsoft.com/office/drawing/2014/main" id="{BC084D04-9E48-B9BD-8CB7-642DC7EB5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Freeform 326">
              <a:extLst>
                <a:ext uri="{FF2B5EF4-FFF2-40B4-BE49-F238E27FC236}">
                  <a16:creationId xmlns:a16="http://schemas.microsoft.com/office/drawing/2014/main" id="{DC7BB4A2-1482-BDE1-8777-63FD35B7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Freeform 327">
              <a:extLst>
                <a:ext uri="{FF2B5EF4-FFF2-40B4-BE49-F238E27FC236}">
                  <a16:creationId xmlns:a16="http://schemas.microsoft.com/office/drawing/2014/main" id="{D2AD0492-E879-43A8-882C-420E9CBB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Freeform 328">
              <a:extLst>
                <a:ext uri="{FF2B5EF4-FFF2-40B4-BE49-F238E27FC236}">
                  <a16:creationId xmlns:a16="http://schemas.microsoft.com/office/drawing/2014/main" id="{69D846B2-D995-A6F4-D753-88DE6234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Freeform 329">
              <a:extLst>
                <a:ext uri="{FF2B5EF4-FFF2-40B4-BE49-F238E27FC236}">
                  <a16:creationId xmlns:a16="http://schemas.microsoft.com/office/drawing/2014/main" id="{04228B22-F407-A813-0D02-D73CFB93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Freeform 330">
              <a:extLst>
                <a:ext uri="{FF2B5EF4-FFF2-40B4-BE49-F238E27FC236}">
                  <a16:creationId xmlns:a16="http://schemas.microsoft.com/office/drawing/2014/main" id="{D3F673D0-95BB-02BD-F80C-F884772D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Freeform 331">
              <a:extLst>
                <a:ext uri="{FF2B5EF4-FFF2-40B4-BE49-F238E27FC236}">
                  <a16:creationId xmlns:a16="http://schemas.microsoft.com/office/drawing/2014/main" id="{EDC7F993-D72B-4700-0226-17CFD0E5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938" y="242887"/>
              <a:ext cx="265113" cy="261938"/>
            </a:xfrm>
            <a:custGeom>
              <a:avLst/>
              <a:gdLst>
                <a:gd name="T0" fmla="*/ 167 w 167"/>
                <a:gd name="T1" fmla="*/ 74 h 165"/>
                <a:gd name="T2" fmla="*/ 153 w 167"/>
                <a:gd name="T3" fmla="*/ 70 h 165"/>
                <a:gd name="T4" fmla="*/ 151 w 167"/>
                <a:gd name="T5" fmla="*/ 58 h 165"/>
                <a:gd name="T6" fmla="*/ 151 w 167"/>
                <a:gd name="T7" fmla="*/ 34 h 165"/>
                <a:gd name="T8" fmla="*/ 139 w 167"/>
                <a:gd name="T9" fmla="*/ 36 h 165"/>
                <a:gd name="T10" fmla="*/ 134 w 167"/>
                <a:gd name="T11" fmla="*/ 31 h 165"/>
                <a:gd name="T12" fmla="*/ 130 w 167"/>
                <a:gd name="T13" fmla="*/ 28 h 165"/>
                <a:gd name="T14" fmla="*/ 132 w 167"/>
                <a:gd name="T15" fmla="*/ 16 h 165"/>
                <a:gd name="T16" fmla="*/ 108 w 167"/>
                <a:gd name="T17" fmla="*/ 16 h 165"/>
                <a:gd name="T18" fmla="*/ 97 w 167"/>
                <a:gd name="T19" fmla="*/ 12 h 165"/>
                <a:gd name="T20" fmla="*/ 92 w 167"/>
                <a:gd name="T21" fmla="*/ 0 h 165"/>
                <a:gd name="T22" fmla="*/ 71 w 167"/>
                <a:gd name="T23" fmla="*/ 12 h 165"/>
                <a:gd name="T24" fmla="*/ 71 w 167"/>
                <a:gd name="T25" fmla="*/ 12 h 165"/>
                <a:gd name="T26" fmla="*/ 49 w 167"/>
                <a:gd name="T27" fmla="*/ 7 h 165"/>
                <a:gd name="T28" fmla="*/ 37 w 167"/>
                <a:gd name="T29" fmla="*/ 28 h 165"/>
                <a:gd name="T30" fmla="*/ 37 w 167"/>
                <a:gd name="T31" fmla="*/ 28 h 165"/>
                <a:gd name="T32" fmla="*/ 33 w 167"/>
                <a:gd name="T33" fmla="*/ 31 h 165"/>
                <a:gd name="T34" fmla="*/ 29 w 167"/>
                <a:gd name="T35" fmla="*/ 36 h 165"/>
                <a:gd name="T36" fmla="*/ 7 w 167"/>
                <a:gd name="T37" fmla="*/ 49 h 165"/>
                <a:gd name="T38" fmla="*/ 16 w 167"/>
                <a:gd name="T39" fmla="*/ 58 h 165"/>
                <a:gd name="T40" fmla="*/ 13 w 167"/>
                <a:gd name="T41" fmla="*/ 70 h 165"/>
                <a:gd name="T42" fmla="*/ 0 w 167"/>
                <a:gd name="T43" fmla="*/ 92 h 165"/>
                <a:gd name="T44" fmla="*/ 13 w 167"/>
                <a:gd name="T45" fmla="*/ 95 h 165"/>
                <a:gd name="T46" fmla="*/ 16 w 167"/>
                <a:gd name="T47" fmla="*/ 106 h 165"/>
                <a:gd name="T48" fmla="*/ 16 w 167"/>
                <a:gd name="T49" fmla="*/ 132 h 165"/>
                <a:gd name="T50" fmla="*/ 29 w 167"/>
                <a:gd name="T51" fmla="*/ 128 h 165"/>
                <a:gd name="T52" fmla="*/ 33 w 167"/>
                <a:gd name="T53" fmla="*/ 133 h 165"/>
                <a:gd name="T54" fmla="*/ 37 w 167"/>
                <a:gd name="T55" fmla="*/ 137 h 165"/>
                <a:gd name="T56" fmla="*/ 49 w 167"/>
                <a:gd name="T57" fmla="*/ 159 h 165"/>
                <a:gd name="T58" fmla="*/ 59 w 167"/>
                <a:gd name="T59" fmla="*/ 151 h 165"/>
                <a:gd name="T60" fmla="*/ 71 w 167"/>
                <a:gd name="T61" fmla="*/ 153 h 165"/>
                <a:gd name="T62" fmla="*/ 92 w 167"/>
                <a:gd name="T63" fmla="*/ 165 h 165"/>
                <a:gd name="T64" fmla="*/ 97 w 167"/>
                <a:gd name="T65" fmla="*/ 153 h 165"/>
                <a:gd name="T66" fmla="*/ 108 w 167"/>
                <a:gd name="T67" fmla="*/ 151 h 165"/>
                <a:gd name="T68" fmla="*/ 132 w 167"/>
                <a:gd name="T69" fmla="*/ 151 h 165"/>
                <a:gd name="T70" fmla="*/ 130 w 167"/>
                <a:gd name="T71" fmla="*/ 137 h 165"/>
                <a:gd name="T72" fmla="*/ 134 w 167"/>
                <a:gd name="T73" fmla="*/ 133 h 165"/>
                <a:gd name="T74" fmla="*/ 139 w 167"/>
                <a:gd name="T75" fmla="*/ 128 h 165"/>
                <a:gd name="T76" fmla="*/ 151 w 167"/>
                <a:gd name="T77" fmla="*/ 132 h 165"/>
                <a:gd name="T78" fmla="*/ 151 w 167"/>
                <a:gd name="T79" fmla="*/ 106 h 165"/>
                <a:gd name="T80" fmla="*/ 153 w 167"/>
                <a:gd name="T81" fmla="*/ 95 h 165"/>
                <a:gd name="T82" fmla="*/ 167 w 167"/>
                <a:gd name="T83" fmla="*/ 92 h 165"/>
                <a:gd name="T84" fmla="*/ 83 w 167"/>
                <a:gd name="T85" fmla="*/ 119 h 165"/>
                <a:gd name="T86" fmla="*/ 70 w 167"/>
                <a:gd name="T87" fmla="*/ 115 h 165"/>
                <a:gd name="T88" fmla="*/ 59 w 167"/>
                <a:gd name="T89" fmla="*/ 108 h 165"/>
                <a:gd name="T90" fmla="*/ 51 w 167"/>
                <a:gd name="T91" fmla="*/ 97 h 165"/>
                <a:gd name="T92" fmla="*/ 48 w 167"/>
                <a:gd name="T93" fmla="*/ 83 h 165"/>
                <a:gd name="T94" fmla="*/ 49 w 167"/>
                <a:gd name="T95" fmla="*/ 76 h 165"/>
                <a:gd name="T96" fmla="*/ 54 w 167"/>
                <a:gd name="T97" fmla="*/ 63 h 165"/>
                <a:gd name="T98" fmla="*/ 64 w 167"/>
                <a:gd name="T99" fmla="*/ 54 h 165"/>
                <a:gd name="T100" fmla="*/ 76 w 167"/>
                <a:gd name="T101" fmla="*/ 49 h 165"/>
                <a:gd name="T102" fmla="*/ 83 w 167"/>
                <a:gd name="T103" fmla="*/ 47 h 165"/>
                <a:gd name="T104" fmla="*/ 97 w 167"/>
                <a:gd name="T105" fmla="*/ 50 h 165"/>
                <a:gd name="T106" fmla="*/ 108 w 167"/>
                <a:gd name="T107" fmla="*/ 57 h 165"/>
                <a:gd name="T108" fmla="*/ 116 w 167"/>
                <a:gd name="T109" fmla="*/ 70 h 165"/>
                <a:gd name="T110" fmla="*/ 119 w 167"/>
                <a:gd name="T111" fmla="*/ 83 h 165"/>
                <a:gd name="T112" fmla="*/ 118 w 167"/>
                <a:gd name="T113" fmla="*/ 90 h 165"/>
                <a:gd name="T114" fmla="*/ 113 w 167"/>
                <a:gd name="T115" fmla="*/ 103 h 165"/>
                <a:gd name="T116" fmla="*/ 103 w 167"/>
                <a:gd name="T117" fmla="*/ 112 h 165"/>
                <a:gd name="T118" fmla="*/ 91 w 167"/>
                <a:gd name="T119" fmla="*/ 117 h 165"/>
                <a:gd name="T120" fmla="*/ 83 w 167"/>
                <a:gd name="T121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65">
                  <a:moveTo>
                    <a:pt x="167" y="92"/>
                  </a:moveTo>
                  <a:lnTo>
                    <a:pt x="167" y="74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1" y="58"/>
                  </a:lnTo>
                  <a:lnTo>
                    <a:pt x="159" y="49"/>
                  </a:lnTo>
                  <a:lnTo>
                    <a:pt x="151" y="34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9" y="130"/>
                  </a:lnTo>
                  <a:lnTo>
                    <a:pt x="29" y="128"/>
                  </a:lnTo>
                  <a:lnTo>
                    <a:pt x="29" y="128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7" y="137"/>
                  </a:lnTo>
                  <a:lnTo>
                    <a:pt x="34" y="151"/>
                  </a:lnTo>
                  <a:lnTo>
                    <a:pt x="49" y="159"/>
                  </a:lnTo>
                  <a:lnTo>
                    <a:pt x="59" y="151"/>
                  </a:lnTo>
                  <a:lnTo>
                    <a:pt x="59" y="151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5" y="165"/>
                  </a:lnTo>
                  <a:lnTo>
                    <a:pt x="92" y="165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108" y="151"/>
                  </a:lnTo>
                  <a:lnTo>
                    <a:pt x="118" y="159"/>
                  </a:lnTo>
                  <a:lnTo>
                    <a:pt x="132" y="151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4" y="133"/>
                  </a:lnTo>
                  <a:lnTo>
                    <a:pt x="134" y="133"/>
                  </a:lnTo>
                  <a:lnTo>
                    <a:pt x="139" y="128"/>
                  </a:lnTo>
                  <a:lnTo>
                    <a:pt x="139" y="130"/>
                  </a:lnTo>
                  <a:lnTo>
                    <a:pt x="151" y="132"/>
                  </a:lnTo>
                  <a:lnTo>
                    <a:pt x="159" y="117"/>
                  </a:lnTo>
                  <a:lnTo>
                    <a:pt x="151" y="106"/>
                  </a:lnTo>
                  <a:lnTo>
                    <a:pt x="151" y="106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67" y="92"/>
                  </a:lnTo>
                  <a:close/>
                  <a:moveTo>
                    <a:pt x="83" y="119"/>
                  </a:moveTo>
                  <a:lnTo>
                    <a:pt x="83" y="119"/>
                  </a:lnTo>
                  <a:lnTo>
                    <a:pt x="76" y="117"/>
                  </a:lnTo>
                  <a:lnTo>
                    <a:pt x="70" y="115"/>
                  </a:lnTo>
                  <a:lnTo>
                    <a:pt x="64" y="112"/>
                  </a:lnTo>
                  <a:lnTo>
                    <a:pt x="59" y="108"/>
                  </a:lnTo>
                  <a:lnTo>
                    <a:pt x="54" y="103"/>
                  </a:lnTo>
                  <a:lnTo>
                    <a:pt x="51" y="97"/>
                  </a:lnTo>
                  <a:lnTo>
                    <a:pt x="49" y="90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9" y="76"/>
                  </a:lnTo>
                  <a:lnTo>
                    <a:pt x="51" y="70"/>
                  </a:lnTo>
                  <a:lnTo>
                    <a:pt x="54" y="63"/>
                  </a:lnTo>
                  <a:lnTo>
                    <a:pt x="59" y="57"/>
                  </a:lnTo>
                  <a:lnTo>
                    <a:pt x="64" y="54"/>
                  </a:lnTo>
                  <a:lnTo>
                    <a:pt x="70" y="50"/>
                  </a:lnTo>
                  <a:lnTo>
                    <a:pt x="76" y="49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91" y="49"/>
                  </a:lnTo>
                  <a:lnTo>
                    <a:pt x="97" y="50"/>
                  </a:lnTo>
                  <a:lnTo>
                    <a:pt x="103" y="54"/>
                  </a:lnTo>
                  <a:lnTo>
                    <a:pt x="108" y="57"/>
                  </a:lnTo>
                  <a:lnTo>
                    <a:pt x="113" y="63"/>
                  </a:lnTo>
                  <a:lnTo>
                    <a:pt x="116" y="70"/>
                  </a:lnTo>
                  <a:lnTo>
                    <a:pt x="118" y="76"/>
                  </a:lnTo>
                  <a:lnTo>
                    <a:pt x="119" y="83"/>
                  </a:lnTo>
                  <a:lnTo>
                    <a:pt x="119" y="83"/>
                  </a:lnTo>
                  <a:lnTo>
                    <a:pt x="118" y="90"/>
                  </a:lnTo>
                  <a:lnTo>
                    <a:pt x="116" y="97"/>
                  </a:lnTo>
                  <a:lnTo>
                    <a:pt x="113" y="103"/>
                  </a:lnTo>
                  <a:lnTo>
                    <a:pt x="108" y="108"/>
                  </a:lnTo>
                  <a:lnTo>
                    <a:pt x="103" y="112"/>
                  </a:lnTo>
                  <a:lnTo>
                    <a:pt x="97" y="115"/>
                  </a:lnTo>
                  <a:lnTo>
                    <a:pt x="91" y="117"/>
                  </a:lnTo>
                  <a:lnTo>
                    <a:pt x="83" y="119"/>
                  </a:lnTo>
                  <a:lnTo>
                    <a:pt x="83" y="119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Freeform 332">
              <a:extLst>
                <a:ext uri="{FF2B5EF4-FFF2-40B4-BE49-F238E27FC236}">
                  <a16:creationId xmlns:a16="http://schemas.microsoft.com/office/drawing/2014/main" id="{A4D0BD18-E472-3886-FB7A-4167B019F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9851" y="304800"/>
              <a:ext cx="139700" cy="138113"/>
            </a:xfrm>
            <a:custGeom>
              <a:avLst/>
              <a:gdLst>
                <a:gd name="T0" fmla="*/ 44 w 88"/>
                <a:gd name="T1" fmla="*/ 0 h 87"/>
                <a:gd name="T2" fmla="*/ 27 w 88"/>
                <a:gd name="T3" fmla="*/ 4 h 87"/>
                <a:gd name="T4" fmla="*/ 14 w 88"/>
                <a:gd name="T5" fmla="*/ 12 h 87"/>
                <a:gd name="T6" fmla="*/ 4 w 88"/>
                <a:gd name="T7" fmla="*/ 27 h 87"/>
                <a:gd name="T8" fmla="*/ 0 w 88"/>
                <a:gd name="T9" fmla="*/ 44 h 87"/>
                <a:gd name="T10" fmla="*/ 1 w 88"/>
                <a:gd name="T11" fmla="*/ 53 h 87"/>
                <a:gd name="T12" fmla="*/ 7 w 88"/>
                <a:gd name="T13" fmla="*/ 69 h 87"/>
                <a:gd name="T14" fmla="*/ 20 w 88"/>
                <a:gd name="T15" fmla="*/ 80 h 87"/>
                <a:gd name="T16" fmla="*/ 36 w 88"/>
                <a:gd name="T17" fmla="*/ 87 h 87"/>
                <a:gd name="T18" fmla="*/ 44 w 88"/>
                <a:gd name="T19" fmla="*/ 87 h 87"/>
                <a:gd name="T20" fmla="*/ 61 w 88"/>
                <a:gd name="T21" fmla="*/ 85 h 87"/>
                <a:gd name="T22" fmla="*/ 75 w 88"/>
                <a:gd name="T23" fmla="*/ 75 h 87"/>
                <a:gd name="T24" fmla="*/ 85 w 88"/>
                <a:gd name="T25" fmla="*/ 61 h 87"/>
                <a:gd name="T26" fmla="*/ 88 w 88"/>
                <a:gd name="T27" fmla="*/ 44 h 87"/>
                <a:gd name="T28" fmla="*/ 87 w 88"/>
                <a:gd name="T29" fmla="*/ 35 h 87"/>
                <a:gd name="T30" fmla="*/ 81 w 88"/>
                <a:gd name="T31" fmla="*/ 19 h 87"/>
                <a:gd name="T32" fmla="*/ 69 w 88"/>
                <a:gd name="T33" fmla="*/ 7 h 87"/>
                <a:gd name="T34" fmla="*/ 53 w 88"/>
                <a:gd name="T35" fmla="*/ 1 h 87"/>
                <a:gd name="T36" fmla="*/ 44 w 88"/>
                <a:gd name="T37" fmla="*/ 0 h 87"/>
                <a:gd name="T38" fmla="*/ 44 w 88"/>
                <a:gd name="T39" fmla="*/ 77 h 87"/>
                <a:gd name="T40" fmla="*/ 31 w 88"/>
                <a:gd name="T41" fmla="*/ 75 h 87"/>
                <a:gd name="T42" fmla="*/ 21 w 88"/>
                <a:gd name="T43" fmla="*/ 67 h 87"/>
                <a:gd name="T44" fmla="*/ 14 w 88"/>
                <a:gd name="T45" fmla="*/ 56 h 87"/>
                <a:gd name="T46" fmla="*/ 11 w 88"/>
                <a:gd name="T47" fmla="*/ 44 h 87"/>
                <a:gd name="T48" fmla="*/ 11 w 88"/>
                <a:gd name="T49" fmla="*/ 37 h 87"/>
                <a:gd name="T50" fmla="*/ 16 w 88"/>
                <a:gd name="T51" fmla="*/ 24 h 87"/>
                <a:gd name="T52" fmla="*/ 26 w 88"/>
                <a:gd name="T53" fmla="*/ 16 h 87"/>
                <a:gd name="T54" fmla="*/ 37 w 88"/>
                <a:gd name="T55" fmla="*/ 11 h 87"/>
                <a:gd name="T56" fmla="*/ 44 w 88"/>
                <a:gd name="T57" fmla="*/ 10 h 87"/>
                <a:gd name="T58" fmla="*/ 58 w 88"/>
                <a:gd name="T59" fmla="*/ 12 h 87"/>
                <a:gd name="T60" fmla="*/ 68 w 88"/>
                <a:gd name="T61" fmla="*/ 19 h 87"/>
                <a:gd name="T62" fmla="*/ 75 w 88"/>
                <a:gd name="T63" fmla="*/ 31 h 87"/>
                <a:gd name="T64" fmla="*/ 77 w 88"/>
                <a:gd name="T65" fmla="*/ 44 h 87"/>
                <a:gd name="T66" fmla="*/ 77 w 88"/>
                <a:gd name="T67" fmla="*/ 50 h 87"/>
                <a:gd name="T68" fmla="*/ 73 w 88"/>
                <a:gd name="T69" fmla="*/ 62 h 87"/>
                <a:gd name="T70" fmla="*/ 63 w 88"/>
                <a:gd name="T71" fmla="*/ 71 h 87"/>
                <a:gd name="T72" fmla="*/ 52 w 88"/>
                <a:gd name="T73" fmla="*/ 77 h 87"/>
                <a:gd name="T74" fmla="*/ 44 w 88"/>
                <a:gd name="T7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4"/>
                  </a:lnTo>
                  <a:lnTo>
                    <a:pt x="20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3"/>
                  </a:lnTo>
                  <a:lnTo>
                    <a:pt x="4" y="61"/>
                  </a:lnTo>
                  <a:lnTo>
                    <a:pt x="7" y="69"/>
                  </a:lnTo>
                  <a:lnTo>
                    <a:pt x="14" y="75"/>
                  </a:lnTo>
                  <a:lnTo>
                    <a:pt x="20" y="80"/>
                  </a:lnTo>
                  <a:lnTo>
                    <a:pt x="27" y="85"/>
                  </a:lnTo>
                  <a:lnTo>
                    <a:pt x="36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3" y="87"/>
                  </a:lnTo>
                  <a:lnTo>
                    <a:pt x="61" y="85"/>
                  </a:lnTo>
                  <a:lnTo>
                    <a:pt x="69" y="80"/>
                  </a:lnTo>
                  <a:lnTo>
                    <a:pt x="75" y="75"/>
                  </a:lnTo>
                  <a:lnTo>
                    <a:pt x="81" y="69"/>
                  </a:lnTo>
                  <a:lnTo>
                    <a:pt x="85" y="61"/>
                  </a:lnTo>
                  <a:lnTo>
                    <a:pt x="87" y="53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7" y="35"/>
                  </a:lnTo>
                  <a:lnTo>
                    <a:pt x="85" y="27"/>
                  </a:lnTo>
                  <a:lnTo>
                    <a:pt x="81" y="19"/>
                  </a:lnTo>
                  <a:lnTo>
                    <a:pt x="75" y="12"/>
                  </a:lnTo>
                  <a:lnTo>
                    <a:pt x="69" y="7"/>
                  </a:lnTo>
                  <a:lnTo>
                    <a:pt x="61" y="4"/>
                  </a:lnTo>
                  <a:lnTo>
                    <a:pt x="53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7"/>
                  </a:moveTo>
                  <a:lnTo>
                    <a:pt x="44" y="77"/>
                  </a:lnTo>
                  <a:lnTo>
                    <a:pt x="37" y="77"/>
                  </a:lnTo>
                  <a:lnTo>
                    <a:pt x="31" y="75"/>
                  </a:lnTo>
                  <a:lnTo>
                    <a:pt x="26" y="71"/>
                  </a:lnTo>
                  <a:lnTo>
                    <a:pt x="21" y="67"/>
                  </a:lnTo>
                  <a:lnTo>
                    <a:pt x="16" y="62"/>
                  </a:lnTo>
                  <a:lnTo>
                    <a:pt x="14" y="56"/>
                  </a:lnTo>
                  <a:lnTo>
                    <a:pt x="11" y="50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6" y="24"/>
                  </a:lnTo>
                  <a:lnTo>
                    <a:pt x="21" y="19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11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1"/>
                  </a:lnTo>
                  <a:lnTo>
                    <a:pt x="58" y="12"/>
                  </a:lnTo>
                  <a:lnTo>
                    <a:pt x="63" y="16"/>
                  </a:lnTo>
                  <a:lnTo>
                    <a:pt x="68" y="19"/>
                  </a:lnTo>
                  <a:lnTo>
                    <a:pt x="73" y="24"/>
                  </a:lnTo>
                  <a:lnTo>
                    <a:pt x="75" y="31"/>
                  </a:lnTo>
                  <a:lnTo>
                    <a:pt x="77" y="37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50"/>
                  </a:lnTo>
                  <a:lnTo>
                    <a:pt x="75" y="56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63" y="71"/>
                  </a:lnTo>
                  <a:lnTo>
                    <a:pt x="58" y="75"/>
                  </a:lnTo>
                  <a:lnTo>
                    <a:pt x="52" y="77"/>
                  </a:lnTo>
                  <a:lnTo>
                    <a:pt x="44" y="77"/>
                  </a:lnTo>
                  <a:lnTo>
                    <a:pt x="44" y="77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Freeform 333">
              <a:extLst>
                <a:ext uri="{FF2B5EF4-FFF2-40B4-BE49-F238E27FC236}">
                  <a16:creationId xmlns:a16="http://schemas.microsoft.com/office/drawing/2014/main" id="{87DE963D-B40D-C49C-5556-4B238F34A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446087"/>
              <a:ext cx="379413" cy="381000"/>
            </a:xfrm>
            <a:custGeom>
              <a:avLst/>
              <a:gdLst>
                <a:gd name="T0" fmla="*/ 239 w 239"/>
                <a:gd name="T1" fmla="*/ 107 h 240"/>
                <a:gd name="T2" fmla="*/ 221 w 239"/>
                <a:gd name="T3" fmla="*/ 101 h 240"/>
                <a:gd name="T4" fmla="*/ 229 w 239"/>
                <a:gd name="T5" fmla="*/ 72 h 240"/>
                <a:gd name="T6" fmla="*/ 199 w 239"/>
                <a:gd name="T7" fmla="*/ 53 h 240"/>
                <a:gd name="T8" fmla="*/ 193 w 239"/>
                <a:gd name="T9" fmla="*/ 47 h 240"/>
                <a:gd name="T10" fmla="*/ 186 w 239"/>
                <a:gd name="T11" fmla="*/ 41 h 240"/>
                <a:gd name="T12" fmla="*/ 169 w 239"/>
                <a:gd name="T13" fmla="*/ 10 h 240"/>
                <a:gd name="T14" fmla="*/ 155 w 239"/>
                <a:gd name="T15" fmla="*/ 23 h 240"/>
                <a:gd name="T16" fmla="*/ 132 w 239"/>
                <a:gd name="T17" fmla="*/ 0 h 240"/>
                <a:gd name="T18" fmla="*/ 102 w 239"/>
                <a:gd name="T19" fmla="*/ 19 h 240"/>
                <a:gd name="T20" fmla="*/ 85 w 239"/>
                <a:gd name="T21" fmla="*/ 23 h 240"/>
                <a:gd name="T22" fmla="*/ 49 w 239"/>
                <a:gd name="T23" fmla="*/ 23 h 240"/>
                <a:gd name="T24" fmla="*/ 53 w 239"/>
                <a:gd name="T25" fmla="*/ 41 h 240"/>
                <a:gd name="T26" fmla="*/ 47 w 239"/>
                <a:gd name="T27" fmla="*/ 47 h 240"/>
                <a:gd name="T28" fmla="*/ 42 w 239"/>
                <a:gd name="T29" fmla="*/ 53 h 240"/>
                <a:gd name="T30" fmla="*/ 10 w 239"/>
                <a:gd name="T31" fmla="*/ 72 h 240"/>
                <a:gd name="T32" fmla="*/ 23 w 239"/>
                <a:gd name="T33" fmla="*/ 85 h 240"/>
                <a:gd name="T34" fmla="*/ 0 w 239"/>
                <a:gd name="T35" fmla="*/ 107 h 240"/>
                <a:gd name="T36" fmla="*/ 18 w 239"/>
                <a:gd name="T37" fmla="*/ 139 h 240"/>
                <a:gd name="T38" fmla="*/ 23 w 239"/>
                <a:gd name="T39" fmla="*/ 155 h 240"/>
                <a:gd name="T40" fmla="*/ 22 w 239"/>
                <a:gd name="T41" fmla="*/ 191 h 240"/>
                <a:gd name="T42" fmla="*/ 42 w 239"/>
                <a:gd name="T43" fmla="*/ 187 h 240"/>
                <a:gd name="T44" fmla="*/ 47 w 239"/>
                <a:gd name="T45" fmla="*/ 193 h 240"/>
                <a:gd name="T46" fmla="*/ 49 w 239"/>
                <a:gd name="T47" fmla="*/ 218 h 240"/>
                <a:gd name="T48" fmla="*/ 85 w 239"/>
                <a:gd name="T49" fmla="*/ 218 h 240"/>
                <a:gd name="T50" fmla="*/ 102 w 239"/>
                <a:gd name="T51" fmla="*/ 221 h 240"/>
                <a:gd name="T52" fmla="*/ 132 w 239"/>
                <a:gd name="T53" fmla="*/ 240 h 240"/>
                <a:gd name="T54" fmla="*/ 139 w 239"/>
                <a:gd name="T55" fmla="*/ 221 h 240"/>
                <a:gd name="T56" fmla="*/ 169 w 239"/>
                <a:gd name="T57" fmla="*/ 230 h 240"/>
                <a:gd name="T58" fmla="*/ 186 w 239"/>
                <a:gd name="T59" fmla="*/ 199 h 240"/>
                <a:gd name="T60" fmla="*/ 193 w 239"/>
                <a:gd name="T61" fmla="*/ 193 h 240"/>
                <a:gd name="T62" fmla="*/ 199 w 239"/>
                <a:gd name="T63" fmla="*/ 187 h 240"/>
                <a:gd name="T64" fmla="*/ 229 w 239"/>
                <a:gd name="T65" fmla="*/ 170 h 240"/>
                <a:gd name="T66" fmla="*/ 217 w 239"/>
                <a:gd name="T67" fmla="*/ 155 h 240"/>
                <a:gd name="T68" fmla="*/ 239 w 239"/>
                <a:gd name="T69" fmla="*/ 133 h 240"/>
                <a:gd name="T70" fmla="*/ 120 w 239"/>
                <a:gd name="T71" fmla="*/ 155 h 240"/>
                <a:gd name="T72" fmla="*/ 107 w 239"/>
                <a:gd name="T73" fmla="*/ 153 h 240"/>
                <a:gd name="T74" fmla="*/ 96 w 239"/>
                <a:gd name="T75" fmla="*/ 145 h 240"/>
                <a:gd name="T76" fmla="*/ 88 w 239"/>
                <a:gd name="T77" fmla="*/ 134 h 240"/>
                <a:gd name="T78" fmla="*/ 85 w 239"/>
                <a:gd name="T79" fmla="*/ 121 h 240"/>
                <a:gd name="T80" fmla="*/ 86 w 239"/>
                <a:gd name="T81" fmla="*/ 113 h 240"/>
                <a:gd name="T82" fmla="*/ 91 w 239"/>
                <a:gd name="T83" fmla="*/ 101 h 240"/>
                <a:gd name="T84" fmla="*/ 101 w 239"/>
                <a:gd name="T85" fmla="*/ 91 h 240"/>
                <a:gd name="T86" fmla="*/ 113 w 239"/>
                <a:gd name="T87" fmla="*/ 86 h 240"/>
                <a:gd name="T88" fmla="*/ 120 w 239"/>
                <a:gd name="T89" fmla="*/ 85 h 240"/>
                <a:gd name="T90" fmla="*/ 134 w 239"/>
                <a:gd name="T91" fmla="*/ 88 h 240"/>
                <a:gd name="T92" fmla="*/ 145 w 239"/>
                <a:gd name="T93" fmla="*/ 95 h 240"/>
                <a:gd name="T94" fmla="*/ 152 w 239"/>
                <a:gd name="T95" fmla="*/ 106 h 240"/>
                <a:gd name="T96" fmla="*/ 155 w 239"/>
                <a:gd name="T97" fmla="*/ 121 h 240"/>
                <a:gd name="T98" fmla="*/ 153 w 239"/>
                <a:gd name="T99" fmla="*/ 127 h 240"/>
                <a:gd name="T100" fmla="*/ 148 w 239"/>
                <a:gd name="T101" fmla="*/ 139 h 240"/>
                <a:gd name="T102" fmla="*/ 140 w 239"/>
                <a:gd name="T103" fmla="*/ 149 h 240"/>
                <a:gd name="T104" fmla="*/ 126 w 239"/>
                <a:gd name="T105" fmla="*/ 154 h 240"/>
                <a:gd name="T106" fmla="*/ 120 w 239"/>
                <a:gd name="T107" fmla="*/ 15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240">
                  <a:moveTo>
                    <a:pt x="239" y="133"/>
                  </a:moveTo>
                  <a:lnTo>
                    <a:pt x="239" y="107"/>
                  </a:lnTo>
                  <a:lnTo>
                    <a:pt x="221" y="101"/>
                  </a:lnTo>
                  <a:lnTo>
                    <a:pt x="221" y="101"/>
                  </a:lnTo>
                  <a:lnTo>
                    <a:pt x="217" y="85"/>
                  </a:lnTo>
                  <a:lnTo>
                    <a:pt x="229" y="72"/>
                  </a:lnTo>
                  <a:lnTo>
                    <a:pt x="217" y="50"/>
                  </a:lnTo>
                  <a:lnTo>
                    <a:pt x="199" y="53"/>
                  </a:lnTo>
                  <a:lnTo>
                    <a:pt x="199" y="53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86" y="41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39" y="19"/>
                  </a:ln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7" y="193"/>
                  </a:lnTo>
                  <a:lnTo>
                    <a:pt x="47" y="193"/>
                  </a:lnTo>
                  <a:lnTo>
                    <a:pt x="53" y="199"/>
                  </a:lnTo>
                  <a:lnTo>
                    <a:pt x="49" y="218"/>
                  </a:lnTo>
                  <a:lnTo>
                    <a:pt x="71" y="230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102" y="221"/>
                  </a:lnTo>
                  <a:lnTo>
                    <a:pt x="108" y="240"/>
                  </a:lnTo>
                  <a:lnTo>
                    <a:pt x="132" y="24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55" y="218"/>
                  </a:lnTo>
                  <a:lnTo>
                    <a:pt x="169" y="230"/>
                  </a:lnTo>
                  <a:lnTo>
                    <a:pt x="190" y="218"/>
                  </a:lnTo>
                  <a:lnTo>
                    <a:pt x="186" y="199"/>
                  </a:lnTo>
                  <a:lnTo>
                    <a:pt x="186" y="199"/>
                  </a:lnTo>
                  <a:lnTo>
                    <a:pt x="193" y="193"/>
                  </a:lnTo>
                  <a:lnTo>
                    <a:pt x="193" y="193"/>
                  </a:lnTo>
                  <a:lnTo>
                    <a:pt x="199" y="187"/>
                  </a:lnTo>
                  <a:lnTo>
                    <a:pt x="217" y="191"/>
                  </a:lnTo>
                  <a:lnTo>
                    <a:pt x="229" y="170"/>
                  </a:lnTo>
                  <a:lnTo>
                    <a:pt x="217" y="155"/>
                  </a:lnTo>
                  <a:lnTo>
                    <a:pt x="217" y="155"/>
                  </a:lnTo>
                  <a:lnTo>
                    <a:pt x="221" y="139"/>
                  </a:lnTo>
                  <a:lnTo>
                    <a:pt x="239" y="133"/>
                  </a:lnTo>
                  <a:close/>
                  <a:moveTo>
                    <a:pt x="120" y="155"/>
                  </a:moveTo>
                  <a:lnTo>
                    <a:pt x="120" y="155"/>
                  </a:lnTo>
                  <a:lnTo>
                    <a:pt x="113" y="154"/>
                  </a:lnTo>
                  <a:lnTo>
                    <a:pt x="107" y="153"/>
                  </a:lnTo>
                  <a:lnTo>
                    <a:pt x="101" y="149"/>
                  </a:lnTo>
                  <a:lnTo>
                    <a:pt x="96" y="145"/>
                  </a:lnTo>
                  <a:lnTo>
                    <a:pt x="91" y="139"/>
                  </a:lnTo>
                  <a:lnTo>
                    <a:pt x="88" y="134"/>
                  </a:lnTo>
                  <a:lnTo>
                    <a:pt x="86" y="127"/>
                  </a:lnTo>
                  <a:lnTo>
                    <a:pt x="85" y="121"/>
                  </a:lnTo>
                  <a:lnTo>
                    <a:pt x="85" y="121"/>
                  </a:lnTo>
                  <a:lnTo>
                    <a:pt x="86" y="113"/>
                  </a:lnTo>
                  <a:lnTo>
                    <a:pt x="88" y="106"/>
                  </a:lnTo>
                  <a:lnTo>
                    <a:pt x="91" y="101"/>
                  </a:lnTo>
                  <a:lnTo>
                    <a:pt x="96" y="95"/>
                  </a:lnTo>
                  <a:lnTo>
                    <a:pt x="101" y="91"/>
                  </a:lnTo>
                  <a:lnTo>
                    <a:pt x="107" y="88"/>
                  </a:lnTo>
                  <a:lnTo>
                    <a:pt x="113" y="86"/>
                  </a:lnTo>
                  <a:lnTo>
                    <a:pt x="120" y="85"/>
                  </a:lnTo>
                  <a:lnTo>
                    <a:pt x="120" y="85"/>
                  </a:lnTo>
                  <a:lnTo>
                    <a:pt x="126" y="86"/>
                  </a:lnTo>
                  <a:lnTo>
                    <a:pt x="134" y="88"/>
                  </a:lnTo>
                  <a:lnTo>
                    <a:pt x="140" y="91"/>
                  </a:lnTo>
                  <a:lnTo>
                    <a:pt x="145" y="95"/>
                  </a:lnTo>
                  <a:lnTo>
                    <a:pt x="148" y="101"/>
                  </a:lnTo>
                  <a:lnTo>
                    <a:pt x="152" y="106"/>
                  </a:lnTo>
                  <a:lnTo>
                    <a:pt x="153" y="113"/>
                  </a:lnTo>
                  <a:lnTo>
                    <a:pt x="155" y="121"/>
                  </a:lnTo>
                  <a:lnTo>
                    <a:pt x="155" y="121"/>
                  </a:lnTo>
                  <a:lnTo>
                    <a:pt x="153" y="127"/>
                  </a:lnTo>
                  <a:lnTo>
                    <a:pt x="152" y="134"/>
                  </a:lnTo>
                  <a:lnTo>
                    <a:pt x="148" y="139"/>
                  </a:lnTo>
                  <a:lnTo>
                    <a:pt x="145" y="145"/>
                  </a:lnTo>
                  <a:lnTo>
                    <a:pt x="140" y="149"/>
                  </a:lnTo>
                  <a:lnTo>
                    <a:pt x="134" y="153"/>
                  </a:lnTo>
                  <a:lnTo>
                    <a:pt x="126" y="154"/>
                  </a:lnTo>
                  <a:lnTo>
                    <a:pt x="120" y="155"/>
                  </a:lnTo>
                  <a:lnTo>
                    <a:pt x="12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Freeform 334">
              <a:extLst>
                <a:ext uri="{FF2B5EF4-FFF2-40B4-BE49-F238E27FC236}">
                  <a16:creationId xmlns:a16="http://schemas.microsoft.com/office/drawing/2014/main" id="{D2452CBF-8153-110A-E685-563746F4E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9188" y="552450"/>
              <a:ext cx="168275" cy="168275"/>
            </a:xfrm>
            <a:custGeom>
              <a:avLst/>
              <a:gdLst>
                <a:gd name="T0" fmla="*/ 53 w 106"/>
                <a:gd name="T1" fmla="*/ 0 h 106"/>
                <a:gd name="T2" fmla="*/ 32 w 106"/>
                <a:gd name="T3" fmla="*/ 5 h 106"/>
                <a:gd name="T4" fmla="*/ 15 w 106"/>
                <a:gd name="T5" fmla="*/ 16 h 106"/>
                <a:gd name="T6" fmla="*/ 4 w 106"/>
                <a:gd name="T7" fmla="*/ 33 h 106"/>
                <a:gd name="T8" fmla="*/ 0 w 106"/>
                <a:gd name="T9" fmla="*/ 54 h 106"/>
                <a:gd name="T10" fmla="*/ 2 w 106"/>
                <a:gd name="T11" fmla="*/ 64 h 106"/>
                <a:gd name="T12" fmla="*/ 9 w 106"/>
                <a:gd name="T13" fmla="*/ 83 h 106"/>
                <a:gd name="T14" fmla="*/ 24 w 106"/>
                <a:gd name="T15" fmla="*/ 97 h 106"/>
                <a:gd name="T16" fmla="*/ 42 w 106"/>
                <a:gd name="T17" fmla="*/ 105 h 106"/>
                <a:gd name="T18" fmla="*/ 53 w 106"/>
                <a:gd name="T19" fmla="*/ 106 h 106"/>
                <a:gd name="T20" fmla="*/ 73 w 106"/>
                <a:gd name="T21" fmla="*/ 102 h 106"/>
                <a:gd name="T22" fmla="*/ 90 w 106"/>
                <a:gd name="T23" fmla="*/ 91 h 106"/>
                <a:gd name="T24" fmla="*/ 101 w 106"/>
                <a:gd name="T25" fmla="*/ 73 h 106"/>
                <a:gd name="T26" fmla="*/ 106 w 106"/>
                <a:gd name="T27" fmla="*/ 54 h 106"/>
                <a:gd name="T28" fmla="*/ 105 w 106"/>
                <a:gd name="T29" fmla="*/ 43 h 106"/>
                <a:gd name="T30" fmla="*/ 96 w 106"/>
                <a:gd name="T31" fmla="*/ 23 h 106"/>
                <a:gd name="T32" fmla="*/ 83 w 106"/>
                <a:gd name="T33" fmla="*/ 10 h 106"/>
                <a:gd name="T34" fmla="*/ 63 w 106"/>
                <a:gd name="T35" fmla="*/ 1 h 106"/>
                <a:gd name="T36" fmla="*/ 53 w 106"/>
                <a:gd name="T37" fmla="*/ 0 h 106"/>
                <a:gd name="T38" fmla="*/ 53 w 106"/>
                <a:gd name="T39" fmla="*/ 81 h 106"/>
                <a:gd name="T40" fmla="*/ 42 w 106"/>
                <a:gd name="T41" fmla="*/ 79 h 106"/>
                <a:gd name="T42" fmla="*/ 34 w 106"/>
                <a:gd name="T43" fmla="*/ 73 h 106"/>
                <a:gd name="T44" fmla="*/ 27 w 106"/>
                <a:gd name="T45" fmla="*/ 64 h 106"/>
                <a:gd name="T46" fmla="*/ 25 w 106"/>
                <a:gd name="T47" fmla="*/ 54 h 106"/>
                <a:gd name="T48" fmla="*/ 25 w 106"/>
                <a:gd name="T49" fmla="*/ 48 h 106"/>
                <a:gd name="T50" fmla="*/ 30 w 106"/>
                <a:gd name="T51" fmla="*/ 38 h 106"/>
                <a:gd name="T52" fmla="*/ 37 w 106"/>
                <a:gd name="T53" fmla="*/ 30 h 106"/>
                <a:gd name="T54" fmla="*/ 47 w 106"/>
                <a:gd name="T55" fmla="*/ 25 h 106"/>
                <a:gd name="T56" fmla="*/ 53 w 106"/>
                <a:gd name="T57" fmla="*/ 25 h 106"/>
                <a:gd name="T58" fmla="*/ 64 w 106"/>
                <a:gd name="T59" fmla="*/ 28 h 106"/>
                <a:gd name="T60" fmla="*/ 73 w 106"/>
                <a:gd name="T61" fmla="*/ 33 h 106"/>
                <a:gd name="T62" fmla="*/ 79 w 106"/>
                <a:gd name="T63" fmla="*/ 43 h 106"/>
                <a:gd name="T64" fmla="*/ 80 w 106"/>
                <a:gd name="T65" fmla="*/ 54 h 106"/>
                <a:gd name="T66" fmla="*/ 80 w 106"/>
                <a:gd name="T67" fmla="*/ 59 h 106"/>
                <a:gd name="T68" fmla="*/ 77 w 106"/>
                <a:gd name="T69" fmla="*/ 68 h 106"/>
                <a:gd name="T70" fmla="*/ 68 w 106"/>
                <a:gd name="T71" fmla="*/ 76 h 106"/>
                <a:gd name="T72" fmla="*/ 58 w 106"/>
                <a:gd name="T73" fmla="*/ 81 h 106"/>
                <a:gd name="T74" fmla="*/ 53 w 106"/>
                <a:gd name="T75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53" y="0"/>
                  </a:lnTo>
                  <a:lnTo>
                    <a:pt x="42" y="1"/>
                  </a:lnTo>
                  <a:lnTo>
                    <a:pt x="32" y="5"/>
                  </a:lnTo>
                  <a:lnTo>
                    <a:pt x="24" y="10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4" y="73"/>
                  </a:lnTo>
                  <a:lnTo>
                    <a:pt x="9" y="83"/>
                  </a:lnTo>
                  <a:lnTo>
                    <a:pt x="15" y="91"/>
                  </a:lnTo>
                  <a:lnTo>
                    <a:pt x="24" y="97"/>
                  </a:lnTo>
                  <a:lnTo>
                    <a:pt x="32" y="102"/>
                  </a:lnTo>
                  <a:lnTo>
                    <a:pt x="42" y="105"/>
                  </a:lnTo>
                  <a:lnTo>
                    <a:pt x="53" y="106"/>
                  </a:lnTo>
                  <a:lnTo>
                    <a:pt x="53" y="106"/>
                  </a:lnTo>
                  <a:lnTo>
                    <a:pt x="63" y="105"/>
                  </a:lnTo>
                  <a:lnTo>
                    <a:pt x="73" y="102"/>
                  </a:lnTo>
                  <a:lnTo>
                    <a:pt x="83" y="97"/>
                  </a:lnTo>
                  <a:lnTo>
                    <a:pt x="90" y="91"/>
                  </a:lnTo>
                  <a:lnTo>
                    <a:pt x="96" y="83"/>
                  </a:lnTo>
                  <a:lnTo>
                    <a:pt x="101" y="73"/>
                  </a:lnTo>
                  <a:lnTo>
                    <a:pt x="105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43"/>
                  </a:lnTo>
                  <a:lnTo>
                    <a:pt x="101" y="33"/>
                  </a:lnTo>
                  <a:lnTo>
                    <a:pt x="96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3" y="5"/>
                  </a:lnTo>
                  <a:lnTo>
                    <a:pt x="63" y="1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53" y="81"/>
                  </a:moveTo>
                  <a:lnTo>
                    <a:pt x="53" y="81"/>
                  </a:lnTo>
                  <a:lnTo>
                    <a:pt x="47" y="81"/>
                  </a:lnTo>
                  <a:lnTo>
                    <a:pt x="42" y="79"/>
                  </a:lnTo>
                  <a:lnTo>
                    <a:pt x="37" y="76"/>
                  </a:lnTo>
                  <a:lnTo>
                    <a:pt x="34" y="73"/>
                  </a:lnTo>
                  <a:lnTo>
                    <a:pt x="30" y="68"/>
                  </a:lnTo>
                  <a:lnTo>
                    <a:pt x="27" y="64"/>
                  </a:lnTo>
                  <a:lnTo>
                    <a:pt x="25" y="59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48"/>
                  </a:lnTo>
                  <a:lnTo>
                    <a:pt x="27" y="43"/>
                  </a:lnTo>
                  <a:lnTo>
                    <a:pt x="30" y="38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7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8" y="25"/>
                  </a:lnTo>
                  <a:lnTo>
                    <a:pt x="64" y="28"/>
                  </a:lnTo>
                  <a:lnTo>
                    <a:pt x="68" y="30"/>
                  </a:lnTo>
                  <a:lnTo>
                    <a:pt x="73" y="33"/>
                  </a:lnTo>
                  <a:lnTo>
                    <a:pt x="77" y="38"/>
                  </a:lnTo>
                  <a:lnTo>
                    <a:pt x="79" y="43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9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3" y="73"/>
                  </a:lnTo>
                  <a:lnTo>
                    <a:pt x="68" y="76"/>
                  </a:lnTo>
                  <a:lnTo>
                    <a:pt x="64" y="79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Freeform 335">
              <a:extLst>
                <a:ext uri="{FF2B5EF4-FFF2-40B4-BE49-F238E27FC236}">
                  <a16:creationId xmlns:a16="http://schemas.microsoft.com/office/drawing/2014/main" id="{A152F3B8-DB62-FC06-31BE-C7F89AEFB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527050"/>
              <a:ext cx="219075" cy="219075"/>
            </a:xfrm>
            <a:custGeom>
              <a:avLst/>
              <a:gdLst>
                <a:gd name="T0" fmla="*/ 69 w 138"/>
                <a:gd name="T1" fmla="*/ 0 h 138"/>
                <a:gd name="T2" fmla="*/ 42 w 138"/>
                <a:gd name="T3" fmla="*/ 6 h 138"/>
                <a:gd name="T4" fmla="*/ 20 w 138"/>
                <a:gd name="T5" fmla="*/ 21 h 138"/>
                <a:gd name="T6" fmla="*/ 5 w 138"/>
                <a:gd name="T7" fmla="*/ 43 h 138"/>
                <a:gd name="T8" fmla="*/ 0 w 138"/>
                <a:gd name="T9" fmla="*/ 70 h 138"/>
                <a:gd name="T10" fmla="*/ 2 w 138"/>
                <a:gd name="T11" fmla="*/ 83 h 138"/>
                <a:gd name="T12" fmla="*/ 12 w 138"/>
                <a:gd name="T13" fmla="*/ 108 h 138"/>
                <a:gd name="T14" fmla="*/ 30 w 138"/>
                <a:gd name="T15" fmla="*/ 126 h 138"/>
                <a:gd name="T16" fmla="*/ 54 w 138"/>
                <a:gd name="T17" fmla="*/ 136 h 138"/>
                <a:gd name="T18" fmla="*/ 69 w 138"/>
                <a:gd name="T19" fmla="*/ 138 h 138"/>
                <a:gd name="T20" fmla="*/ 96 w 138"/>
                <a:gd name="T21" fmla="*/ 132 h 138"/>
                <a:gd name="T22" fmla="*/ 117 w 138"/>
                <a:gd name="T23" fmla="*/ 118 h 138"/>
                <a:gd name="T24" fmla="*/ 132 w 138"/>
                <a:gd name="T25" fmla="*/ 95 h 138"/>
                <a:gd name="T26" fmla="*/ 138 w 138"/>
                <a:gd name="T27" fmla="*/ 70 h 138"/>
                <a:gd name="T28" fmla="*/ 137 w 138"/>
                <a:gd name="T29" fmla="*/ 55 h 138"/>
                <a:gd name="T30" fmla="*/ 126 w 138"/>
                <a:gd name="T31" fmla="*/ 30 h 138"/>
                <a:gd name="T32" fmla="*/ 107 w 138"/>
                <a:gd name="T33" fmla="*/ 12 h 138"/>
                <a:gd name="T34" fmla="*/ 83 w 138"/>
                <a:gd name="T35" fmla="*/ 2 h 138"/>
                <a:gd name="T36" fmla="*/ 69 w 138"/>
                <a:gd name="T37" fmla="*/ 0 h 138"/>
                <a:gd name="T38" fmla="*/ 69 w 138"/>
                <a:gd name="T39" fmla="*/ 109 h 138"/>
                <a:gd name="T40" fmla="*/ 53 w 138"/>
                <a:gd name="T41" fmla="*/ 105 h 138"/>
                <a:gd name="T42" fmla="*/ 41 w 138"/>
                <a:gd name="T43" fmla="*/ 97 h 138"/>
                <a:gd name="T44" fmla="*/ 32 w 138"/>
                <a:gd name="T45" fmla="*/ 84 h 138"/>
                <a:gd name="T46" fmla="*/ 29 w 138"/>
                <a:gd name="T47" fmla="*/ 70 h 138"/>
                <a:gd name="T48" fmla="*/ 30 w 138"/>
                <a:gd name="T49" fmla="*/ 61 h 138"/>
                <a:gd name="T50" fmla="*/ 36 w 138"/>
                <a:gd name="T51" fmla="*/ 46 h 138"/>
                <a:gd name="T52" fmla="*/ 47 w 138"/>
                <a:gd name="T53" fmla="*/ 37 h 138"/>
                <a:gd name="T54" fmla="*/ 61 w 138"/>
                <a:gd name="T55" fmla="*/ 30 h 138"/>
                <a:gd name="T56" fmla="*/ 69 w 138"/>
                <a:gd name="T57" fmla="*/ 29 h 138"/>
                <a:gd name="T58" fmla="*/ 84 w 138"/>
                <a:gd name="T59" fmla="*/ 33 h 138"/>
                <a:gd name="T60" fmla="*/ 97 w 138"/>
                <a:gd name="T61" fmla="*/ 41 h 138"/>
                <a:gd name="T62" fmla="*/ 105 w 138"/>
                <a:gd name="T63" fmla="*/ 54 h 138"/>
                <a:gd name="T64" fmla="*/ 108 w 138"/>
                <a:gd name="T65" fmla="*/ 70 h 138"/>
                <a:gd name="T66" fmla="*/ 107 w 138"/>
                <a:gd name="T67" fmla="*/ 77 h 138"/>
                <a:gd name="T68" fmla="*/ 101 w 138"/>
                <a:gd name="T69" fmla="*/ 92 h 138"/>
                <a:gd name="T70" fmla="*/ 91 w 138"/>
                <a:gd name="T71" fmla="*/ 102 h 138"/>
                <a:gd name="T72" fmla="*/ 77 w 138"/>
                <a:gd name="T73" fmla="*/ 108 h 138"/>
                <a:gd name="T74" fmla="*/ 69 w 138"/>
                <a:gd name="T75" fmla="*/ 10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69" y="0"/>
                  </a:lnTo>
                  <a:lnTo>
                    <a:pt x="54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1"/>
                  </a:lnTo>
                  <a:lnTo>
                    <a:pt x="12" y="30"/>
                  </a:lnTo>
                  <a:lnTo>
                    <a:pt x="5" y="43"/>
                  </a:lnTo>
                  <a:lnTo>
                    <a:pt x="2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3"/>
                  </a:lnTo>
                  <a:lnTo>
                    <a:pt x="5" y="95"/>
                  </a:lnTo>
                  <a:lnTo>
                    <a:pt x="12" y="108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83" y="136"/>
                  </a:lnTo>
                  <a:lnTo>
                    <a:pt x="96" y="132"/>
                  </a:lnTo>
                  <a:lnTo>
                    <a:pt x="107" y="126"/>
                  </a:lnTo>
                  <a:lnTo>
                    <a:pt x="117" y="118"/>
                  </a:lnTo>
                  <a:lnTo>
                    <a:pt x="126" y="108"/>
                  </a:lnTo>
                  <a:lnTo>
                    <a:pt x="132" y="95"/>
                  </a:lnTo>
                  <a:lnTo>
                    <a:pt x="137" y="83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7" y="55"/>
                  </a:lnTo>
                  <a:lnTo>
                    <a:pt x="132" y="43"/>
                  </a:lnTo>
                  <a:lnTo>
                    <a:pt x="126" y="30"/>
                  </a:lnTo>
                  <a:lnTo>
                    <a:pt x="117" y="21"/>
                  </a:lnTo>
                  <a:lnTo>
                    <a:pt x="107" y="12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09"/>
                  </a:moveTo>
                  <a:lnTo>
                    <a:pt x="69" y="109"/>
                  </a:lnTo>
                  <a:lnTo>
                    <a:pt x="61" y="108"/>
                  </a:lnTo>
                  <a:lnTo>
                    <a:pt x="53" y="105"/>
                  </a:lnTo>
                  <a:lnTo>
                    <a:pt x="47" y="102"/>
                  </a:lnTo>
                  <a:lnTo>
                    <a:pt x="41" y="97"/>
                  </a:lnTo>
                  <a:lnTo>
                    <a:pt x="36" y="92"/>
                  </a:lnTo>
                  <a:lnTo>
                    <a:pt x="32" y="84"/>
                  </a:lnTo>
                  <a:lnTo>
                    <a:pt x="30" y="77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0" y="61"/>
                  </a:lnTo>
                  <a:lnTo>
                    <a:pt x="32" y="54"/>
                  </a:lnTo>
                  <a:lnTo>
                    <a:pt x="36" y="46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3" y="33"/>
                  </a:lnTo>
                  <a:lnTo>
                    <a:pt x="61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7" y="30"/>
                  </a:lnTo>
                  <a:lnTo>
                    <a:pt x="84" y="33"/>
                  </a:lnTo>
                  <a:lnTo>
                    <a:pt x="91" y="37"/>
                  </a:lnTo>
                  <a:lnTo>
                    <a:pt x="97" y="41"/>
                  </a:lnTo>
                  <a:lnTo>
                    <a:pt x="101" y="46"/>
                  </a:lnTo>
                  <a:lnTo>
                    <a:pt x="105" y="54"/>
                  </a:lnTo>
                  <a:lnTo>
                    <a:pt x="107" y="6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7" y="77"/>
                  </a:lnTo>
                  <a:lnTo>
                    <a:pt x="105" y="84"/>
                  </a:lnTo>
                  <a:lnTo>
                    <a:pt x="101" y="92"/>
                  </a:lnTo>
                  <a:lnTo>
                    <a:pt x="97" y="97"/>
                  </a:lnTo>
                  <a:lnTo>
                    <a:pt x="91" y="102"/>
                  </a:lnTo>
                  <a:lnTo>
                    <a:pt x="84" y="105"/>
                  </a:lnTo>
                  <a:lnTo>
                    <a:pt x="77" y="108"/>
                  </a:lnTo>
                  <a:lnTo>
                    <a:pt x="69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28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9742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8C382A3-41AF-B19A-A55A-4D0849615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02" y="2174704"/>
            <a:ext cx="6285992" cy="3150425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Realizando balanceamento das variáveis, </a:t>
            </a:r>
            <a:r>
              <a:rPr lang="pt-BR" sz="1200" i="1" dirty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 vez que o número de transações fraudulentas é muito menor que o número de transações não-fraudulentas, é necessário realizar o balanceamento das variáveis, para isso, vamos aumentar a quantidade de transações fraudulentas.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Diferença da proporção é cerca de 500x.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55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Rodando Regressão Logística básica para comparar os resultados entre os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Dataframes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original sem balanceamento.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E3FCE3C-6CE7-FF5B-110A-0B4A9B24C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99" y="1827394"/>
            <a:ext cx="3896452" cy="3080665"/>
          </a:xfrm>
          <a:prstGeom prst="rect">
            <a:avLst/>
          </a:prstGeom>
        </p:spPr>
      </p:pic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4D52C6E6-AB70-FB7C-554F-C0679872E2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678" y="1831994"/>
            <a:ext cx="3869326" cy="3080665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75AC1F-A256-240A-AB07-323D4F2DA757}"/>
              </a:ext>
            </a:extLst>
          </p:cNvPr>
          <p:cNvSpPr txBox="1"/>
          <p:nvPr/>
        </p:nvSpPr>
        <p:spPr>
          <a:xfrm>
            <a:off x="1905092" y="4960203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WPC"/>
              </a:rPr>
              <a:t>#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acurácia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0.999204147794436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#A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precisão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0.8469387755102041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 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recall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0.6102941176470589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 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</a:b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Score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0.7094017094017094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 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coeficiente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de correlação é </a:t>
            </a:r>
            <a:r>
              <a:rPr lang="pt-BR" sz="12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egoe WPC"/>
              </a:rPr>
              <a:t>0.718577721570528.</a:t>
            </a:r>
            <a:endParaRPr lang="pt-BR" sz="1200" b="1" dirty="0">
              <a:solidFill>
                <a:schemeClr val="accent4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7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 descr="Gráfico, Gráfico de linhas&#10;&#10;Descrição gerada automaticamente">
            <a:extLst>
              <a:ext uri="{FF2B5EF4-FFF2-40B4-BE49-F238E27FC236}">
                <a16:creationId xmlns:a16="http://schemas.microsoft.com/office/drawing/2014/main" id="{A0DEC26C-DA72-08DD-A8EE-08084284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286" y="1838965"/>
            <a:ext cx="3873718" cy="3069063"/>
          </a:xfrm>
          <a:prstGeom prst="rect">
            <a:avLst/>
          </a:prstGeom>
        </p:spPr>
      </p:pic>
      <p:pic>
        <p:nvPicPr>
          <p:cNvPr id="3" name="Imagem 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85EADB96-BBA0-56FC-D2A7-9D46C40E1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46" y="1838965"/>
            <a:ext cx="3876654" cy="3069063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Rodando Regressão Logística básica para comparar os resultados entre os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Dataframes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original balanceado.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75AC1F-A256-240A-AB07-323D4F2DA757}"/>
              </a:ext>
            </a:extLst>
          </p:cNvPr>
          <p:cNvSpPr txBox="1"/>
          <p:nvPr/>
        </p:nvSpPr>
        <p:spPr>
          <a:xfrm>
            <a:off x="1905092" y="4960203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WPC"/>
              </a:rPr>
              <a:t>#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acurácia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0.9679313459801264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. #A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precisão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0.9454277286135693.  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recall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0.8592493297587132.  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</a:b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Score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0.9002808988764044. 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coeficiente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de correlação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0.8826551046811262.</a:t>
            </a:r>
          </a:p>
        </p:txBody>
      </p:sp>
    </p:spTree>
    <p:extLst>
      <p:ext uri="{BB962C8B-B14F-4D97-AF65-F5344CB8AC3E}">
        <p14:creationId xmlns:p14="http://schemas.microsoft.com/office/powerpoint/2010/main" val="271555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7F74376C-4684-653B-0787-6AE34FB96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92" y="1834482"/>
            <a:ext cx="3871612" cy="3067013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CCD0E446-0477-3AAE-6B15-953B1144D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74" y="1841014"/>
            <a:ext cx="3873718" cy="3067014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Modelo ML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71" name="Group 94">
            <a:extLst>
              <a:ext uri="{FF2B5EF4-FFF2-40B4-BE49-F238E27FC236}">
                <a16:creationId xmlns:a16="http://schemas.microsoft.com/office/drawing/2014/main" id="{F1DED897-31A4-552B-9FAC-47B427A7DAFD}"/>
              </a:ext>
            </a:extLst>
          </p:cNvPr>
          <p:cNvGrpSpPr/>
          <p:nvPr/>
        </p:nvGrpSpPr>
        <p:grpSpPr>
          <a:xfrm>
            <a:off x="2210799" y="524776"/>
            <a:ext cx="838200" cy="733425"/>
            <a:chOff x="-2326778" y="1212503"/>
            <a:chExt cx="838200" cy="733425"/>
          </a:xfrm>
          <a:solidFill>
            <a:schemeClr val="bg1"/>
          </a:solidFill>
        </p:grpSpPr>
        <p:sp>
          <p:nvSpPr>
            <p:cNvPr id="272" name="Freeform 1134">
              <a:extLst>
                <a:ext uri="{FF2B5EF4-FFF2-40B4-BE49-F238E27FC236}">
                  <a16:creationId xmlns:a16="http://schemas.microsoft.com/office/drawing/2014/main" id="{1D23DDDE-2837-139C-2114-A049198F6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66" y="202"/>
                </a:cxn>
                <a:cxn ang="0">
                  <a:pos x="292" y="198"/>
                </a:cxn>
                <a:cxn ang="0">
                  <a:pos x="320" y="174"/>
                </a:cxn>
                <a:cxn ang="0">
                  <a:pos x="332" y="136"/>
                </a:cxn>
                <a:cxn ang="0">
                  <a:pos x="326" y="112"/>
                </a:cxn>
                <a:cxn ang="0">
                  <a:pos x="304" y="8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46" y="16"/>
                </a:cxn>
                <a:cxn ang="0">
                  <a:pos x="120" y="22"/>
                </a:cxn>
                <a:cxn ang="0">
                  <a:pos x="96" y="20"/>
                </a:cxn>
                <a:cxn ang="0">
                  <a:pos x="70" y="34"/>
                </a:cxn>
                <a:cxn ang="0">
                  <a:pos x="56" y="6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0" y="104"/>
                </a:cxn>
                <a:cxn ang="0">
                  <a:pos x="0" y="136"/>
                </a:cxn>
                <a:cxn ang="0">
                  <a:pos x="4" y="160"/>
                </a:cxn>
                <a:cxn ang="0">
                  <a:pos x="22" y="186"/>
                </a:cxn>
                <a:cxn ang="0">
                  <a:pos x="42" y="198"/>
                </a:cxn>
                <a:cxn ang="0">
                  <a:pos x="126" y="202"/>
                </a:cxn>
                <a:cxn ang="0">
                  <a:pos x="166" y="294"/>
                </a:cxn>
                <a:cxn ang="0">
                  <a:pos x="66" y="192"/>
                </a:cxn>
                <a:cxn ang="0">
                  <a:pos x="44" y="188"/>
                </a:cxn>
                <a:cxn ang="0">
                  <a:pos x="20" y="168"/>
                </a:cxn>
                <a:cxn ang="0">
                  <a:pos x="10" y="136"/>
                </a:cxn>
                <a:cxn ang="0">
                  <a:pos x="14" y="116"/>
                </a:cxn>
                <a:cxn ang="0">
                  <a:pos x="34" y="92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68" y="62"/>
                </a:cxn>
                <a:cxn ang="0">
                  <a:pos x="78" y="42"/>
                </a:cxn>
                <a:cxn ang="0">
                  <a:pos x="98" y="30"/>
                </a:cxn>
                <a:cxn ang="0">
                  <a:pos x="112" y="30"/>
                </a:cxn>
                <a:cxn ang="0">
                  <a:pos x="130" y="40"/>
                </a:cxn>
                <a:cxn ang="0">
                  <a:pos x="138" y="38"/>
                </a:cxn>
                <a:cxn ang="0">
                  <a:pos x="176" y="12"/>
                </a:cxn>
                <a:cxn ang="0">
                  <a:pos x="206" y="12"/>
                </a:cxn>
                <a:cxn ang="0">
                  <a:pos x="240" y="30"/>
                </a:cxn>
                <a:cxn ang="0">
                  <a:pos x="258" y="64"/>
                </a:cxn>
                <a:cxn ang="0">
                  <a:pos x="266" y="82"/>
                </a:cxn>
                <a:cxn ang="0">
                  <a:pos x="288" y="86"/>
                </a:cxn>
                <a:cxn ang="0">
                  <a:pos x="312" y="106"/>
                </a:cxn>
                <a:cxn ang="0">
                  <a:pos x="320" y="136"/>
                </a:cxn>
                <a:cxn ang="0">
                  <a:pos x="316" y="158"/>
                </a:cxn>
                <a:cxn ang="0">
                  <a:pos x="296" y="182"/>
                </a:cxn>
                <a:cxn ang="0">
                  <a:pos x="266" y="192"/>
                </a:cxn>
                <a:cxn ang="0">
                  <a:pos x="126" y="142"/>
                </a:cxn>
                <a:cxn ang="0">
                  <a:pos x="116" y="230"/>
                </a:cxn>
                <a:cxn ang="0">
                  <a:pos x="116" y="23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  <a:close/>
                  <a:moveTo>
                    <a:pt x="66" y="192"/>
                  </a:moveTo>
                  <a:lnTo>
                    <a:pt x="66" y="192"/>
                  </a:lnTo>
                  <a:lnTo>
                    <a:pt x="54" y="190"/>
                  </a:lnTo>
                  <a:lnTo>
                    <a:pt x="44" y="188"/>
                  </a:lnTo>
                  <a:lnTo>
                    <a:pt x="34" y="182"/>
                  </a:lnTo>
                  <a:lnTo>
                    <a:pt x="26" y="176"/>
                  </a:lnTo>
                  <a:lnTo>
                    <a:pt x="20" y="168"/>
                  </a:lnTo>
                  <a:lnTo>
                    <a:pt x="14" y="158"/>
                  </a:lnTo>
                  <a:lnTo>
                    <a:pt x="12" y="148"/>
                  </a:lnTo>
                  <a:lnTo>
                    <a:pt x="10" y="136"/>
                  </a:lnTo>
                  <a:lnTo>
                    <a:pt x="10" y="136"/>
                  </a:lnTo>
                  <a:lnTo>
                    <a:pt x="12" y="126"/>
                  </a:lnTo>
                  <a:lnTo>
                    <a:pt x="14" y="116"/>
                  </a:lnTo>
                  <a:lnTo>
                    <a:pt x="20" y="108"/>
                  </a:lnTo>
                  <a:lnTo>
                    <a:pt x="26" y="100"/>
                  </a:lnTo>
                  <a:lnTo>
                    <a:pt x="34" y="92"/>
                  </a:lnTo>
                  <a:lnTo>
                    <a:pt x="42" y="88"/>
                  </a:lnTo>
                  <a:lnTo>
                    <a:pt x="52" y="84"/>
                  </a:lnTo>
                  <a:lnTo>
                    <a:pt x="62" y="82"/>
                  </a:lnTo>
                  <a:lnTo>
                    <a:pt x="68" y="82"/>
                  </a:lnTo>
                  <a:lnTo>
                    <a:pt x="66" y="76"/>
                  </a:lnTo>
                  <a:lnTo>
                    <a:pt x="66" y="76"/>
                  </a:lnTo>
                  <a:lnTo>
                    <a:pt x="66" y="70"/>
                  </a:lnTo>
                  <a:lnTo>
                    <a:pt x="66" y="70"/>
                  </a:lnTo>
                  <a:lnTo>
                    <a:pt x="68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78" y="42"/>
                  </a:lnTo>
                  <a:lnTo>
                    <a:pt x="84" y="36"/>
                  </a:lnTo>
                  <a:lnTo>
                    <a:pt x="90" y="34"/>
                  </a:lnTo>
                  <a:lnTo>
                    <a:pt x="98" y="30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112" y="30"/>
                  </a:lnTo>
                  <a:lnTo>
                    <a:pt x="118" y="32"/>
                  </a:lnTo>
                  <a:lnTo>
                    <a:pt x="124" y="36"/>
                  </a:lnTo>
                  <a:lnTo>
                    <a:pt x="130" y="40"/>
                  </a:lnTo>
                  <a:lnTo>
                    <a:pt x="134" y="42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8" y="26"/>
                  </a:lnTo>
                  <a:lnTo>
                    <a:pt x="162" y="18"/>
                  </a:lnTo>
                  <a:lnTo>
                    <a:pt x="176" y="12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6" y="12"/>
                  </a:lnTo>
                  <a:lnTo>
                    <a:pt x="218" y="16"/>
                  </a:lnTo>
                  <a:lnTo>
                    <a:pt x="230" y="22"/>
                  </a:lnTo>
                  <a:lnTo>
                    <a:pt x="240" y="30"/>
                  </a:lnTo>
                  <a:lnTo>
                    <a:pt x="248" y="40"/>
                  </a:lnTo>
                  <a:lnTo>
                    <a:pt x="254" y="50"/>
                  </a:lnTo>
                  <a:lnTo>
                    <a:pt x="258" y="64"/>
                  </a:lnTo>
                  <a:lnTo>
                    <a:pt x="258" y="76"/>
                  </a:lnTo>
                  <a:lnTo>
                    <a:pt x="258" y="82"/>
                  </a:lnTo>
                  <a:lnTo>
                    <a:pt x="266" y="82"/>
                  </a:lnTo>
                  <a:lnTo>
                    <a:pt x="266" y="82"/>
                  </a:lnTo>
                  <a:lnTo>
                    <a:pt x="278" y="82"/>
                  </a:lnTo>
                  <a:lnTo>
                    <a:pt x="288" y="86"/>
                  </a:lnTo>
                  <a:lnTo>
                    <a:pt x="296" y="92"/>
                  </a:lnTo>
                  <a:lnTo>
                    <a:pt x="304" y="98"/>
                  </a:lnTo>
                  <a:lnTo>
                    <a:pt x="312" y="106"/>
                  </a:lnTo>
                  <a:lnTo>
                    <a:pt x="316" y="116"/>
                  </a:lnTo>
                  <a:lnTo>
                    <a:pt x="320" y="126"/>
                  </a:lnTo>
                  <a:lnTo>
                    <a:pt x="320" y="136"/>
                  </a:lnTo>
                  <a:lnTo>
                    <a:pt x="320" y="136"/>
                  </a:lnTo>
                  <a:lnTo>
                    <a:pt x="320" y="148"/>
                  </a:lnTo>
                  <a:lnTo>
                    <a:pt x="316" y="158"/>
                  </a:lnTo>
                  <a:lnTo>
                    <a:pt x="312" y="168"/>
                  </a:lnTo>
                  <a:lnTo>
                    <a:pt x="304" y="176"/>
                  </a:lnTo>
                  <a:lnTo>
                    <a:pt x="296" y="182"/>
                  </a:lnTo>
                  <a:lnTo>
                    <a:pt x="288" y="188"/>
                  </a:lnTo>
                  <a:lnTo>
                    <a:pt x="278" y="190"/>
                  </a:lnTo>
                  <a:lnTo>
                    <a:pt x="266" y="192"/>
                  </a:lnTo>
                  <a:lnTo>
                    <a:pt x="206" y="192"/>
                  </a:lnTo>
                  <a:lnTo>
                    <a:pt x="206" y="142"/>
                  </a:lnTo>
                  <a:lnTo>
                    <a:pt x="126" y="142"/>
                  </a:lnTo>
                  <a:lnTo>
                    <a:pt x="126" y="192"/>
                  </a:lnTo>
                  <a:lnTo>
                    <a:pt x="66" y="192"/>
                  </a:lnTo>
                  <a:close/>
                  <a:moveTo>
                    <a:pt x="116" y="230"/>
                  </a:moveTo>
                  <a:lnTo>
                    <a:pt x="214" y="230"/>
                  </a:lnTo>
                  <a:lnTo>
                    <a:pt x="166" y="280"/>
                  </a:lnTo>
                  <a:lnTo>
                    <a:pt x="116" y="2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Freeform 1135">
              <a:extLst>
                <a:ext uri="{FF2B5EF4-FFF2-40B4-BE49-F238E27FC236}">
                  <a16:creationId xmlns:a16="http://schemas.microsoft.com/office/drawing/2014/main" id="{237830A3-4F33-D090-A1B5-D039228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26778" y="1212503"/>
              <a:ext cx="527050" cy="466725"/>
            </a:xfrm>
            <a:custGeom>
              <a:avLst/>
              <a:gdLst/>
              <a:ahLst/>
              <a:cxnLst>
                <a:cxn ang="0">
                  <a:pos x="206" y="202"/>
                </a:cxn>
                <a:cxn ang="0">
                  <a:pos x="266" y="202"/>
                </a:cxn>
                <a:cxn ang="0">
                  <a:pos x="292" y="198"/>
                </a:cxn>
                <a:cxn ang="0">
                  <a:pos x="312" y="184"/>
                </a:cxn>
                <a:cxn ang="0">
                  <a:pos x="326" y="162"/>
                </a:cxn>
                <a:cxn ang="0">
                  <a:pos x="332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2" y="74"/>
                </a:cxn>
                <a:cxn ang="0">
                  <a:pos x="270" y="72"/>
                </a:cxn>
                <a:cxn ang="0">
                  <a:pos x="264" y="48"/>
                </a:cxn>
                <a:cxn ang="0">
                  <a:pos x="250" y="26"/>
                </a:cxn>
                <a:cxn ang="0">
                  <a:pos x="242" y="18"/>
                </a:cxn>
                <a:cxn ang="0">
                  <a:pos x="220" y="4"/>
                </a:cxn>
                <a:cxn ang="0">
                  <a:pos x="192" y="0"/>
                </a:cxn>
                <a:cxn ang="0">
                  <a:pos x="176" y="2"/>
                </a:cxn>
                <a:cxn ang="0">
                  <a:pos x="146" y="16"/>
                </a:cxn>
                <a:cxn ang="0">
                  <a:pos x="132" y="28"/>
                </a:cxn>
                <a:cxn ang="0">
                  <a:pos x="106" y="20"/>
                </a:cxn>
                <a:cxn ang="0">
                  <a:pos x="96" y="20"/>
                </a:cxn>
                <a:cxn ang="0">
                  <a:pos x="78" y="28"/>
                </a:cxn>
                <a:cxn ang="0">
                  <a:pos x="64" y="42"/>
                </a:cxn>
                <a:cxn ang="0">
                  <a:pos x="56" y="60"/>
                </a:cxn>
                <a:cxn ang="0">
                  <a:pos x="56" y="70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2" y="148"/>
                </a:cxn>
                <a:cxn ang="0">
                  <a:pos x="10" y="170"/>
                </a:cxn>
                <a:cxn ang="0">
                  <a:pos x="22" y="186"/>
                </a:cxn>
                <a:cxn ang="0">
                  <a:pos x="32" y="192"/>
                </a:cxn>
                <a:cxn ang="0">
                  <a:pos x="54" y="202"/>
                </a:cxn>
                <a:cxn ang="0">
                  <a:pos x="126" y="202"/>
                </a:cxn>
                <a:cxn ang="0">
                  <a:pos x="92" y="220"/>
                </a:cxn>
                <a:cxn ang="0">
                  <a:pos x="240" y="220"/>
                </a:cxn>
              </a:cxnLst>
              <a:rect l="0" t="0" r="r" b="b"/>
              <a:pathLst>
                <a:path w="332" h="294">
                  <a:moveTo>
                    <a:pt x="206" y="220"/>
                  </a:moveTo>
                  <a:lnTo>
                    <a:pt x="206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80" y="200"/>
                  </a:lnTo>
                  <a:lnTo>
                    <a:pt x="292" y="198"/>
                  </a:lnTo>
                  <a:lnTo>
                    <a:pt x="302" y="190"/>
                  </a:lnTo>
                  <a:lnTo>
                    <a:pt x="312" y="184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2" y="136"/>
                  </a:lnTo>
                  <a:lnTo>
                    <a:pt x="332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4" y="92"/>
                  </a:lnTo>
                  <a:lnTo>
                    <a:pt x="304" y="84"/>
                  </a:lnTo>
                  <a:lnTo>
                    <a:pt x="294" y="78"/>
                  </a:lnTo>
                  <a:lnTo>
                    <a:pt x="282" y="74"/>
                  </a:lnTo>
                  <a:lnTo>
                    <a:pt x="270" y="72"/>
                  </a:lnTo>
                  <a:lnTo>
                    <a:pt x="270" y="72"/>
                  </a:lnTo>
                  <a:lnTo>
                    <a:pt x="268" y="58"/>
                  </a:lnTo>
                  <a:lnTo>
                    <a:pt x="264" y="48"/>
                  </a:lnTo>
                  <a:lnTo>
                    <a:pt x="258" y="36"/>
                  </a:lnTo>
                  <a:lnTo>
                    <a:pt x="250" y="26"/>
                  </a:lnTo>
                  <a:lnTo>
                    <a:pt x="242" y="18"/>
                  </a:lnTo>
                  <a:lnTo>
                    <a:pt x="242" y="18"/>
                  </a:lnTo>
                  <a:lnTo>
                    <a:pt x="232" y="10"/>
                  </a:lnTo>
                  <a:lnTo>
                    <a:pt x="220" y="4"/>
                  </a:lnTo>
                  <a:lnTo>
                    <a:pt x="20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2"/>
                  </a:lnTo>
                  <a:lnTo>
                    <a:pt x="160" y="8"/>
                  </a:lnTo>
                  <a:lnTo>
                    <a:pt x="146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20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96" y="20"/>
                  </a:lnTo>
                  <a:lnTo>
                    <a:pt x="86" y="24"/>
                  </a:lnTo>
                  <a:lnTo>
                    <a:pt x="78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60" y="50"/>
                  </a:lnTo>
                  <a:lnTo>
                    <a:pt x="56" y="60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10" y="104"/>
                  </a:lnTo>
                  <a:lnTo>
                    <a:pt x="4" y="114"/>
                  </a:lnTo>
                  <a:lnTo>
                    <a:pt x="2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48"/>
                  </a:lnTo>
                  <a:lnTo>
                    <a:pt x="4" y="160"/>
                  </a:lnTo>
                  <a:lnTo>
                    <a:pt x="10" y="170"/>
                  </a:lnTo>
                  <a:lnTo>
                    <a:pt x="16" y="180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32" y="192"/>
                  </a:lnTo>
                  <a:lnTo>
                    <a:pt x="42" y="198"/>
                  </a:lnTo>
                  <a:lnTo>
                    <a:pt x="54" y="202"/>
                  </a:lnTo>
                  <a:lnTo>
                    <a:pt x="66" y="202"/>
                  </a:lnTo>
                  <a:lnTo>
                    <a:pt x="126" y="202"/>
                  </a:lnTo>
                  <a:lnTo>
                    <a:pt x="126" y="220"/>
                  </a:lnTo>
                  <a:lnTo>
                    <a:pt x="92" y="220"/>
                  </a:lnTo>
                  <a:lnTo>
                    <a:pt x="166" y="294"/>
                  </a:lnTo>
                  <a:lnTo>
                    <a:pt x="240" y="220"/>
                  </a:lnTo>
                  <a:lnTo>
                    <a:pt x="206" y="22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Freeform 1136">
              <a:extLst>
                <a:ext uri="{FF2B5EF4-FFF2-40B4-BE49-F238E27FC236}">
                  <a16:creationId xmlns:a16="http://schemas.microsoft.com/office/drawing/2014/main" id="{289CC1BA-25DB-AFB6-759F-0AD150CF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10903" y="1228378"/>
              <a:ext cx="492125" cy="288925"/>
            </a:xfrm>
            <a:custGeom>
              <a:avLst/>
              <a:gdLst/>
              <a:ahLst/>
              <a:cxnLst>
                <a:cxn ang="0">
                  <a:pos x="56" y="182"/>
                </a:cxn>
                <a:cxn ang="0">
                  <a:pos x="34" y="178"/>
                </a:cxn>
                <a:cxn ang="0">
                  <a:pos x="16" y="166"/>
                </a:cxn>
                <a:cxn ang="0">
                  <a:pos x="4" y="148"/>
                </a:cxn>
                <a:cxn ang="0">
                  <a:pos x="0" y="126"/>
                </a:cxn>
                <a:cxn ang="0">
                  <a:pos x="2" y="116"/>
                </a:cxn>
                <a:cxn ang="0">
                  <a:pos x="10" y="98"/>
                </a:cxn>
                <a:cxn ang="0">
                  <a:pos x="24" y="82"/>
                </a:cxn>
                <a:cxn ang="0">
                  <a:pos x="42" y="74"/>
                </a:cxn>
                <a:cxn ang="0">
                  <a:pos x="58" y="72"/>
                </a:cxn>
                <a:cxn ang="0">
                  <a:pos x="56" y="66"/>
                </a:cxn>
                <a:cxn ang="0">
                  <a:pos x="56" y="60"/>
                </a:cxn>
                <a:cxn ang="0">
                  <a:pos x="60" y="44"/>
                </a:cxn>
                <a:cxn ang="0">
                  <a:pos x="68" y="32"/>
                </a:cxn>
                <a:cxn ang="0">
                  <a:pos x="80" y="24"/>
                </a:cxn>
                <a:cxn ang="0">
                  <a:pos x="96" y="20"/>
                </a:cxn>
                <a:cxn ang="0">
                  <a:pos x="102" y="20"/>
                </a:cxn>
                <a:cxn ang="0">
                  <a:pos x="114" y="26"/>
                </a:cxn>
                <a:cxn ang="0">
                  <a:pos x="124" y="32"/>
                </a:cxn>
                <a:cxn ang="0">
                  <a:pos x="128" y="28"/>
                </a:cxn>
                <a:cxn ang="0">
                  <a:pos x="152" y="8"/>
                </a:cxn>
                <a:cxn ang="0">
                  <a:pos x="182" y="0"/>
                </a:cxn>
                <a:cxn ang="0">
                  <a:pos x="196" y="2"/>
                </a:cxn>
                <a:cxn ang="0">
                  <a:pos x="220" y="12"/>
                </a:cxn>
                <a:cxn ang="0">
                  <a:pos x="238" y="30"/>
                </a:cxn>
                <a:cxn ang="0">
                  <a:pos x="248" y="54"/>
                </a:cxn>
                <a:cxn ang="0">
                  <a:pos x="248" y="72"/>
                </a:cxn>
                <a:cxn ang="0">
                  <a:pos x="256" y="72"/>
                </a:cxn>
                <a:cxn ang="0">
                  <a:pos x="278" y="76"/>
                </a:cxn>
                <a:cxn ang="0">
                  <a:pos x="294" y="88"/>
                </a:cxn>
                <a:cxn ang="0">
                  <a:pos x="306" y="106"/>
                </a:cxn>
                <a:cxn ang="0">
                  <a:pos x="310" y="126"/>
                </a:cxn>
                <a:cxn ang="0">
                  <a:pos x="310" y="138"/>
                </a:cxn>
                <a:cxn ang="0">
                  <a:pos x="302" y="158"/>
                </a:cxn>
                <a:cxn ang="0">
                  <a:pos x="286" y="172"/>
                </a:cxn>
                <a:cxn ang="0">
                  <a:pos x="268" y="180"/>
                </a:cxn>
                <a:cxn ang="0">
                  <a:pos x="196" y="182"/>
                </a:cxn>
                <a:cxn ang="0">
                  <a:pos x="116" y="132"/>
                </a:cxn>
                <a:cxn ang="0">
                  <a:pos x="56" y="182"/>
                </a:cxn>
              </a:cxnLst>
              <a:rect l="0" t="0" r="r" b="b"/>
              <a:pathLst>
                <a:path w="310" h="182">
                  <a:moveTo>
                    <a:pt x="56" y="182"/>
                  </a:moveTo>
                  <a:lnTo>
                    <a:pt x="56" y="182"/>
                  </a:lnTo>
                  <a:lnTo>
                    <a:pt x="44" y="180"/>
                  </a:lnTo>
                  <a:lnTo>
                    <a:pt x="34" y="178"/>
                  </a:lnTo>
                  <a:lnTo>
                    <a:pt x="24" y="172"/>
                  </a:lnTo>
                  <a:lnTo>
                    <a:pt x="16" y="166"/>
                  </a:lnTo>
                  <a:lnTo>
                    <a:pt x="10" y="158"/>
                  </a:lnTo>
                  <a:lnTo>
                    <a:pt x="4" y="148"/>
                  </a:lnTo>
                  <a:lnTo>
                    <a:pt x="2" y="13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2" y="116"/>
                  </a:lnTo>
                  <a:lnTo>
                    <a:pt x="4" y="106"/>
                  </a:lnTo>
                  <a:lnTo>
                    <a:pt x="10" y="98"/>
                  </a:lnTo>
                  <a:lnTo>
                    <a:pt x="16" y="90"/>
                  </a:lnTo>
                  <a:lnTo>
                    <a:pt x="24" y="82"/>
                  </a:lnTo>
                  <a:lnTo>
                    <a:pt x="32" y="78"/>
                  </a:lnTo>
                  <a:lnTo>
                    <a:pt x="42" y="74"/>
                  </a:lnTo>
                  <a:lnTo>
                    <a:pt x="52" y="72"/>
                  </a:lnTo>
                  <a:lnTo>
                    <a:pt x="58" y="72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8" y="52"/>
                  </a:lnTo>
                  <a:lnTo>
                    <a:pt x="60" y="44"/>
                  </a:lnTo>
                  <a:lnTo>
                    <a:pt x="62" y="38"/>
                  </a:lnTo>
                  <a:lnTo>
                    <a:pt x="68" y="32"/>
                  </a:lnTo>
                  <a:lnTo>
                    <a:pt x="74" y="26"/>
                  </a:lnTo>
                  <a:lnTo>
                    <a:pt x="80" y="24"/>
                  </a:lnTo>
                  <a:lnTo>
                    <a:pt x="88" y="20"/>
                  </a:lnTo>
                  <a:lnTo>
                    <a:pt x="96" y="20"/>
                  </a:lnTo>
                  <a:lnTo>
                    <a:pt x="96" y="20"/>
                  </a:lnTo>
                  <a:lnTo>
                    <a:pt x="102" y="20"/>
                  </a:lnTo>
                  <a:lnTo>
                    <a:pt x="108" y="22"/>
                  </a:lnTo>
                  <a:lnTo>
                    <a:pt x="114" y="26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38" y="16"/>
                  </a:lnTo>
                  <a:lnTo>
                    <a:pt x="152" y="8"/>
                  </a:lnTo>
                  <a:lnTo>
                    <a:pt x="166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6" y="2"/>
                  </a:lnTo>
                  <a:lnTo>
                    <a:pt x="208" y="6"/>
                  </a:lnTo>
                  <a:lnTo>
                    <a:pt x="220" y="12"/>
                  </a:lnTo>
                  <a:lnTo>
                    <a:pt x="230" y="20"/>
                  </a:lnTo>
                  <a:lnTo>
                    <a:pt x="238" y="30"/>
                  </a:lnTo>
                  <a:lnTo>
                    <a:pt x="244" y="40"/>
                  </a:lnTo>
                  <a:lnTo>
                    <a:pt x="248" y="54"/>
                  </a:lnTo>
                  <a:lnTo>
                    <a:pt x="248" y="66"/>
                  </a:lnTo>
                  <a:lnTo>
                    <a:pt x="248" y="72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68" y="72"/>
                  </a:lnTo>
                  <a:lnTo>
                    <a:pt x="278" y="76"/>
                  </a:lnTo>
                  <a:lnTo>
                    <a:pt x="286" y="82"/>
                  </a:lnTo>
                  <a:lnTo>
                    <a:pt x="294" y="88"/>
                  </a:lnTo>
                  <a:lnTo>
                    <a:pt x="302" y="96"/>
                  </a:lnTo>
                  <a:lnTo>
                    <a:pt x="306" y="106"/>
                  </a:lnTo>
                  <a:lnTo>
                    <a:pt x="310" y="116"/>
                  </a:lnTo>
                  <a:lnTo>
                    <a:pt x="310" y="126"/>
                  </a:lnTo>
                  <a:lnTo>
                    <a:pt x="310" y="126"/>
                  </a:lnTo>
                  <a:lnTo>
                    <a:pt x="310" y="138"/>
                  </a:lnTo>
                  <a:lnTo>
                    <a:pt x="306" y="148"/>
                  </a:lnTo>
                  <a:lnTo>
                    <a:pt x="302" y="158"/>
                  </a:lnTo>
                  <a:lnTo>
                    <a:pt x="294" y="166"/>
                  </a:lnTo>
                  <a:lnTo>
                    <a:pt x="286" y="172"/>
                  </a:lnTo>
                  <a:lnTo>
                    <a:pt x="278" y="178"/>
                  </a:lnTo>
                  <a:lnTo>
                    <a:pt x="268" y="180"/>
                  </a:lnTo>
                  <a:lnTo>
                    <a:pt x="256" y="182"/>
                  </a:lnTo>
                  <a:lnTo>
                    <a:pt x="196" y="182"/>
                  </a:lnTo>
                  <a:lnTo>
                    <a:pt x="196" y="132"/>
                  </a:lnTo>
                  <a:lnTo>
                    <a:pt x="116" y="132"/>
                  </a:lnTo>
                  <a:lnTo>
                    <a:pt x="116" y="182"/>
                  </a:lnTo>
                  <a:lnTo>
                    <a:pt x="56" y="18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138">
              <a:extLst>
                <a:ext uri="{FF2B5EF4-FFF2-40B4-BE49-F238E27FC236}">
                  <a16:creationId xmlns:a16="http://schemas.microsoft.com/office/drawing/2014/main" id="{39C010BF-EEE4-F668-6397-2C2B59BBF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139">
              <a:extLst>
                <a:ext uri="{FF2B5EF4-FFF2-40B4-BE49-F238E27FC236}">
                  <a16:creationId xmlns:a16="http://schemas.microsoft.com/office/drawing/2014/main" id="{E7706990-5518-D860-394A-1F04ACB5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12428" y="1815753"/>
              <a:ext cx="12700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Freeform 1140">
              <a:extLst>
                <a:ext uri="{FF2B5EF4-FFF2-40B4-BE49-F238E27FC236}">
                  <a16:creationId xmlns:a16="http://schemas.microsoft.com/office/drawing/2014/main" id="{E19C1E55-15AE-32A5-2827-EA5D2A92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Freeform 1141">
              <a:extLst>
                <a:ext uri="{FF2B5EF4-FFF2-40B4-BE49-F238E27FC236}">
                  <a16:creationId xmlns:a16="http://schemas.microsoft.com/office/drawing/2014/main" id="{6C9DC85D-0DDF-020E-99CC-48D924EF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12453" y="1526828"/>
              <a:ext cx="523875" cy="320675"/>
            </a:xfrm>
            <a:custGeom>
              <a:avLst/>
              <a:gdLst/>
              <a:ahLst/>
              <a:cxnLst>
                <a:cxn ang="0">
                  <a:pos x="268" y="72"/>
                </a:cxn>
                <a:cxn ang="0">
                  <a:pos x="260" y="44"/>
                </a:cxn>
                <a:cxn ang="0">
                  <a:pos x="244" y="20"/>
                </a:cxn>
                <a:cxn ang="0">
                  <a:pos x="220" y="6"/>
                </a:cxn>
                <a:cxn ang="0">
                  <a:pos x="192" y="0"/>
                </a:cxn>
                <a:cxn ang="0">
                  <a:pos x="174" y="2"/>
                </a:cxn>
                <a:cxn ang="0">
                  <a:pos x="144" y="16"/>
                </a:cxn>
                <a:cxn ang="0">
                  <a:pos x="132" y="28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76" y="28"/>
                </a:cxn>
                <a:cxn ang="0">
                  <a:pos x="64" y="42"/>
                </a:cxn>
                <a:cxn ang="0">
                  <a:pos x="56" y="58"/>
                </a:cxn>
                <a:cxn ang="0">
                  <a:pos x="56" y="68"/>
                </a:cxn>
                <a:cxn ang="0">
                  <a:pos x="56" y="72"/>
                </a:cxn>
                <a:cxn ang="0">
                  <a:pos x="34" y="80"/>
                </a:cxn>
                <a:cxn ang="0">
                  <a:pos x="16" y="94"/>
                </a:cxn>
                <a:cxn ang="0">
                  <a:pos x="4" y="114"/>
                </a:cxn>
                <a:cxn ang="0">
                  <a:pos x="0" y="136"/>
                </a:cxn>
                <a:cxn ang="0">
                  <a:pos x="0" y="148"/>
                </a:cxn>
                <a:cxn ang="0">
                  <a:pos x="8" y="168"/>
                </a:cxn>
                <a:cxn ang="0">
                  <a:pos x="12" y="176"/>
                </a:cxn>
                <a:cxn ang="0">
                  <a:pos x="26" y="188"/>
                </a:cxn>
                <a:cxn ang="0">
                  <a:pos x="34" y="194"/>
                </a:cxn>
                <a:cxn ang="0">
                  <a:pos x="54" y="202"/>
                </a:cxn>
                <a:cxn ang="0">
                  <a:pos x="110" y="202"/>
                </a:cxn>
                <a:cxn ang="0">
                  <a:pos x="90" y="182"/>
                </a:cxn>
                <a:cxn ang="0">
                  <a:pos x="240" y="182"/>
                </a:cxn>
                <a:cxn ang="0">
                  <a:pos x="220" y="202"/>
                </a:cxn>
                <a:cxn ang="0">
                  <a:pos x="266" y="202"/>
                </a:cxn>
                <a:cxn ang="0">
                  <a:pos x="290" y="196"/>
                </a:cxn>
                <a:cxn ang="0">
                  <a:pos x="312" y="182"/>
                </a:cxn>
                <a:cxn ang="0">
                  <a:pos x="326" y="162"/>
                </a:cxn>
                <a:cxn ang="0">
                  <a:pos x="330" y="136"/>
                </a:cxn>
                <a:cxn ang="0">
                  <a:pos x="330" y="124"/>
                </a:cxn>
                <a:cxn ang="0">
                  <a:pos x="320" y="102"/>
                </a:cxn>
                <a:cxn ang="0">
                  <a:pos x="304" y="84"/>
                </a:cxn>
                <a:cxn ang="0">
                  <a:pos x="280" y="74"/>
                </a:cxn>
              </a:cxnLst>
              <a:rect l="0" t="0" r="r" b="b"/>
              <a:pathLst>
                <a:path w="330" h="202">
                  <a:moveTo>
                    <a:pt x="268" y="72"/>
                  </a:moveTo>
                  <a:lnTo>
                    <a:pt x="268" y="72"/>
                  </a:lnTo>
                  <a:lnTo>
                    <a:pt x="266" y="56"/>
                  </a:lnTo>
                  <a:lnTo>
                    <a:pt x="260" y="44"/>
                  </a:lnTo>
                  <a:lnTo>
                    <a:pt x="254" y="32"/>
                  </a:lnTo>
                  <a:lnTo>
                    <a:pt x="244" y="20"/>
                  </a:lnTo>
                  <a:lnTo>
                    <a:pt x="234" y="12"/>
                  </a:lnTo>
                  <a:lnTo>
                    <a:pt x="220" y="6"/>
                  </a:lnTo>
                  <a:lnTo>
                    <a:pt x="206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4" y="2"/>
                  </a:lnTo>
                  <a:lnTo>
                    <a:pt x="158" y="8"/>
                  </a:lnTo>
                  <a:lnTo>
                    <a:pt x="144" y="16"/>
                  </a:lnTo>
                  <a:lnTo>
                    <a:pt x="132" y="28"/>
                  </a:lnTo>
                  <a:lnTo>
                    <a:pt x="132" y="28"/>
                  </a:lnTo>
                  <a:lnTo>
                    <a:pt x="118" y="22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94" y="20"/>
                  </a:lnTo>
                  <a:lnTo>
                    <a:pt x="86" y="24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4" y="42"/>
                  </a:lnTo>
                  <a:lnTo>
                    <a:pt x="58" y="50"/>
                  </a:lnTo>
                  <a:lnTo>
                    <a:pt x="56" y="5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44" y="74"/>
                  </a:lnTo>
                  <a:lnTo>
                    <a:pt x="34" y="80"/>
                  </a:lnTo>
                  <a:lnTo>
                    <a:pt x="24" y="86"/>
                  </a:lnTo>
                  <a:lnTo>
                    <a:pt x="16" y="94"/>
                  </a:lnTo>
                  <a:lnTo>
                    <a:pt x="8" y="104"/>
                  </a:lnTo>
                  <a:lnTo>
                    <a:pt x="4" y="114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2" y="158"/>
                  </a:lnTo>
                  <a:lnTo>
                    <a:pt x="8" y="168"/>
                  </a:lnTo>
                  <a:lnTo>
                    <a:pt x="12" y="176"/>
                  </a:lnTo>
                  <a:lnTo>
                    <a:pt x="12" y="176"/>
                  </a:lnTo>
                  <a:lnTo>
                    <a:pt x="18" y="182"/>
                  </a:lnTo>
                  <a:lnTo>
                    <a:pt x="26" y="188"/>
                  </a:lnTo>
                  <a:lnTo>
                    <a:pt x="26" y="188"/>
                  </a:lnTo>
                  <a:lnTo>
                    <a:pt x="34" y="194"/>
                  </a:lnTo>
                  <a:lnTo>
                    <a:pt x="44" y="198"/>
                  </a:lnTo>
                  <a:lnTo>
                    <a:pt x="54" y="202"/>
                  </a:lnTo>
                  <a:lnTo>
                    <a:pt x="64" y="202"/>
                  </a:lnTo>
                  <a:lnTo>
                    <a:pt x="110" y="202"/>
                  </a:lnTo>
                  <a:lnTo>
                    <a:pt x="110" y="182"/>
                  </a:lnTo>
                  <a:lnTo>
                    <a:pt x="90" y="182"/>
                  </a:lnTo>
                  <a:lnTo>
                    <a:pt x="166" y="108"/>
                  </a:lnTo>
                  <a:lnTo>
                    <a:pt x="240" y="182"/>
                  </a:lnTo>
                  <a:lnTo>
                    <a:pt x="220" y="182"/>
                  </a:lnTo>
                  <a:lnTo>
                    <a:pt x="220" y="202"/>
                  </a:lnTo>
                  <a:lnTo>
                    <a:pt x="266" y="202"/>
                  </a:lnTo>
                  <a:lnTo>
                    <a:pt x="266" y="202"/>
                  </a:lnTo>
                  <a:lnTo>
                    <a:pt x="278" y="200"/>
                  </a:lnTo>
                  <a:lnTo>
                    <a:pt x="290" y="196"/>
                  </a:lnTo>
                  <a:lnTo>
                    <a:pt x="302" y="190"/>
                  </a:lnTo>
                  <a:lnTo>
                    <a:pt x="312" y="182"/>
                  </a:lnTo>
                  <a:lnTo>
                    <a:pt x="320" y="174"/>
                  </a:lnTo>
                  <a:lnTo>
                    <a:pt x="326" y="162"/>
                  </a:lnTo>
                  <a:lnTo>
                    <a:pt x="330" y="150"/>
                  </a:lnTo>
                  <a:lnTo>
                    <a:pt x="330" y="136"/>
                  </a:lnTo>
                  <a:lnTo>
                    <a:pt x="330" y="136"/>
                  </a:lnTo>
                  <a:lnTo>
                    <a:pt x="330" y="124"/>
                  </a:lnTo>
                  <a:lnTo>
                    <a:pt x="326" y="112"/>
                  </a:lnTo>
                  <a:lnTo>
                    <a:pt x="320" y="102"/>
                  </a:lnTo>
                  <a:lnTo>
                    <a:pt x="312" y="92"/>
                  </a:lnTo>
                  <a:lnTo>
                    <a:pt x="304" y="84"/>
                  </a:lnTo>
                  <a:lnTo>
                    <a:pt x="292" y="78"/>
                  </a:lnTo>
                  <a:lnTo>
                    <a:pt x="280" y="74"/>
                  </a:lnTo>
                  <a:lnTo>
                    <a:pt x="268" y="72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79" name="Group 418">
            <a:extLst>
              <a:ext uri="{FF2B5EF4-FFF2-40B4-BE49-F238E27FC236}">
                <a16:creationId xmlns:a16="http://schemas.microsoft.com/office/drawing/2014/main" id="{8283CDF2-7EB1-E561-3AE6-BE2AB8BE188B}"/>
              </a:ext>
            </a:extLst>
          </p:cNvPr>
          <p:cNvGrpSpPr/>
          <p:nvPr/>
        </p:nvGrpSpPr>
        <p:grpSpPr>
          <a:xfrm>
            <a:off x="8799823" y="452688"/>
            <a:ext cx="1334055" cy="840953"/>
            <a:chOff x="6788150" y="928688"/>
            <a:chExt cx="1101725" cy="1079500"/>
          </a:xfrm>
          <a:solidFill>
            <a:schemeClr val="bg1"/>
          </a:solidFill>
        </p:grpSpPr>
        <p:sp>
          <p:nvSpPr>
            <p:cNvPr id="280" name="Freeform 72">
              <a:extLst>
                <a:ext uri="{FF2B5EF4-FFF2-40B4-BE49-F238E27FC236}">
                  <a16:creationId xmlns:a16="http://schemas.microsoft.com/office/drawing/2014/main" id="{DB97B6C9-62E9-EC42-DF66-59FFAE67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1243013"/>
              <a:ext cx="412750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260" y="52"/>
                </a:cxn>
                <a:cxn ang="0">
                  <a:pos x="260" y="0"/>
                </a:cxn>
                <a:cxn ang="0">
                  <a:pos x="248" y="0"/>
                </a:cxn>
                <a:cxn ang="0">
                  <a:pos x="248" y="48"/>
                </a:cxn>
                <a:cxn ang="0">
                  <a:pos x="12" y="46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60" h="52">
                  <a:moveTo>
                    <a:pt x="0" y="0"/>
                  </a:moveTo>
                  <a:lnTo>
                    <a:pt x="0" y="52"/>
                  </a:lnTo>
                  <a:lnTo>
                    <a:pt x="260" y="52"/>
                  </a:lnTo>
                  <a:lnTo>
                    <a:pt x="260" y="0"/>
                  </a:lnTo>
                  <a:lnTo>
                    <a:pt x="248" y="0"/>
                  </a:lnTo>
                  <a:lnTo>
                    <a:pt x="248" y="48"/>
                  </a:lnTo>
                  <a:lnTo>
                    <a:pt x="12" y="46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Freeform 73">
              <a:extLst>
                <a:ext uri="{FF2B5EF4-FFF2-40B4-BE49-F238E27FC236}">
                  <a16:creationId xmlns:a16="http://schemas.microsoft.com/office/drawing/2014/main" id="{FCA630E0-EA2B-7D14-B7D2-B14DF610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900" y="1017588"/>
              <a:ext cx="269875" cy="2857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" y="0"/>
                </a:cxn>
                <a:cxn ang="0">
                  <a:pos x="0" y="18"/>
                </a:cxn>
                <a:cxn ang="0">
                  <a:pos x="170" y="18"/>
                </a:cxn>
                <a:cxn ang="0">
                  <a:pos x="160" y="0"/>
                </a:cxn>
              </a:cxnLst>
              <a:rect l="0" t="0" r="r" b="b"/>
              <a:pathLst>
                <a:path w="170" h="18">
                  <a:moveTo>
                    <a:pt x="160" y="0"/>
                  </a:moveTo>
                  <a:lnTo>
                    <a:pt x="12" y="0"/>
                  </a:lnTo>
                  <a:lnTo>
                    <a:pt x="0" y="18"/>
                  </a:lnTo>
                  <a:lnTo>
                    <a:pt x="170" y="18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Freeform 74">
              <a:extLst>
                <a:ext uri="{FF2B5EF4-FFF2-40B4-BE49-F238E27FC236}">
                  <a16:creationId xmlns:a16="http://schemas.microsoft.com/office/drawing/2014/main" id="{0CE1A5B6-5E82-473C-28EB-93E1C9A8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062038"/>
              <a:ext cx="107950" cy="381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" y="0"/>
                </a:cxn>
                <a:cxn ang="0">
                  <a:pos x="0" y="24"/>
                </a:cxn>
                <a:cxn ang="0">
                  <a:pos x="68" y="24"/>
                </a:cxn>
                <a:cxn ang="0">
                  <a:pos x="60" y="0"/>
                </a:cxn>
              </a:cxnLst>
              <a:rect l="0" t="0" r="r" b="b"/>
              <a:pathLst>
                <a:path w="68" h="24">
                  <a:moveTo>
                    <a:pt x="60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8" y="2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Freeform 75">
              <a:extLst>
                <a:ext uri="{FF2B5EF4-FFF2-40B4-BE49-F238E27FC236}">
                  <a16:creationId xmlns:a16="http://schemas.microsoft.com/office/drawing/2014/main" id="{DD861FEE-75C3-2BD0-C658-D32389855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062038"/>
              <a:ext cx="720725" cy="41275"/>
            </a:xfrm>
            <a:custGeom>
              <a:avLst/>
              <a:gdLst/>
              <a:ahLst/>
              <a:cxnLst>
                <a:cxn ang="0">
                  <a:pos x="450" y="2"/>
                </a:cxn>
                <a:cxn ang="0">
                  <a:pos x="16" y="0"/>
                </a:cxn>
                <a:cxn ang="0">
                  <a:pos x="0" y="24"/>
                </a:cxn>
                <a:cxn ang="0">
                  <a:pos x="454" y="26"/>
                </a:cxn>
                <a:cxn ang="0">
                  <a:pos x="450" y="2"/>
                </a:cxn>
              </a:cxnLst>
              <a:rect l="0" t="0" r="r" b="b"/>
              <a:pathLst>
                <a:path w="454" h="26">
                  <a:moveTo>
                    <a:pt x="450" y="2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454" y="26"/>
                  </a:lnTo>
                  <a:lnTo>
                    <a:pt x="45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Freeform 76">
              <a:extLst>
                <a:ext uri="{FF2B5EF4-FFF2-40B4-BE49-F238E27FC236}">
                  <a16:creationId xmlns:a16="http://schemas.microsoft.com/office/drawing/2014/main" id="{50974454-12F1-33FE-E323-DECA65FC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150" y="1112838"/>
              <a:ext cx="1101725" cy="117475"/>
            </a:xfrm>
            <a:custGeom>
              <a:avLst/>
              <a:gdLst/>
              <a:ahLst/>
              <a:cxnLst>
                <a:cxn ang="0">
                  <a:pos x="206" y="8"/>
                </a:cxn>
                <a:cxn ang="0">
                  <a:pos x="664" y="8"/>
                </a:cxn>
                <a:cxn ang="0">
                  <a:pos x="596" y="64"/>
                </a:cxn>
                <a:cxn ang="0">
                  <a:pos x="96" y="64"/>
                </a:cxn>
                <a:cxn ang="0">
                  <a:pos x="30" y="8"/>
                </a:cxn>
                <a:cxn ang="0">
                  <a:pos x="72" y="8"/>
                </a:cxn>
                <a:cxn ang="0">
                  <a:pos x="70" y="0"/>
                </a:cxn>
                <a:cxn ang="0">
                  <a:pos x="0" y="0"/>
                </a:cxn>
                <a:cxn ang="0">
                  <a:pos x="86" y="72"/>
                </a:cxn>
                <a:cxn ang="0">
                  <a:pos x="608" y="74"/>
                </a:cxn>
                <a:cxn ang="0">
                  <a:pos x="694" y="2"/>
                </a:cxn>
                <a:cxn ang="0">
                  <a:pos x="220" y="0"/>
                </a:cxn>
                <a:cxn ang="0">
                  <a:pos x="206" y="8"/>
                </a:cxn>
              </a:cxnLst>
              <a:rect l="0" t="0" r="r" b="b"/>
              <a:pathLst>
                <a:path w="694" h="74">
                  <a:moveTo>
                    <a:pt x="206" y="8"/>
                  </a:moveTo>
                  <a:lnTo>
                    <a:pt x="664" y="8"/>
                  </a:lnTo>
                  <a:lnTo>
                    <a:pt x="596" y="64"/>
                  </a:lnTo>
                  <a:lnTo>
                    <a:pt x="96" y="64"/>
                  </a:lnTo>
                  <a:lnTo>
                    <a:pt x="30" y="8"/>
                  </a:lnTo>
                  <a:lnTo>
                    <a:pt x="72" y="8"/>
                  </a:lnTo>
                  <a:lnTo>
                    <a:pt x="70" y="0"/>
                  </a:lnTo>
                  <a:lnTo>
                    <a:pt x="0" y="0"/>
                  </a:lnTo>
                  <a:lnTo>
                    <a:pt x="86" y="72"/>
                  </a:lnTo>
                  <a:lnTo>
                    <a:pt x="608" y="74"/>
                  </a:lnTo>
                  <a:lnTo>
                    <a:pt x="694" y="2"/>
                  </a:lnTo>
                  <a:lnTo>
                    <a:pt x="220" y="0"/>
                  </a:lnTo>
                  <a:lnTo>
                    <a:pt x="20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Freeform 77">
              <a:extLst>
                <a:ext uri="{FF2B5EF4-FFF2-40B4-BE49-F238E27FC236}">
                  <a16:creationId xmlns:a16="http://schemas.microsoft.com/office/drawing/2014/main" id="{0DD53627-4572-E30A-4FEA-C8A48E5F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825" y="1176338"/>
              <a:ext cx="193675" cy="190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22" y="12"/>
                </a:cxn>
                <a:cxn ang="0">
                  <a:pos x="108" y="0"/>
                </a:cxn>
                <a:cxn ang="0">
                  <a:pos x="0" y="0"/>
                </a:cxn>
                <a:cxn ang="0">
                  <a:pos x="14" y="12"/>
                </a:cxn>
              </a:cxnLst>
              <a:rect l="0" t="0" r="r" b="b"/>
              <a:pathLst>
                <a:path w="122" h="12">
                  <a:moveTo>
                    <a:pt x="14" y="12"/>
                  </a:moveTo>
                  <a:lnTo>
                    <a:pt x="122" y="12"/>
                  </a:lnTo>
                  <a:lnTo>
                    <a:pt x="108" y="0"/>
                  </a:lnTo>
                  <a:lnTo>
                    <a:pt x="0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Freeform 78">
              <a:extLst>
                <a:ext uri="{FF2B5EF4-FFF2-40B4-BE49-F238E27FC236}">
                  <a16:creationId xmlns:a16="http://schemas.microsoft.com/office/drawing/2014/main" id="{FE6400A9-011D-D42B-71C7-56CE1AC9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1154113"/>
              <a:ext cx="520700" cy="44450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0"/>
                </a:cxn>
                <a:cxn ang="0">
                  <a:pos x="18" y="28"/>
                </a:cxn>
                <a:cxn ang="0">
                  <a:pos x="294" y="28"/>
                </a:cxn>
                <a:cxn ang="0">
                  <a:pos x="328" y="0"/>
                </a:cxn>
                <a:cxn ang="0">
                  <a:pos x="260" y="24"/>
                </a:cxn>
                <a:cxn ang="0">
                  <a:pos x="52" y="22"/>
                </a:cxn>
                <a:cxn ang="0">
                  <a:pos x="46" y="8"/>
                </a:cxn>
                <a:cxn ang="0">
                  <a:pos x="278" y="8"/>
                </a:cxn>
                <a:cxn ang="0">
                  <a:pos x="260" y="24"/>
                </a:cxn>
              </a:cxnLst>
              <a:rect l="0" t="0" r="r" b="b"/>
              <a:pathLst>
                <a:path w="328" h="28">
                  <a:moveTo>
                    <a:pt x="328" y="0"/>
                  </a:moveTo>
                  <a:lnTo>
                    <a:pt x="0" y="0"/>
                  </a:lnTo>
                  <a:lnTo>
                    <a:pt x="18" y="28"/>
                  </a:lnTo>
                  <a:lnTo>
                    <a:pt x="294" y="28"/>
                  </a:lnTo>
                  <a:lnTo>
                    <a:pt x="328" y="0"/>
                  </a:lnTo>
                  <a:close/>
                  <a:moveTo>
                    <a:pt x="260" y="24"/>
                  </a:moveTo>
                  <a:lnTo>
                    <a:pt x="52" y="22"/>
                  </a:lnTo>
                  <a:lnTo>
                    <a:pt x="46" y="8"/>
                  </a:lnTo>
                  <a:lnTo>
                    <a:pt x="278" y="8"/>
                  </a:lnTo>
                  <a:lnTo>
                    <a:pt x="26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Freeform 79">
              <a:extLst>
                <a:ext uri="{FF2B5EF4-FFF2-40B4-BE49-F238E27FC236}">
                  <a16:creationId xmlns:a16="http://schemas.microsoft.com/office/drawing/2014/main" id="{A3080322-831A-2791-6945-B14DEDA16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1975" y="1363663"/>
              <a:ext cx="828675" cy="244475"/>
            </a:xfrm>
            <a:custGeom>
              <a:avLst/>
              <a:gdLst/>
              <a:ahLst/>
              <a:cxnLst>
                <a:cxn ang="0">
                  <a:pos x="114" y="122"/>
                </a:cxn>
                <a:cxn ang="0">
                  <a:pos x="156" y="100"/>
                </a:cxn>
                <a:cxn ang="0">
                  <a:pos x="180" y="124"/>
                </a:cxn>
                <a:cxn ang="0">
                  <a:pos x="342" y="124"/>
                </a:cxn>
                <a:cxn ang="0">
                  <a:pos x="364" y="110"/>
                </a:cxn>
                <a:cxn ang="0">
                  <a:pos x="386" y="88"/>
                </a:cxn>
                <a:cxn ang="0">
                  <a:pos x="396" y="124"/>
                </a:cxn>
                <a:cxn ang="0">
                  <a:pos x="522" y="154"/>
                </a:cxn>
                <a:cxn ang="0">
                  <a:pos x="414" y="80"/>
                </a:cxn>
                <a:cxn ang="0">
                  <a:pos x="418" y="124"/>
                </a:cxn>
                <a:cxn ang="0">
                  <a:pos x="436" y="60"/>
                </a:cxn>
                <a:cxn ang="0">
                  <a:pos x="486" y="104"/>
                </a:cxn>
                <a:cxn ang="0">
                  <a:pos x="466" y="80"/>
                </a:cxn>
                <a:cxn ang="0">
                  <a:pos x="486" y="60"/>
                </a:cxn>
                <a:cxn ang="0">
                  <a:pos x="490" y="62"/>
                </a:cxn>
                <a:cxn ang="0">
                  <a:pos x="458" y="16"/>
                </a:cxn>
                <a:cxn ang="0">
                  <a:pos x="458" y="26"/>
                </a:cxn>
                <a:cxn ang="0">
                  <a:pos x="462" y="40"/>
                </a:cxn>
                <a:cxn ang="0">
                  <a:pos x="444" y="62"/>
                </a:cxn>
                <a:cxn ang="0">
                  <a:pos x="462" y="122"/>
                </a:cxn>
                <a:cxn ang="0">
                  <a:pos x="372" y="16"/>
                </a:cxn>
                <a:cxn ang="0">
                  <a:pos x="370" y="60"/>
                </a:cxn>
                <a:cxn ang="0">
                  <a:pos x="160" y="100"/>
                </a:cxn>
                <a:cxn ang="0">
                  <a:pos x="180" y="80"/>
                </a:cxn>
                <a:cxn ang="0">
                  <a:pos x="182" y="124"/>
                </a:cxn>
                <a:cxn ang="0">
                  <a:pos x="202" y="100"/>
                </a:cxn>
                <a:cxn ang="0">
                  <a:pos x="202" y="62"/>
                </a:cxn>
                <a:cxn ang="0">
                  <a:pos x="206" y="142"/>
                </a:cxn>
                <a:cxn ang="0">
                  <a:pos x="226" y="122"/>
                </a:cxn>
                <a:cxn ang="0">
                  <a:pos x="206" y="62"/>
                </a:cxn>
                <a:cxn ang="0">
                  <a:pos x="248" y="142"/>
                </a:cxn>
                <a:cxn ang="0">
                  <a:pos x="248" y="104"/>
                </a:cxn>
                <a:cxn ang="0">
                  <a:pos x="228" y="80"/>
                </a:cxn>
                <a:cxn ang="0">
                  <a:pos x="248" y="58"/>
                </a:cxn>
                <a:cxn ang="0">
                  <a:pos x="252" y="104"/>
                </a:cxn>
                <a:cxn ang="0">
                  <a:pos x="270" y="80"/>
                </a:cxn>
                <a:cxn ang="0">
                  <a:pos x="270" y="40"/>
                </a:cxn>
                <a:cxn ang="0">
                  <a:pos x="274" y="122"/>
                </a:cxn>
                <a:cxn ang="0">
                  <a:pos x="292" y="100"/>
                </a:cxn>
                <a:cxn ang="0">
                  <a:pos x="274" y="40"/>
                </a:cxn>
                <a:cxn ang="0">
                  <a:pos x="314" y="122"/>
                </a:cxn>
                <a:cxn ang="0">
                  <a:pos x="316" y="82"/>
                </a:cxn>
                <a:cxn ang="0">
                  <a:pos x="296" y="58"/>
                </a:cxn>
                <a:cxn ang="0">
                  <a:pos x="338" y="124"/>
                </a:cxn>
                <a:cxn ang="0">
                  <a:pos x="364" y="102"/>
                </a:cxn>
                <a:cxn ang="0">
                  <a:pos x="318" y="58"/>
                </a:cxn>
                <a:cxn ang="0">
                  <a:pos x="268" y="16"/>
                </a:cxn>
                <a:cxn ang="0">
                  <a:pos x="42" y="124"/>
                </a:cxn>
                <a:cxn ang="0">
                  <a:pos x="84" y="100"/>
                </a:cxn>
                <a:cxn ang="0">
                  <a:pos x="84" y="62"/>
                </a:cxn>
                <a:cxn ang="0">
                  <a:pos x="90" y="122"/>
                </a:cxn>
                <a:cxn ang="0">
                  <a:pos x="108" y="100"/>
                </a:cxn>
                <a:cxn ang="0">
                  <a:pos x="90" y="40"/>
                </a:cxn>
                <a:cxn ang="0">
                  <a:pos x="132" y="80"/>
                </a:cxn>
                <a:cxn ang="0">
                  <a:pos x="132" y="40"/>
                </a:cxn>
                <a:cxn ang="0">
                  <a:pos x="136" y="58"/>
                </a:cxn>
                <a:cxn ang="0">
                  <a:pos x="50" y="16"/>
                </a:cxn>
                <a:cxn ang="0">
                  <a:pos x="38" y="32"/>
                </a:cxn>
                <a:cxn ang="0">
                  <a:pos x="18" y="62"/>
                </a:cxn>
                <a:cxn ang="0">
                  <a:pos x="18" y="100"/>
                </a:cxn>
                <a:cxn ang="0">
                  <a:pos x="36" y="124"/>
                </a:cxn>
              </a:cxnLst>
              <a:rect l="0" t="0" r="r" b="b"/>
              <a:pathLst>
                <a:path w="522" h="154">
                  <a:moveTo>
                    <a:pt x="0" y="154"/>
                  </a:moveTo>
                  <a:lnTo>
                    <a:pt x="130" y="154"/>
                  </a:lnTo>
                  <a:lnTo>
                    <a:pt x="130" y="142"/>
                  </a:lnTo>
                  <a:lnTo>
                    <a:pt x="64" y="142"/>
                  </a:lnTo>
                  <a:lnTo>
                    <a:pt x="64" y="124"/>
                  </a:lnTo>
                  <a:lnTo>
                    <a:pt x="130" y="124"/>
                  </a:lnTo>
                  <a:lnTo>
                    <a:pt x="130" y="122"/>
                  </a:lnTo>
                  <a:lnTo>
                    <a:pt x="114" y="122"/>
                  </a:lnTo>
                  <a:lnTo>
                    <a:pt x="114" y="104"/>
                  </a:lnTo>
                  <a:lnTo>
                    <a:pt x="132" y="104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6" y="100"/>
                  </a:lnTo>
                  <a:lnTo>
                    <a:pt x="136" y="82"/>
                  </a:lnTo>
                  <a:lnTo>
                    <a:pt x="156" y="82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60" y="104"/>
                  </a:lnTo>
                  <a:lnTo>
                    <a:pt x="160" y="104"/>
                  </a:lnTo>
                  <a:lnTo>
                    <a:pt x="180" y="104"/>
                  </a:lnTo>
                  <a:lnTo>
                    <a:pt x="180" y="122"/>
                  </a:lnTo>
                  <a:lnTo>
                    <a:pt x="162" y="122"/>
                  </a:lnTo>
                  <a:lnTo>
                    <a:pt x="162" y="124"/>
                  </a:lnTo>
                  <a:lnTo>
                    <a:pt x="180" y="124"/>
                  </a:lnTo>
                  <a:lnTo>
                    <a:pt x="180" y="142"/>
                  </a:lnTo>
                  <a:lnTo>
                    <a:pt x="162" y="142"/>
                  </a:lnTo>
                  <a:lnTo>
                    <a:pt x="162" y="154"/>
                  </a:lnTo>
                  <a:lnTo>
                    <a:pt x="342" y="154"/>
                  </a:lnTo>
                  <a:lnTo>
                    <a:pt x="342" y="144"/>
                  </a:lnTo>
                  <a:lnTo>
                    <a:pt x="340" y="14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4" y="122"/>
                  </a:lnTo>
                  <a:lnTo>
                    <a:pt x="318" y="122"/>
                  </a:lnTo>
                  <a:lnTo>
                    <a:pt x="318" y="104"/>
                  </a:lnTo>
                  <a:lnTo>
                    <a:pt x="364" y="104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10"/>
                  </a:lnTo>
                  <a:lnTo>
                    <a:pt x="364" y="102"/>
                  </a:lnTo>
                  <a:lnTo>
                    <a:pt x="364" y="102"/>
                  </a:lnTo>
                  <a:lnTo>
                    <a:pt x="364" y="96"/>
                  </a:lnTo>
                  <a:lnTo>
                    <a:pt x="368" y="92"/>
                  </a:lnTo>
                  <a:lnTo>
                    <a:pt x="372" y="88"/>
                  </a:lnTo>
                  <a:lnTo>
                    <a:pt x="380" y="86"/>
                  </a:lnTo>
                  <a:lnTo>
                    <a:pt x="380" y="86"/>
                  </a:lnTo>
                  <a:lnTo>
                    <a:pt x="386" y="88"/>
                  </a:lnTo>
                  <a:lnTo>
                    <a:pt x="390" y="92"/>
                  </a:lnTo>
                  <a:lnTo>
                    <a:pt x="394" y="96"/>
                  </a:lnTo>
                  <a:lnTo>
                    <a:pt x="396" y="102"/>
                  </a:lnTo>
                  <a:lnTo>
                    <a:pt x="396" y="104"/>
                  </a:lnTo>
                  <a:lnTo>
                    <a:pt x="414" y="104"/>
                  </a:lnTo>
                  <a:lnTo>
                    <a:pt x="414" y="122"/>
                  </a:lnTo>
                  <a:lnTo>
                    <a:pt x="396" y="122"/>
                  </a:lnTo>
                  <a:lnTo>
                    <a:pt x="396" y="124"/>
                  </a:lnTo>
                  <a:lnTo>
                    <a:pt x="414" y="124"/>
                  </a:lnTo>
                  <a:lnTo>
                    <a:pt x="414" y="144"/>
                  </a:lnTo>
                  <a:lnTo>
                    <a:pt x="412" y="144"/>
                  </a:lnTo>
                  <a:lnTo>
                    <a:pt x="412" y="144"/>
                  </a:lnTo>
                  <a:lnTo>
                    <a:pt x="416" y="148"/>
                  </a:lnTo>
                  <a:lnTo>
                    <a:pt x="418" y="154"/>
                  </a:lnTo>
                  <a:lnTo>
                    <a:pt x="418" y="154"/>
                  </a:lnTo>
                  <a:lnTo>
                    <a:pt x="522" y="154"/>
                  </a:lnTo>
                  <a:lnTo>
                    <a:pt x="522" y="0"/>
                  </a:lnTo>
                  <a:lnTo>
                    <a:pt x="0" y="0"/>
                  </a:lnTo>
                  <a:lnTo>
                    <a:pt x="0" y="154"/>
                  </a:lnTo>
                  <a:close/>
                  <a:moveTo>
                    <a:pt x="414" y="80"/>
                  </a:moveTo>
                  <a:lnTo>
                    <a:pt x="394" y="80"/>
                  </a:lnTo>
                  <a:lnTo>
                    <a:pt x="394" y="62"/>
                  </a:lnTo>
                  <a:lnTo>
                    <a:pt x="414" y="62"/>
                  </a:lnTo>
                  <a:lnTo>
                    <a:pt x="414" y="80"/>
                  </a:lnTo>
                  <a:close/>
                  <a:moveTo>
                    <a:pt x="414" y="60"/>
                  </a:moveTo>
                  <a:lnTo>
                    <a:pt x="394" y="60"/>
                  </a:lnTo>
                  <a:lnTo>
                    <a:pt x="394" y="40"/>
                  </a:lnTo>
                  <a:lnTo>
                    <a:pt x="414" y="40"/>
                  </a:lnTo>
                  <a:lnTo>
                    <a:pt x="414" y="60"/>
                  </a:lnTo>
                  <a:close/>
                  <a:moveTo>
                    <a:pt x="436" y="144"/>
                  </a:moveTo>
                  <a:lnTo>
                    <a:pt x="418" y="144"/>
                  </a:lnTo>
                  <a:lnTo>
                    <a:pt x="418" y="124"/>
                  </a:lnTo>
                  <a:lnTo>
                    <a:pt x="436" y="124"/>
                  </a:lnTo>
                  <a:lnTo>
                    <a:pt x="436" y="144"/>
                  </a:lnTo>
                  <a:close/>
                  <a:moveTo>
                    <a:pt x="436" y="80"/>
                  </a:moveTo>
                  <a:lnTo>
                    <a:pt x="418" y="80"/>
                  </a:lnTo>
                  <a:lnTo>
                    <a:pt x="418" y="62"/>
                  </a:lnTo>
                  <a:lnTo>
                    <a:pt x="436" y="62"/>
                  </a:lnTo>
                  <a:lnTo>
                    <a:pt x="436" y="80"/>
                  </a:lnTo>
                  <a:close/>
                  <a:moveTo>
                    <a:pt x="436" y="60"/>
                  </a:moveTo>
                  <a:lnTo>
                    <a:pt x="418" y="60"/>
                  </a:lnTo>
                  <a:lnTo>
                    <a:pt x="418" y="40"/>
                  </a:lnTo>
                  <a:lnTo>
                    <a:pt x="436" y="40"/>
                  </a:lnTo>
                  <a:lnTo>
                    <a:pt x="436" y="60"/>
                  </a:lnTo>
                  <a:close/>
                  <a:moveTo>
                    <a:pt x="486" y="122"/>
                  </a:moveTo>
                  <a:lnTo>
                    <a:pt x="466" y="122"/>
                  </a:lnTo>
                  <a:lnTo>
                    <a:pt x="466" y="104"/>
                  </a:lnTo>
                  <a:lnTo>
                    <a:pt x="486" y="104"/>
                  </a:lnTo>
                  <a:lnTo>
                    <a:pt x="486" y="122"/>
                  </a:lnTo>
                  <a:close/>
                  <a:moveTo>
                    <a:pt x="486" y="102"/>
                  </a:moveTo>
                  <a:lnTo>
                    <a:pt x="466" y="102"/>
                  </a:lnTo>
                  <a:lnTo>
                    <a:pt x="466" y="84"/>
                  </a:lnTo>
                  <a:lnTo>
                    <a:pt x="486" y="84"/>
                  </a:lnTo>
                  <a:lnTo>
                    <a:pt x="486" y="102"/>
                  </a:lnTo>
                  <a:close/>
                  <a:moveTo>
                    <a:pt x="486" y="80"/>
                  </a:moveTo>
                  <a:lnTo>
                    <a:pt x="466" y="80"/>
                  </a:lnTo>
                  <a:lnTo>
                    <a:pt x="466" y="62"/>
                  </a:lnTo>
                  <a:lnTo>
                    <a:pt x="486" y="62"/>
                  </a:lnTo>
                  <a:lnTo>
                    <a:pt x="486" y="80"/>
                  </a:lnTo>
                  <a:close/>
                  <a:moveTo>
                    <a:pt x="486" y="60"/>
                  </a:moveTo>
                  <a:lnTo>
                    <a:pt x="466" y="60"/>
                  </a:lnTo>
                  <a:lnTo>
                    <a:pt x="466" y="40"/>
                  </a:lnTo>
                  <a:lnTo>
                    <a:pt x="486" y="40"/>
                  </a:lnTo>
                  <a:lnTo>
                    <a:pt x="486" y="60"/>
                  </a:lnTo>
                  <a:close/>
                  <a:moveTo>
                    <a:pt x="510" y="144"/>
                  </a:moveTo>
                  <a:lnTo>
                    <a:pt x="490" y="144"/>
                  </a:lnTo>
                  <a:lnTo>
                    <a:pt x="490" y="104"/>
                  </a:lnTo>
                  <a:lnTo>
                    <a:pt x="510" y="104"/>
                  </a:lnTo>
                  <a:lnTo>
                    <a:pt x="510" y="144"/>
                  </a:lnTo>
                  <a:close/>
                  <a:moveTo>
                    <a:pt x="510" y="102"/>
                  </a:moveTo>
                  <a:lnTo>
                    <a:pt x="490" y="102"/>
                  </a:lnTo>
                  <a:lnTo>
                    <a:pt x="490" y="62"/>
                  </a:lnTo>
                  <a:lnTo>
                    <a:pt x="510" y="62"/>
                  </a:lnTo>
                  <a:lnTo>
                    <a:pt x="510" y="102"/>
                  </a:lnTo>
                  <a:close/>
                  <a:moveTo>
                    <a:pt x="510" y="60"/>
                  </a:moveTo>
                  <a:lnTo>
                    <a:pt x="490" y="60"/>
                  </a:lnTo>
                  <a:lnTo>
                    <a:pt x="490" y="40"/>
                  </a:lnTo>
                  <a:lnTo>
                    <a:pt x="510" y="40"/>
                  </a:lnTo>
                  <a:lnTo>
                    <a:pt x="510" y="60"/>
                  </a:lnTo>
                  <a:close/>
                  <a:moveTo>
                    <a:pt x="458" y="16"/>
                  </a:moveTo>
                  <a:lnTo>
                    <a:pt x="494" y="16"/>
                  </a:lnTo>
                  <a:lnTo>
                    <a:pt x="494" y="18"/>
                  </a:lnTo>
                  <a:lnTo>
                    <a:pt x="458" y="18"/>
                  </a:lnTo>
                  <a:lnTo>
                    <a:pt x="458" y="16"/>
                  </a:lnTo>
                  <a:close/>
                  <a:moveTo>
                    <a:pt x="458" y="22"/>
                  </a:moveTo>
                  <a:lnTo>
                    <a:pt x="494" y="22"/>
                  </a:lnTo>
                  <a:lnTo>
                    <a:pt x="494" y="26"/>
                  </a:lnTo>
                  <a:lnTo>
                    <a:pt x="458" y="26"/>
                  </a:lnTo>
                  <a:lnTo>
                    <a:pt x="458" y="22"/>
                  </a:lnTo>
                  <a:close/>
                  <a:moveTo>
                    <a:pt x="458" y="28"/>
                  </a:moveTo>
                  <a:lnTo>
                    <a:pt x="494" y="28"/>
                  </a:lnTo>
                  <a:lnTo>
                    <a:pt x="494" y="32"/>
                  </a:lnTo>
                  <a:lnTo>
                    <a:pt x="458" y="32"/>
                  </a:lnTo>
                  <a:lnTo>
                    <a:pt x="458" y="28"/>
                  </a:lnTo>
                  <a:close/>
                  <a:moveTo>
                    <a:pt x="444" y="40"/>
                  </a:moveTo>
                  <a:lnTo>
                    <a:pt x="462" y="40"/>
                  </a:lnTo>
                  <a:lnTo>
                    <a:pt x="462" y="60"/>
                  </a:lnTo>
                  <a:lnTo>
                    <a:pt x="444" y="60"/>
                  </a:lnTo>
                  <a:lnTo>
                    <a:pt x="444" y="40"/>
                  </a:lnTo>
                  <a:close/>
                  <a:moveTo>
                    <a:pt x="444" y="62"/>
                  </a:moveTo>
                  <a:lnTo>
                    <a:pt x="462" y="62"/>
                  </a:lnTo>
                  <a:lnTo>
                    <a:pt x="462" y="80"/>
                  </a:lnTo>
                  <a:lnTo>
                    <a:pt x="444" y="80"/>
                  </a:lnTo>
                  <a:lnTo>
                    <a:pt x="444" y="62"/>
                  </a:lnTo>
                  <a:close/>
                  <a:moveTo>
                    <a:pt x="444" y="84"/>
                  </a:moveTo>
                  <a:lnTo>
                    <a:pt x="462" y="84"/>
                  </a:lnTo>
                  <a:lnTo>
                    <a:pt x="462" y="102"/>
                  </a:lnTo>
                  <a:lnTo>
                    <a:pt x="444" y="102"/>
                  </a:lnTo>
                  <a:lnTo>
                    <a:pt x="444" y="84"/>
                  </a:lnTo>
                  <a:close/>
                  <a:moveTo>
                    <a:pt x="444" y="104"/>
                  </a:moveTo>
                  <a:lnTo>
                    <a:pt x="462" y="104"/>
                  </a:lnTo>
                  <a:lnTo>
                    <a:pt x="462" y="122"/>
                  </a:lnTo>
                  <a:lnTo>
                    <a:pt x="444" y="122"/>
                  </a:lnTo>
                  <a:lnTo>
                    <a:pt x="444" y="104"/>
                  </a:lnTo>
                  <a:close/>
                  <a:moveTo>
                    <a:pt x="444" y="124"/>
                  </a:moveTo>
                  <a:lnTo>
                    <a:pt x="486" y="124"/>
                  </a:lnTo>
                  <a:lnTo>
                    <a:pt x="486" y="144"/>
                  </a:lnTo>
                  <a:lnTo>
                    <a:pt x="444" y="144"/>
                  </a:lnTo>
                  <a:lnTo>
                    <a:pt x="444" y="124"/>
                  </a:lnTo>
                  <a:close/>
                  <a:moveTo>
                    <a:pt x="372" y="16"/>
                  </a:moveTo>
                  <a:lnTo>
                    <a:pt x="436" y="16"/>
                  </a:lnTo>
                  <a:lnTo>
                    <a:pt x="436" y="32"/>
                  </a:lnTo>
                  <a:lnTo>
                    <a:pt x="370" y="32"/>
                  </a:lnTo>
                  <a:lnTo>
                    <a:pt x="372" y="16"/>
                  </a:lnTo>
                  <a:close/>
                  <a:moveTo>
                    <a:pt x="370" y="40"/>
                  </a:moveTo>
                  <a:lnTo>
                    <a:pt x="390" y="40"/>
                  </a:lnTo>
                  <a:lnTo>
                    <a:pt x="390" y="60"/>
                  </a:lnTo>
                  <a:lnTo>
                    <a:pt x="370" y="60"/>
                  </a:lnTo>
                  <a:lnTo>
                    <a:pt x="370" y="40"/>
                  </a:lnTo>
                  <a:close/>
                  <a:moveTo>
                    <a:pt x="370" y="62"/>
                  </a:moveTo>
                  <a:lnTo>
                    <a:pt x="390" y="62"/>
                  </a:lnTo>
                  <a:lnTo>
                    <a:pt x="390" y="80"/>
                  </a:lnTo>
                  <a:lnTo>
                    <a:pt x="370" y="80"/>
                  </a:lnTo>
                  <a:lnTo>
                    <a:pt x="370" y="62"/>
                  </a:lnTo>
                  <a:close/>
                  <a:moveTo>
                    <a:pt x="180" y="100"/>
                  </a:moveTo>
                  <a:lnTo>
                    <a:pt x="160" y="100"/>
                  </a:lnTo>
                  <a:lnTo>
                    <a:pt x="160" y="82"/>
                  </a:lnTo>
                  <a:lnTo>
                    <a:pt x="180" y="82"/>
                  </a:lnTo>
                  <a:lnTo>
                    <a:pt x="180" y="100"/>
                  </a:lnTo>
                  <a:close/>
                  <a:moveTo>
                    <a:pt x="180" y="80"/>
                  </a:moveTo>
                  <a:lnTo>
                    <a:pt x="160" y="80"/>
                  </a:lnTo>
                  <a:lnTo>
                    <a:pt x="160" y="62"/>
                  </a:lnTo>
                  <a:lnTo>
                    <a:pt x="180" y="62"/>
                  </a:lnTo>
                  <a:lnTo>
                    <a:pt x="180" y="80"/>
                  </a:lnTo>
                  <a:close/>
                  <a:moveTo>
                    <a:pt x="180" y="58"/>
                  </a:moveTo>
                  <a:lnTo>
                    <a:pt x="160" y="58"/>
                  </a:lnTo>
                  <a:lnTo>
                    <a:pt x="160" y="40"/>
                  </a:lnTo>
                  <a:lnTo>
                    <a:pt x="180" y="40"/>
                  </a:lnTo>
                  <a:lnTo>
                    <a:pt x="180" y="58"/>
                  </a:lnTo>
                  <a:close/>
                  <a:moveTo>
                    <a:pt x="202" y="142"/>
                  </a:moveTo>
                  <a:lnTo>
                    <a:pt x="182" y="142"/>
                  </a:lnTo>
                  <a:lnTo>
                    <a:pt x="182" y="124"/>
                  </a:lnTo>
                  <a:lnTo>
                    <a:pt x="202" y="124"/>
                  </a:lnTo>
                  <a:lnTo>
                    <a:pt x="202" y="142"/>
                  </a:lnTo>
                  <a:close/>
                  <a:moveTo>
                    <a:pt x="202" y="122"/>
                  </a:moveTo>
                  <a:lnTo>
                    <a:pt x="182" y="122"/>
                  </a:lnTo>
                  <a:lnTo>
                    <a:pt x="182" y="104"/>
                  </a:lnTo>
                  <a:lnTo>
                    <a:pt x="202" y="104"/>
                  </a:lnTo>
                  <a:lnTo>
                    <a:pt x="202" y="122"/>
                  </a:lnTo>
                  <a:close/>
                  <a:moveTo>
                    <a:pt x="202" y="100"/>
                  </a:moveTo>
                  <a:lnTo>
                    <a:pt x="182" y="100"/>
                  </a:lnTo>
                  <a:lnTo>
                    <a:pt x="182" y="82"/>
                  </a:lnTo>
                  <a:lnTo>
                    <a:pt x="202" y="82"/>
                  </a:lnTo>
                  <a:lnTo>
                    <a:pt x="202" y="100"/>
                  </a:lnTo>
                  <a:close/>
                  <a:moveTo>
                    <a:pt x="202" y="80"/>
                  </a:moveTo>
                  <a:lnTo>
                    <a:pt x="182" y="80"/>
                  </a:lnTo>
                  <a:lnTo>
                    <a:pt x="182" y="62"/>
                  </a:lnTo>
                  <a:lnTo>
                    <a:pt x="202" y="62"/>
                  </a:lnTo>
                  <a:lnTo>
                    <a:pt x="202" y="80"/>
                  </a:lnTo>
                  <a:close/>
                  <a:moveTo>
                    <a:pt x="202" y="58"/>
                  </a:moveTo>
                  <a:lnTo>
                    <a:pt x="182" y="58"/>
                  </a:lnTo>
                  <a:lnTo>
                    <a:pt x="184" y="40"/>
                  </a:lnTo>
                  <a:lnTo>
                    <a:pt x="202" y="40"/>
                  </a:lnTo>
                  <a:lnTo>
                    <a:pt x="202" y="58"/>
                  </a:lnTo>
                  <a:close/>
                  <a:moveTo>
                    <a:pt x="226" y="142"/>
                  </a:moveTo>
                  <a:lnTo>
                    <a:pt x="206" y="142"/>
                  </a:lnTo>
                  <a:lnTo>
                    <a:pt x="206" y="124"/>
                  </a:lnTo>
                  <a:lnTo>
                    <a:pt x="226" y="124"/>
                  </a:lnTo>
                  <a:lnTo>
                    <a:pt x="226" y="142"/>
                  </a:lnTo>
                  <a:close/>
                  <a:moveTo>
                    <a:pt x="226" y="122"/>
                  </a:moveTo>
                  <a:lnTo>
                    <a:pt x="206" y="122"/>
                  </a:lnTo>
                  <a:lnTo>
                    <a:pt x="206" y="104"/>
                  </a:lnTo>
                  <a:lnTo>
                    <a:pt x="226" y="104"/>
                  </a:lnTo>
                  <a:lnTo>
                    <a:pt x="226" y="122"/>
                  </a:lnTo>
                  <a:close/>
                  <a:moveTo>
                    <a:pt x="226" y="100"/>
                  </a:moveTo>
                  <a:lnTo>
                    <a:pt x="206" y="100"/>
                  </a:lnTo>
                  <a:lnTo>
                    <a:pt x="206" y="82"/>
                  </a:lnTo>
                  <a:lnTo>
                    <a:pt x="226" y="82"/>
                  </a:lnTo>
                  <a:lnTo>
                    <a:pt x="226" y="100"/>
                  </a:lnTo>
                  <a:close/>
                  <a:moveTo>
                    <a:pt x="226" y="80"/>
                  </a:moveTo>
                  <a:lnTo>
                    <a:pt x="206" y="80"/>
                  </a:lnTo>
                  <a:lnTo>
                    <a:pt x="206" y="62"/>
                  </a:lnTo>
                  <a:lnTo>
                    <a:pt x="226" y="62"/>
                  </a:lnTo>
                  <a:lnTo>
                    <a:pt x="226" y="80"/>
                  </a:lnTo>
                  <a:close/>
                  <a:moveTo>
                    <a:pt x="226" y="58"/>
                  </a:moveTo>
                  <a:lnTo>
                    <a:pt x="206" y="58"/>
                  </a:lnTo>
                  <a:lnTo>
                    <a:pt x="206" y="40"/>
                  </a:lnTo>
                  <a:lnTo>
                    <a:pt x="226" y="40"/>
                  </a:lnTo>
                  <a:lnTo>
                    <a:pt x="226" y="58"/>
                  </a:lnTo>
                  <a:close/>
                  <a:moveTo>
                    <a:pt x="248" y="142"/>
                  </a:moveTo>
                  <a:lnTo>
                    <a:pt x="228" y="142"/>
                  </a:lnTo>
                  <a:lnTo>
                    <a:pt x="228" y="124"/>
                  </a:lnTo>
                  <a:lnTo>
                    <a:pt x="248" y="124"/>
                  </a:lnTo>
                  <a:lnTo>
                    <a:pt x="248" y="142"/>
                  </a:lnTo>
                  <a:close/>
                  <a:moveTo>
                    <a:pt x="248" y="122"/>
                  </a:moveTo>
                  <a:lnTo>
                    <a:pt x="228" y="122"/>
                  </a:lnTo>
                  <a:lnTo>
                    <a:pt x="228" y="104"/>
                  </a:lnTo>
                  <a:lnTo>
                    <a:pt x="248" y="104"/>
                  </a:lnTo>
                  <a:lnTo>
                    <a:pt x="248" y="122"/>
                  </a:lnTo>
                  <a:close/>
                  <a:moveTo>
                    <a:pt x="248" y="100"/>
                  </a:moveTo>
                  <a:lnTo>
                    <a:pt x="228" y="100"/>
                  </a:lnTo>
                  <a:lnTo>
                    <a:pt x="228" y="82"/>
                  </a:lnTo>
                  <a:lnTo>
                    <a:pt x="248" y="82"/>
                  </a:lnTo>
                  <a:lnTo>
                    <a:pt x="248" y="100"/>
                  </a:lnTo>
                  <a:close/>
                  <a:moveTo>
                    <a:pt x="248" y="80"/>
                  </a:moveTo>
                  <a:lnTo>
                    <a:pt x="228" y="80"/>
                  </a:lnTo>
                  <a:lnTo>
                    <a:pt x="230" y="62"/>
                  </a:lnTo>
                  <a:lnTo>
                    <a:pt x="248" y="62"/>
                  </a:lnTo>
                  <a:lnTo>
                    <a:pt x="248" y="80"/>
                  </a:lnTo>
                  <a:close/>
                  <a:moveTo>
                    <a:pt x="248" y="58"/>
                  </a:moveTo>
                  <a:lnTo>
                    <a:pt x="230" y="58"/>
                  </a:lnTo>
                  <a:lnTo>
                    <a:pt x="230" y="40"/>
                  </a:lnTo>
                  <a:lnTo>
                    <a:pt x="248" y="40"/>
                  </a:lnTo>
                  <a:lnTo>
                    <a:pt x="248" y="58"/>
                  </a:lnTo>
                  <a:close/>
                  <a:moveTo>
                    <a:pt x="270" y="142"/>
                  </a:moveTo>
                  <a:lnTo>
                    <a:pt x="252" y="142"/>
                  </a:lnTo>
                  <a:lnTo>
                    <a:pt x="252" y="124"/>
                  </a:lnTo>
                  <a:lnTo>
                    <a:pt x="270" y="124"/>
                  </a:lnTo>
                  <a:lnTo>
                    <a:pt x="270" y="142"/>
                  </a:lnTo>
                  <a:close/>
                  <a:moveTo>
                    <a:pt x="270" y="122"/>
                  </a:moveTo>
                  <a:lnTo>
                    <a:pt x="252" y="122"/>
                  </a:lnTo>
                  <a:lnTo>
                    <a:pt x="252" y="104"/>
                  </a:lnTo>
                  <a:lnTo>
                    <a:pt x="270" y="104"/>
                  </a:lnTo>
                  <a:lnTo>
                    <a:pt x="270" y="122"/>
                  </a:lnTo>
                  <a:close/>
                  <a:moveTo>
                    <a:pt x="270" y="100"/>
                  </a:moveTo>
                  <a:lnTo>
                    <a:pt x="252" y="100"/>
                  </a:lnTo>
                  <a:lnTo>
                    <a:pt x="252" y="82"/>
                  </a:lnTo>
                  <a:lnTo>
                    <a:pt x="270" y="82"/>
                  </a:lnTo>
                  <a:lnTo>
                    <a:pt x="270" y="100"/>
                  </a:lnTo>
                  <a:close/>
                  <a:moveTo>
                    <a:pt x="270" y="80"/>
                  </a:moveTo>
                  <a:lnTo>
                    <a:pt x="252" y="80"/>
                  </a:lnTo>
                  <a:lnTo>
                    <a:pt x="252" y="62"/>
                  </a:lnTo>
                  <a:lnTo>
                    <a:pt x="270" y="62"/>
                  </a:lnTo>
                  <a:lnTo>
                    <a:pt x="270" y="80"/>
                  </a:lnTo>
                  <a:close/>
                  <a:moveTo>
                    <a:pt x="270" y="58"/>
                  </a:moveTo>
                  <a:lnTo>
                    <a:pt x="252" y="58"/>
                  </a:lnTo>
                  <a:lnTo>
                    <a:pt x="252" y="40"/>
                  </a:lnTo>
                  <a:lnTo>
                    <a:pt x="270" y="40"/>
                  </a:lnTo>
                  <a:lnTo>
                    <a:pt x="270" y="58"/>
                  </a:lnTo>
                  <a:close/>
                  <a:moveTo>
                    <a:pt x="292" y="142"/>
                  </a:moveTo>
                  <a:lnTo>
                    <a:pt x="274" y="142"/>
                  </a:lnTo>
                  <a:lnTo>
                    <a:pt x="274" y="124"/>
                  </a:lnTo>
                  <a:lnTo>
                    <a:pt x="292" y="124"/>
                  </a:lnTo>
                  <a:lnTo>
                    <a:pt x="292" y="142"/>
                  </a:lnTo>
                  <a:close/>
                  <a:moveTo>
                    <a:pt x="292" y="122"/>
                  </a:moveTo>
                  <a:lnTo>
                    <a:pt x="274" y="122"/>
                  </a:lnTo>
                  <a:lnTo>
                    <a:pt x="274" y="104"/>
                  </a:lnTo>
                  <a:lnTo>
                    <a:pt x="292" y="104"/>
                  </a:lnTo>
                  <a:lnTo>
                    <a:pt x="292" y="122"/>
                  </a:lnTo>
                  <a:close/>
                  <a:moveTo>
                    <a:pt x="292" y="100"/>
                  </a:moveTo>
                  <a:lnTo>
                    <a:pt x="274" y="100"/>
                  </a:lnTo>
                  <a:lnTo>
                    <a:pt x="274" y="82"/>
                  </a:lnTo>
                  <a:lnTo>
                    <a:pt x="292" y="82"/>
                  </a:lnTo>
                  <a:lnTo>
                    <a:pt x="292" y="100"/>
                  </a:lnTo>
                  <a:close/>
                  <a:moveTo>
                    <a:pt x="292" y="80"/>
                  </a:moveTo>
                  <a:lnTo>
                    <a:pt x="274" y="80"/>
                  </a:lnTo>
                  <a:lnTo>
                    <a:pt x="274" y="62"/>
                  </a:lnTo>
                  <a:lnTo>
                    <a:pt x="292" y="62"/>
                  </a:lnTo>
                  <a:lnTo>
                    <a:pt x="292" y="80"/>
                  </a:lnTo>
                  <a:close/>
                  <a:moveTo>
                    <a:pt x="292" y="58"/>
                  </a:moveTo>
                  <a:lnTo>
                    <a:pt x="274" y="58"/>
                  </a:lnTo>
                  <a:lnTo>
                    <a:pt x="274" y="40"/>
                  </a:lnTo>
                  <a:lnTo>
                    <a:pt x="292" y="40"/>
                  </a:lnTo>
                  <a:lnTo>
                    <a:pt x="292" y="58"/>
                  </a:lnTo>
                  <a:close/>
                  <a:moveTo>
                    <a:pt x="314" y="144"/>
                  </a:moveTo>
                  <a:lnTo>
                    <a:pt x="296" y="142"/>
                  </a:lnTo>
                  <a:lnTo>
                    <a:pt x="296" y="124"/>
                  </a:lnTo>
                  <a:lnTo>
                    <a:pt x="314" y="124"/>
                  </a:lnTo>
                  <a:lnTo>
                    <a:pt x="314" y="144"/>
                  </a:lnTo>
                  <a:close/>
                  <a:moveTo>
                    <a:pt x="314" y="122"/>
                  </a:moveTo>
                  <a:lnTo>
                    <a:pt x="296" y="122"/>
                  </a:lnTo>
                  <a:lnTo>
                    <a:pt x="296" y="104"/>
                  </a:lnTo>
                  <a:lnTo>
                    <a:pt x="314" y="104"/>
                  </a:lnTo>
                  <a:lnTo>
                    <a:pt x="314" y="122"/>
                  </a:lnTo>
                  <a:close/>
                  <a:moveTo>
                    <a:pt x="314" y="100"/>
                  </a:moveTo>
                  <a:lnTo>
                    <a:pt x="296" y="100"/>
                  </a:lnTo>
                  <a:lnTo>
                    <a:pt x="296" y="82"/>
                  </a:lnTo>
                  <a:lnTo>
                    <a:pt x="316" y="82"/>
                  </a:lnTo>
                  <a:lnTo>
                    <a:pt x="314" y="100"/>
                  </a:lnTo>
                  <a:close/>
                  <a:moveTo>
                    <a:pt x="316" y="80"/>
                  </a:moveTo>
                  <a:lnTo>
                    <a:pt x="296" y="80"/>
                  </a:lnTo>
                  <a:lnTo>
                    <a:pt x="296" y="62"/>
                  </a:lnTo>
                  <a:lnTo>
                    <a:pt x="316" y="62"/>
                  </a:lnTo>
                  <a:lnTo>
                    <a:pt x="316" y="80"/>
                  </a:lnTo>
                  <a:close/>
                  <a:moveTo>
                    <a:pt x="316" y="58"/>
                  </a:moveTo>
                  <a:lnTo>
                    <a:pt x="296" y="58"/>
                  </a:lnTo>
                  <a:lnTo>
                    <a:pt x="296" y="40"/>
                  </a:lnTo>
                  <a:lnTo>
                    <a:pt x="316" y="40"/>
                  </a:lnTo>
                  <a:lnTo>
                    <a:pt x="316" y="58"/>
                  </a:lnTo>
                  <a:close/>
                  <a:moveTo>
                    <a:pt x="338" y="124"/>
                  </a:moveTo>
                  <a:lnTo>
                    <a:pt x="338" y="144"/>
                  </a:lnTo>
                  <a:lnTo>
                    <a:pt x="318" y="144"/>
                  </a:lnTo>
                  <a:lnTo>
                    <a:pt x="318" y="124"/>
                  </a:lnTo>
                  <a:lnTo>
                    <a:pt x="338" y="124"/>
                  </a:lnTo>
                  <a:close/>
                  <a:moveTo>
                    <a:pt x="338" y="102"/>
                  </a:moveTo>
                  <a:lnTo>
                    <a:pt x="318" y="102"/>
                  </a:lnTo>
                  <a:lnTo>
                    <a:pt x="318" y="82"/>
                  </a:lnTo>
                  <a:lnTo>
                    <a:pt x="338" y="82"/>
                  </a:lnTo>
                  <a:lnTo>
                    <a:pt x="338" y="102"/>
                  </a:lnTo>
                  <a:close/>
                  <a:moveTo>
                    <a:pt x="364" y="80"/>
                  </a:moveTo>
                  <a:lnTo>
                    <a:pt x="364" y="80"/>
                  </a:lnTo>
                  <a:lnTo>
                    <a:pt x="364" y="102"/>
                  </a:lnTo>
                  <a:lnTo>
                    <a:pt x="342" y="102"/>
                  </a:lnTo>
                  <a:lnTo>
                    <a:pt x="342" y="80"/>
                  </a:lnTo>
                  <a:lnTo>
                    <a:pt x="318" y="80"/>
                  </a:lnTo>
                  <a:lnTo>
                    <a:pt x="318" y="62"/>
                  </a:lnTo>
                  <a:lnTo>
                    <a:pt x="364" y="62"/>
                  </a:lnTo>
                  <a:lnTo>
                    <a:pt x="364" y="80"/>
                  </a:lnTo>
                  <a:close/>
                  <a:moveTo>
                    <a:pt x="364" y="60"/>
                  </a:moveTo>
                  <a:lnTo>
                    <a:pt x="318" y="58"/>
                  </a:lnTo>
                  <a:lnTo>
                    <a:pt x="318" y="40"/>
                  </a:lnTo>
                  <a:lnTo>
                    <a:pt x="364" y="40"/>
                  </a:lnTo>
                  <a:lnTo>
                    <a:pt x="364" y="60"/>
                  </a:lnTo>
                  <a:close/>
                  <a:moveTo>
                    <a:pt x="268" y="16"/>
                  </a:moveTo>
                  <a:lnTo>
                    <a:pt x="364" y="16"/>
                  </a:lnTo>
                  <a:lnTo>
                    <a:pt x="364" y="32"/>
                  </a:lnTo>
                  <a:lnTo>
                    <a:pt x="268" y="32"/>
                  </a:lnTo>
                  <a:lnTo>
                    <a:pt x="268" y="16"/>
                  </a:lnTo>
                  <a:close/>
                  <a:moveTo>
                    <a:pt x="160" y="16"/>
                  </a:moveTo>
                  <a:lnTo>
                    <a:pt x="254" y="16"/>
                  </a:lnTo>
                  <a:lnTo>
                    <a:pt x="254" y="32"/>
                  </a:lnTo>
                  <a:lnTo>
                    <a:pt x="160" y="32"/>
                  </a:lnTo>
                  <a:lnTo>
                    <a:pt x="160" y="16"/>
                  </a:lnTo>
                  <a:close/>
                  <a:moveTo>
                    <a:pt x="60" y="142"/>
                  </a:moveTo>
                  <a:lnTo>
                    <a:pt x="42" y="142"/>
                  </a:lnTo>
                  <a:lnTo>
                    <a:pt x="42" y="124"/>
                  </a:lnTo>
                  <a:lnTo>
                    <a:pt x="60" y="124"/>
                  </a:lnTo>
                  <a:lnTo>
                    <a:pt x="60" y="142"/>
                  </a:lnTo>
                  <a:close/>
                  <a:moveTo>
                    <a:pt x="84" y="122"/>
                  </a:moveTo>
                  <a:lnTo>
                    <a:pt x="64" y="122"/>
                  </a:lnTo>
                  <a:lnTo>
                    <a:pt x="64" y="104"/>
                  </a:lnTo>
                  <a:lnTo>
                    <a:pt x="84" y="104"/>
                  </a:lnTo>
                  <a:lnTo>
                    <a:pt x="84" y="122"/>
                  </a:lnTo>
                  <a:close/>
                  <a:moveTo>
                    <a:pt x="84" y="100"/>
                  </a:moveTo>
                  <a:lnTo>
                    <a:pt x="64" y="100"/>
                  </a:lnTo>
                  <a:lnTo>
                    <a:pt x="64" y="82"/>
                  </a:lnTo>
                  <a:lnTo>
                    <a:pt x="84" y="82"/>
                  </a:lnTo>
                  <a:lnTo>
                    <a:pt x="84" y="100"/>
                  </a:lnTo>
                  <a:close/>
                  <a:moveTo>
                    <a:pt x="84" y="80"/>
                  </a:moveTo>
                  <a:lnTo>
                    <a:pt x="64" y="80"/>
                  </a:lnTo>
                  <a:lnTo>
                    <a:pt x="64" y="62"/>
                  </a:lnTo>
                  <a:lnTo>
                    <a:pt x="84" y="62"/>
                  </a:lnTo>
                  <a:lnTo>
                    <a:pt x="84" y="80"/>
                  </a:lnTo>
                  <a:close/>
                  <a:moveTo>
                    <a:pt x="84" y="58"/>
                  </a:moveTo>
                  <a:lnTo>
                    <a:pt x="64" y="58"/>
                  </a:lnTo>
                  <a:lnTo>
                    <a:pt x="64" y="40"/>
                  </a:lnTo>
                  <a:lnTo>
                    <a:pt x="84" y="40"/>
                  </a:lnTo>
                  <a:lnTo>
                    <a:pt x="84" y="58"/>
                  </a:lnTo>
                  <a:close/>
                  <a:moveTo>
                    <a:pt x="108" y="122"/>
                  </a:moveTo>
                  <a:lnTo>
                    <a:pt x="90" y="122"/>
                  </a:lnTo>
                  <a:lnTo>
                    <a:pt x="90" y="104"/>
                  </a:lnTo>
                  <a:lnTo>
                    <a:pt x="108" y="104"/>
                  </a:lnTo>
                  <a:lnTo>
                    <a:pt x="108" y="122"/>
                  </a:lnTo>
                  <a:close/>
                  <a:moveTo>
                    <a:pt x="108" y="100"/>
                  </a:moveTo>
                  <a:lnTo>
                    <a:pt x="90" y="100"/>
                  </a:lnTo>
                  <a:lnTo>
                    <a:pt x="90" y="82"/>
                  </a:lnTo>
                  <a:lnTo>
                    <a:pt x="108" y="82"/>
                  </a:lnTo>
                  <a:lnTo>
                    <a:pt x="108" y="100"/>
                  </a:lnTo>
                  <a:close/>
                  <a:moveTo>
                    <a:pt x="108" y="80"/>
                  </a:moveTo>
                  <a:lnTo>
                    <a:pt x="90" y="80"/>
                  </a:lnTo>
                  <a:lnTo>
                    <a:pt x="90" y="62"/>
                  </a:lnTo>
                  <a:lnTo>
                    <a:pt x="108" y="62"/>
                  </a:lnTo>
                  <a:lnTo>
                    <a:pt x="108" y="80"/>
                  </a:lnTo>
                  <a:close/>
                  <a:moveTo>
                    <a:pt x="108" y="58"/>
                  </a:moveTo>
                  <a:lnTo>
                    <a:pt x="90" y="58"/>
                  </a:lnTo>
                  <a:lnTo>
                    <a:pt x="90" y="40"/>
                  </a:lnTo>
                  <a:lnTo>
                    <a:pt x="108" y="40"/>
                  </a:lnTo>
                  <a:lnTo>
                    <a:pt x="108" y="58"/>
                  </a:lnTo>
                  <a:close/>
                  <a:moveTo>
                    <a:pt x="132" y="100"/>
                  </a:moveTo>
                  <a:lnTo>
                    <a:pt x="114" y="100"/>
                  </a:lnTo>
                  <a:lnTo>
                    <a:pt x="114" y="82"/>
                  </a:lnTo>
                  <a:lnTo>
                    <a:pt x="132" y="82"/>
                  </a:lnTo>
                  <a:lnTo>
                    <a:pt x="132" y="100"/>
                  </a:lnTo>
                  <a:close/>
                  <a:moveTo>
                    <a:pt x="132" y="80"/>
                  </a:moveTo>
                  <a:lnTo>
                    <a:pt x="114" y="80"/>
                  </a:lnTo>
                  <a:lnTo>
                    <a:pt x="114" y="62"/>
                  </a:lnTo>
                  <a:lnTo>
                    <a:pt x="132" y="62"/>
                  </a:lnTo>
                  <a:lnTo>
                    <a:pt x="132" y="80"/>
                  </a:lnTo>
                  <a:close/>
                  <a:moveTo>
                    <a:pt x="132" y="58"/>
                  </a:moveTo>
                  <a:lnTo>
                    <a:pt x="114" y="58"/>
                  </a:lnTo>
                  <a:lnTo>
                    <a:pt x="114" y="40"/>
                  </a:lnTo>
                  <a:lnTo>
                    <a:pt x="132" y="40"/>
                  </a:lnTo>
                  <a:lnTo>
                    <a:pt x="132" y="58"/>
                  </a:lnTo>
                  <a:close/>
                  <a:moveTo>
                    <a:pt x="156" y="80"/>
                  </a:moveTo>
                  <a:lnTo>
                    <a:pt x="136" y="80"/>
                  </a:lnTo>
                  <a:lnTo>
                    <a:pt x="136" y="62"/>
                  </a:lnTo>
                  <a:lnTo>
                    <a:pt x="156" y="62"/>
                  </a:lnTo>
                  <a:lnTo>
                    <a:pt x="156" y="80"/>
                  </a:lnTo>
                  <a:close/>
                  <a:moveTo>
                    <a:pt x="156" y="58"/>
                  </a:moveTo>
                  <a:lnTo>
                    <a:pt x="136" y="58"/>
                  </a:lnTo>
                  <a:lnTo>
                    <a:pt x="136" y="40"/>
                  </a:lnTo>
                  <a:lnTo>
                    <a:pt x="156" y="40"/>
                  </a:lnTo>
                  <a:lnTo>
                    <a:pt x="156" y="58"/>
                  </a:lnTo>
                  <a:close/>
                  <a:moveTo>
                    <a:pt x="50" y="16"/>
                  </a:moveTo>
                  <a:lnTo>
                    <a:pt x="144" y="16"/>
                  </a:lnTo>
                  <a:lnTo>
                    <a:pt x="144" y="32"/>
                  </a:lnTo>
                  <a:lnTo>
                    <a:pt x="50" y="32"/>
                  </a:lnTo>
                  <a:lnTo>
                    <a:pt x="50" y="16"/>
                  </a:lnTo>
                  <a:close/>
                  <a:moveTo>
                    <a:pt x="42" y="40"/>
                  </a:moveTo>
                  <a:lnTo>
                    <a:pt x="60" y="40"/>
                  </a:lnTo>
                  <a:lnTo>
                    <a:pt x="60" y="58"/>
                  </a:lnTo>
                  <a:lnTo>
                    <a:pt x="42" y="58"/>
                  </a:lnTo>
                  <a:lnTo>
                    <a:pt x="42" y="40"/>
                  </a:lnTo>
                  <a:close/>
                  <a:moveTo>
                    <a:pt x="18" y="16"/>
                  </a:moveTo>
                  <a:lnTo>
                    <a:pt x="38" y="16"/>
                  </a:lnTo>
                  <a:lnTo>
                    <a:pt x="38" y="32"/>
                  </a:lnTo>
                  <a:lnTo>
                    <a:pt x="18" y="32"/>
                  </a:lnTo>
                  <a:lnTo>
                    <a:pt x="18" y="16"/>
                  </a:lnTo>
                  <a:close/>
                  <a:moveTo>
                    <a:pt x="18" y="40"/>
                  </a:moveTo>
                  <a:lnTo>
                    <a:pt x="38" y="40"/>
                  </a:lnTo>
                  <a:lnTo>
                    <a:pt x="38" y="58"/>
                  </a:lnTo>
                  <a:lnTo>
                    <a:pt x="18" y="58"/>
                  </a:lnTo>
                  <a:lnTo>
                    <a:pt x="18" y="40"/>
                  </a:lnTo>
                  <a:close/>
                  <a:moveTo>
                    <a:pt x="18" y="62"/>
                  </a:moveTo>
                  <a:lnTo>
                    <a:pt x="60" y="62"/>
                  </a:lnTo>
                  <a:lnTo>
                    <a:pt x="60" y="80"/>
                  </a:lnTo>
                  <a:lnTo>
                    <a:pt x="18" y="80"/>
                  </a:lnTo>
                  <a:lnTo>
                    <a:pt x="18" y="62"/>
                  </a:lnTo>
                  <a:close/>
                  <a:moveTo>
                    <a:pt x="18" y="82"/>
                  </a:moveTo>
                  <a:lnTo>
                    <a:pt x="60" y="82"/>
                  </a:lnTo>
                  <a:lnTo>
                    <a:pt x="60" y="100"/>
                  </a:lnTo>
                  <a:lnTo>
                    <a:pt x="18" y="100"/>
                  </a:lnTo>
                  <a:lnTo>
                    <a:pt x="18" y="82"/>
                  </a:lnTo>
                  <a:close/>
                  <a:moveTo>
                    <a:pt x="18" y="104"/>
                  </a:moveTo>
                  <a:lnTo>
                    <a:pt x="54" y="104"/>
                  </a:lnTo>
                  <a:lnTo>
                    <a:pt x="54" y="122"/>
                  </a:lnTo>
                  <a:lnTo>
                    <a:pt x="18" y="122"/>
                  </a:lnTo>
                  <a:lnTo>
                    <a:pt x="18" y="104"/>
                  </a:lnTo>
                  <a:close/>
                  <a:moveTo>
                    <a:pt x="18" y="124"/>
                  </a:moveTo>
                  <a:lnTo>
                    <a:pt x="36" y="124"/>
                  </a:lnTo>
                  <a:lnTo>
                    <a:pt x="36" y="142"/>
                  </a:lnTo>
                  <a:lnTo>
                    <a:pt x="18" y="142"/>
                  </a:lnTo>
                  <a:lnTo>
                    <a:pt x="18" y="1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Freeform 80">
              <a:extLst>
                <a:ext uri="{FF2B5EF4-FFF2-40B4-BE49-F238E27FC236}">
                  <a16:creationId xmlns:a16="http://schemas.microsoft.com/office/drawing/2014/main" id="{72134F3A-311D-F068-F850-6F004D46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550" y="928688"/>
              <a:ext cx="120650" cy="63500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0" y="8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52" y="14"/>
                </a:cxn>
                <a:cxn ang="0">
                  <a:pos x="58" y="18"/>
                </a:cxn>
                <a:cxn ang="0">
                  <a:pos x="70" y="32"/>
                </a:cxn>
                <a:cxn ang="0">
                  <a:pos x="76" y="28"/>
                </a:cxn>
                <a:cxn ang="0">
                  <a:pos x="76" y="28"/>
                </a:cxn>
                <a:cxn ang="0">
                  <a:pos x="64" y="14"/>
                </a:cxn>
                <a:cxn ang="0">
                  <a:pos x="56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8" y="2"/>
                </a:cxn>
                <a:cxn ang="0">
                  <a:pos x="20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0" y="40"/>
                </a:cxn>
                <a:cxn ang="0">
                  <a:pos x="6" y="38"/>
                </a:cxn>
                <a:cxn ang="0">
                  <a:pos x="6" y="38"/>
                </a:cxn>
                <a:cxn ang="0">
                  <a:pos x="6" y="30"/>
                </a:cxn>
                <a:cxn ang="0">
                  <a:pos x="10" y="24"/>
                </a:cxn>
                <a:cxn ang="0">
                  <a:pos x="12" y="18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76" h="40">
                  <a:moveTo>
                    <a:pt x="16" y="16"/>
                  </a:moveTo>
                  <a:lnTo>
                    <a:pt x="16" y="16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4"/>
                  </a:lnTo>
                  <a:lnTo>
                    <a:pt x="58" y="18"/>
                  </a:lnTo>
                  <a:lnTo>
                    <a:pt x="70" y="32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64" y="14"/>
                  </a:lnTo>
                  <a:lnTo>
                    <a:pt x="56" y="8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28" y="2"/>
                  </a:lnTo>
                  <a:lnTo>
                    <a:pt x="20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30"/>
                  </a:lnTo>
                  <a:lnTo>
                    <a:pt x="10" y="24"/>
                  </a:lnTo>
                  <a:lnTo>
                    <a:pt x="12" y="18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Freeform 81">
              <a:extLst>
                <a:ext uri="{FF2B5EF4-FFF2-40B4-BE49-F238E27FC236}">
                  <a16:creationId xmlns:a16="http://schemas.microsoft.com/office/drawing/2014/main" id="{A5FB47A5-C1BA-4B22-F166-2643BC01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375" y="998538"/>
              <a:ext cx="22225" cy="190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14" y="8"/>
                </a:cxn>
              </a:cxnLst>
              <a:rect l="0" t="0" r="r" b="b"/>
              <a:pathLst>
                <a:path w="14" h="12">
                  <a:moveTo>
                    <a:pt x="14" y="8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12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Freeform 82">
              <a:extLst>
                <a:ext uri="{FF2B5EF4-FFF2-40B4-BE49-F238E27FC236}">
                  <a16:creationId xmlns:a16="http://schemas.microsoft.com/office/drawing/2014/main" id="{222218BB-1EC6-411C-0376-B76AD8A11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100" y="966788"/>
              <a:ext cx="266700" cy="177800"/>
            </a:xfrm>
            <a:custGeom>
              <a:avLst/>
              <a:gdLst/>
              <a:ahLst/>
              <a:cxnLst>
                <a:cxn ang="0">
                  <a:pos x="18" y="112"/>
                </a:cxn>
                <a:cxn ang="0">
                  <a:pos x="18" y="112"/>
                </a:cxn>
                <a:cxn ang="0">
                  <a:pos x="18" y="112"/>
                </a:cxn>
                <a:cxn ang="0">
                  <a:pos x="20" y="110"/>
                </a:cxn>
                <a:cxn ang="0">
                  <a:pos x="22" y="106"/>
                </a:cxn>
                <a:cxn ang="0">
                  <a:pos x="34" y="100"/>
                </a:cxn>
                <a:cxn ang="0">
                  <a:pos x="148" y="62"/>
                </a:cxn>
                <a:cxn ang="0">
                  <a:pos x="148" y="62"/>
                </a:cxn>
                <a:cxn ang="0">
                  <a:pos x="160" y="58"/>
                </a:cxn>
                <a:cxn ang="0">
                  <a:pos x="164" y="60"/>
                </a:cxn>
                <a:cxn ang="0">
                  <a:pos x="168" y="62"/>
                </a:cxn>
                <a:cxn ang="0">
                  <a:pos x="168" y="62"/>
                </a:cxn>
                <a:cxn ang="0">
                  <a:pos x="148" y="6"/>
                </a:cxn>
                <a:cxn ang="0">
                  <a:pos x="148" y="6"/>
                </a:cxn>
                <a:cxn ang="0">
                  <a:pos x="146" y="2"/>
                </a:cxn>
                <a:cxn ang="0">
                  <a:pos x="142" y="0"/>
                </a:cxn>
                <a:cxn ang="0">
                  <a:pos x="138" y="0"/>
                </a:cxn>
                <a:cxn ang="0">
                  <a:pos x="134" y="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0" y="50"/>
                </a:cxn>
                <a:cxn ang="0">
                  <a:pos x="0" y="54"/>
                </a:cxn>
                <a:cxn ang="0">
                  <a:pos x="0" y="58"/>
                </a:cxn>
                <a:cxn ang="0">
                  <a:pos x="18" y="112"/>
                </a:cxn>
                <a:cxn ang="0">
                  <a:pos x="118" y="18"/>
                </a:cxn>
                <a:cxn ang="0">
                  <a:pos x="130" y="54"/>
                </a:cxn>
                <a:cxn ang="0">
                  <a:pos x="38" y="86"/>
                </a:cxn>
                <a:cxn ang="0">
                  <a:pos x="26" y="50"/>
                </a:cxn>
                <a:cxn ang="0">
                  <a:pos x="118" y="18"/>
                </a:cxn>
              </a:cxnLst>
              <a:rect l="0" t="0" r="r" b="b"/>
              <a:pathLst>
                <a:path w="168" h="112">
                  <a:moveTo>
                    <a:pt x="18" y="112"/>
                  </a:moveTo>
                  <a:lnTo>
                    <a:pt x="18" y="112"/>
                  </a:lnTo>
                  <a:lnTo>
                    <a:pt x="18" y="112"/>
                  </a:lnTo>
                  <a:lnTo>
                    <a:pt x="20" y="110"/>
                  </a:lnTo>
                  <a:lnTo>
                    <a:pt x="22" y="106"/>
                  </a:lnTo>
                  <a:lnTo>
                    <a:pt x="34" y="100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60" y="58"/>
                  </a:lnTo>
                  <a:lnTo>
                    <a:pt x="164" y="60"/>
                  </a:lnTo>
                  <a:lnTo>
                    <a:pt x="168" y="62"/>
                  </a:lnTo>
                  <a:lnTo>
                    <a:pt x="168" y="62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4" y="0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18" y="112"/>
                  </a:lnTo>
                  <a:close/>
                  <a:moveTo>
                    <a:pt x="118" y="18"/>
                  </a:moveTo>
                  <a:lnTo>
                    <a:pt x="130" y="54"/>
                  </a:lnTo>
                  <a:lnTo>
                    <a:pt x="38" y="86"/>
                  </a:lnTo>
                  <a:lnTo>
                    <a:pt x="26" y="50"/>
                  </a:lnTo>
                  <a:lnTo>
                    <a:pt x="1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Freeform 83">
              <a:extLst>
                <a:ext uri="{FF2B5EF4-FFF2-40B4-BE49-F238E27FC236}">
                  <a16:creationId xmlns:a16="http://schemas.microsoft.com/office/drawing/2014/main" id="{F849DDAE-5FF3-4943-D2B5-9C818B85FB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31025" y="1071563"/>
              <a:ext cx="234950" cy="88900"/>
            </a:xfrm>
            <a:custGeom>
              <a:avLst/>
              <a:gdLst/>
              <a:ahLst/>
              <a:cxnLst>
                <a:cxn ang="0">
                  <a:pos x="16" y="42"/>
                </a:cxn>
                <a:cxn ang="0">
                  <a:pos x="4" y="48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2" y="56"/>
                </a:cxn>
                <a:cxn ang="0">
                  <a:pos x="12" y="56"/>
                </a:cxn>
                <a:cxn ang="0">
                  <a:pos x="56" y="44"/>
                </a:cxn>
                <a:cxn ang="0">
                  <a:pos x="58" y="46"/>
                </a:cxn>
                <a:cxn ang="0">
                  <a:pos x="60" y="40"/>
                </a:cxn>
                <a:cxn ang="0">
                  <a:pos x="72" y="34"/>
                </a:cxn>
                <a:cxn ang="0">
                  <a:pos x="86" y="32"/>
                </a:cxn>
                <a:cxn ang="0">
                  <a:pos x="92" y="34"/>
                </a:cxn>
                <a:cxn ang="0">
                  <a:pos x="126" y="20"/>
                </a:cxn>
                <a:cxn ang="0">
                  <a:pos x="140" y="12"/>
                </a:cxn>
                <a:cxn ang="0">
                  <a:pos x="148" y="4"/>
                </a:cxn>
                <a:cxn ang="0">
                  <a:pos x="148" y="4"/>
                </a:cxn>
                <a:cxn ang="0">
                  <a:pos x="148" y="2"/>
                </a:cxn>
                <a:cxn ang="0">
                  <a:pos x="142" y="0"/>
                </a:cxn>
                <a:cxn ang="0">
                  <a:pos x="128" y="2"/>
                </a:cxn>
                <a:cxn ang="0">
                  <a:pos x="88" y="26"/>
                </a:cxn>
                <a:cxn ang="0">
                  <a:pos x="88" y="24"/>
                </a:cxn>
                <a:cxn ang="0">
                  <a:pos x="70" y="26"/>
                </a:cxn>
                <a:cxn ang="0">
                  <a:pos x="62" y="28"/>
                </a:cxn>
                <a:cxn ang="0">
                  <a:pos x="54" y="36"/>
                </a:cxn>
                <a:cxn ang="0">
                  <a:pos x="56" y="40"/>
                </a:cxn>
                <a:cxn ang="0">
                  <a:pos x="54" y="40"/>
                </a:cxn>
                <a:cxn ang="0">
                  <a:pos x="52" y="38"/>
                </a:cxn>
                <a:cxn ang="0">
                  <a:pos x="56" y="32"/>
                </a:cxn>
                <a:cxn ang="0">
                  <a:pos x="70" y="24"/>
                </a:cxn>
                <a:cxn ang="0">
                  <a:pos x="78" y="22"/>
                </a:cxn>
                <a:cxn ang="0">
                  <a:pos x="88" y="22"/>
                </a:cxn>
                <a:cxn ang="0">
                  <a:pos x="92" y="24"/>
                </a:cxn>
                <a:cxn ang="0">
                  <a:pos x="90" y="28"/>
                </a:cxn>
              </a:cxnLst>
              <a:rect l="0" t="0" r="r" b="b"/>
              <a:pathLst>
                <a:path w="148" h="56">
                  <a:moveTo>
                    <a:pt x="128" y="2"/>
                  </a:moveTo>
                  <a:lnTo>
                    <a:pt x="16" y="42"/>
                  </a:lnTo>
                  <a:lnTo>
                    <a:pt x="16" y="42"/>
                  </a:lnTo>
                  <a:lnTo>
                    <a:pt x="4" y="48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28" y="54"/>
                  </a:lnTo>
                  <a:lnTo>
                    <a:pt x="56" y="44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4"/>
                  </a:lnTo>
                  <a:lnTo>
                    <a:pt x="60" y="40"/>
                  </a:lnTo>
                  <a:lnTo>
                    <a:pt x="66" y="38"/>
                  </a:lnTo>
                  <a:lnTo>
                    <a:pt x="72" y="34"/>
                  </a:lnTo>
                  <a:lnTo>
                    <a:pt x="72" y="34"/>
                  </a:lnTo>
                  <a:lnTo>
                    <a:pt x="86" y="32"/>
                  </a:lnTo>
                  <a:lnTo>
                    <a:pt x="90" y="32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126" y="20"/>
                  </a:lnTo>
                  <a:lnTo>
                    <a:pt x="126" y="20"/>
                  </a:lnTo>
                  <a:lnTo>
                    <a:pt x="140" y="12"/>
                  </a:lnTo>
                  <a:lnTo>
                    <a:pt x="146" y="8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4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28" y="2"/>
                  </a:lnTo>
                  <a:close/>
                  <a:moveTo>
                    <a:pt x="90" y="28"/>
                  </a:moveTo>
                  <a:lnTo>
                    <a:pt x="88" y="26"/>
                  </a:lnTo>
                  <a:lnTo>
                    <a:pt x="88" y="26"/>
                  </a:lnTo>
                  <a:lnTo>
                    <a:pt x="88" y="24"/>
                  </a:lnTo>
                  <a:lnTo>
                    <a:pt x="82" y="24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2" y="28"/>
                  </a:lnTo>
                  <a:lnTo>
                    <a:pt x="58" y="32"/>
                  </a:lnTo>
                  <a:lnTo>
                    <a:pt x="54" y="36"/>
                  </a:lnTo>
                  <a:lnTo>
                    <a:pt x="54" y="38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62" y="28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2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8"/>
                  </a:lnTo>
                  <a:lnTo>
                    <a:pt x="9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Freeform 84">
              <a:extLst>
                <a:ext uri="{FF2B5EF4-FFF2-40B4-BE49-F238E27FC236}">
                  <a16:creationId xmlns:a16="http://schemas.microsoft.com/office/drawing/2014/main" id="{5AC57FB6-3A6A-3689-95D2-89C0EC62C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275" y="1128713"/>
              <a:ext cx="53975" cy="2540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4" y="2"/>
                </a:cxn>
                <a:cxn ang="0">
                  <a:pos x="8" y="4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6" y="1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30" y="8"/>
                </a:cxn>
                <a:cxn ang="0">
                  <a:pos x="32" y="4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22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34" h="16">
                  <a:moveTo>
                    <a:pt x="14" y="2"/>
                  </a:moveTo>
                  <a:lnTo>
                    <a:pt x="14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6" y="1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30" y="8"/>
                  </a:lnTo>
                  <a:lnTo>
                    <a:pt x="32" y="4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14" y="2"/>
                  </a:lnTo>
                  <a:lnTo>
                    <a:pt x="14" y="2"/>
                  </a:lnTo>
                  <a:close/>
                  <a:moveTo>
                    <a:pt x="16" y="10"/>
                  </a:moveTo>
                  <a:lnTo>
                    <a:pt x="16" y="10"/>
                  </a:lnTo>
                  <a:lnTo>
                    <a:pt x="10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85">
              <a:extLst>
                <a:ext uri="{FF2B5EF4-FFF2-40B4-BE49-F238E27FC236}">
                  <a16:creationId xmlns:a16="http://schemas.microsoft.com/office/drawing/2014/main" id="{F05BA97E-7563-8FCF-DA25-91A822C8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900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Freeform 86">
              <a:extLst>
                <a:ext uri="{FF2B5EF4-FFF2-40B4-BE49-F238E27FC236}">
                  <a16:creationId xmlns:a16="http://schemas.microsoft.com/office/drawing/2014/main" id="{BC9D1153-D08A-B035-8DD8-B46218B3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775" y="1620838"/>
              <a:ext cx="1270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Freeform 87">
              <a:extLst>
                <a:ext uri="{FF2B5EF4-FFF2-40B4-BE49-F238E27FC236}">
                  <a16:creationId xmlns:a16="http://schemas.microsoft.com/office/drawing/2014/main" id="{AC1C876B-B98A-4787-2DE2-114FD4A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1975" y="1620838"/>
              <a:ext cx="155575" cy="476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0"/>
                </a:cxn>
                <a:cxn ang="0">
                  <a:pos x="88" y="2"/>
                </a:cxn>
                <a:cxn ang="0">
                  <a:pos x="94" y="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10"/>
                </a:cxn>
                <a:cxn ang="0">
                  <a:pos x="40" y="20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70" y="8"/>
                </a:cxn>
                <a:cxn ang="0">
                  <a:pos x="72" y="4"/>
                </a:cxn>
                <a:cxn ang="0">
                  <a:pos x="76" y="2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98" h="30">
                  <a:moveTo>
                    <a:pt x="82" y="0"/>
                  </a:moveTo>
                  <a:lnTo>
                    <a:pt x="82" y="0"/>
                  </a:lnTo>
                  <a:lnTo>
                    <a:pt x="88" y="2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10"/>
                  </a:lnTo>
                  <a:lnTo>
                    <a:pt x="40" y="20"/>
                  </a:lnTo>
                  <a:lnTo>
                    <a:pt x="66" y="30"/>
                  </a:lnTo>
                  <a:lnTo>
                    <a:pt x="66" y="30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70" y="8"/>
                  </a:lnTo>
                  <a:lnTo>
                    <a:pt x="72" y="4"/>
                  </a:lnTo>
                  <a:lnTo>
                    <a:pt x="76" y="2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Freeform 88">
              <a:extLst>
                <a:ext uri="{FF2B5EF4-FFF2-40B4-BE49-F238E27FC236}">
                  <a16:creationId xmlns:a16="http://schemas.microsoft.com/office/drawing/2014/main" id="{3FA15CBB-3F58-6A31-3560-D6FF36F51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1620838"/>
              <a:ext cx="285750" cy="57150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0" y="0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90" y="28"/>
                </a:cxn>
                <a:cxn ang="0">
                  <a:pos x="136" y="24"/>
                </a:cxn>
                <a:cxn ang="0">
                  <a:pos x="180" y="22"/>
                </a:cxn>
                <a:cxn ang="0">
                  <a:pos x="180" y="0"/>
                </a:cxn>
              </a:cxnLst>
              <a:rect l="0" t="0" r="r" b="b"/>
              <a:pathLst>
                <a:path w="180" h="36">
                  <a:moveTo>
                    <a:pt x="180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90" y="28"/>
                  </a:lnTo>
                  <a:lnTo>
                    <a:pt x="136" y="24"/>
                  </a:lnTo>
                  <a:lnTo>
                    <a:pt x="180" y="22"/>
                  </a:lnTo>
                  <a:lnTo>
                    <a:pt x="18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Freeform 89">
              <a:extLst>
                <a:ext uri="{FF2B5EF4-FFF2-40B4-BE49-F238E27FC236}">
                  <a16:creationId xmlns:a16="http://schemas.microsoft.com/office/drawing/2014/main" id="{98BA00E0-287D-5BD8-4B65-D08FB734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1620838"/>
              <a:ext cx="6350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Freeform 90">
              <a:extLst>
                <a:ext uri="{FF2B5EF4-FFF2-40B4-BE49-F238E27FC236}">
                  <a16:creationId xmlns:a16="http://schemas.microsoft.com/office/drawing/2014/main" id="{9A94E541-4F7C-091D-BF9A-7C88FA61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5075" y="1620838"/>
              <a:ext cx="155575" cy="4445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54" y="26"/>
                </a:cxn>
                <a:cxn ang="0">
                  <a:pos x="64" y="24"/>
                </a:cxn>
                <a:cxn ang="0">
                  <a:pos x="74" y="20"/>
                </a:cxn>
                <a:cxn ang="0">
                  <a:pos x="82" y="14"/>
                </a:cxn>
                <a:cxn ang="0">
                  <a:pos x="94" y="4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98" h="28">
                  <a:moveTo>
                    <a:pt x="14" y="12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54" y="26"/>
                  </a:lnTo>
                  <a:lnTo>
                    <a:pt x="64" y="24"/>
                  </a:lnTo>
                  <a:lnTo>
                    <a:pt x="74" y="20"/>
                  </a:lnTo>
                  <a:lnTo>
                    <a:pt x="82" y="14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"/>
                  </a:lnTo>
                  <a:lnTo>
                    <a:pt x="10" y="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91">
              <a:extLst>
                <a:ext uri="{FF2B5EF4-FFF2-40B4-BE49-F238E27FC236}">
                  <a16:creationId xmlns:a16="http://schemas.microsoft.com/office/drawing/2014/main" id="{95A81937-CC5B-E1AB-A910-9A5AA2894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1887538"/>
              <a:ext cx="152400" cy="1206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Freeform 92">
              <a:extLst>
                <a:ext uri="{FF2B5EF4-FFF2-40B4-BE49-F238E27FC236}">
                  <a16:creationId xmlns:a16="http://schemas.microsoft.com/office/drawing/2014/main" id="{04A43D6D-EE56-40EF-CE09-090C1C31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7600" y="1836738"/>
              <a:ext cx="123825" cy="381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8" y="24"/>
                </a:cxn>
                <a:cxn ang="0">
                  <a:pos x="78" y="0"/>
                </a:cxn>
                <a:cxn ang="0">
                  <a:pos x="68" y="0"/>
                </a:cxn>
                <a:cxn ang="0">
                  <a:pos x="8" y="0"/>
                </a:cxn>
              </a:cxnLst>
              <a:rect l="0" t="0" r="r" b="b"/>
              <a:pathLst>
                <a:path w="78" h="24">
                  <a:moveTo>
                    <a:pt x="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8" y="24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Freeform 93">
              <a:extLst>
                <a:ext uri="{FF2B5EF4-FFF2-40B4-BE49-F238E27FC236}">
                  <a16:creationId xmlns:a16="http://schemas.microsoft.com/office/drawing/2014/main" id="{7DF9F04F-4D15-86BE-0AF9-4AEE90D41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25" y="1509713"/>
              <a:ext cx="165100" cy="323850"/>
            </a:xfrm>
            <a:custGeom>
              <a:avLst/>
              <a:gdLst/>
              <a:ahLst/>
              <a:cxnLst>
                <a:cxn ang="0">
                  <a:pos x="86" y="204"/>
                </a:cxn>
                <a:cxn ang="0">
                  <a:pos x="86" y="192"/>
                </a:cxn>
                <a:cxn ang="0">
                  <a:pos x="98" y="170"/>
                </a:cxn>
                <a:cxn ang="0">
                  <a:pos x="100" y="156"/>
                </a:cxn>
                <a:cxn ang="0">
                  <a:pos x="104" y="130"/>
                </a:cxn>
                <a:cxn ang="0">
                  <a:pos x="102" y="100"/>
                </a:cxn>
                <a:cxn ang="0">
                  <a:pos x="100" y="84"/>
                </a:cxn>
                <a:cxn ang="0">
                  <a:pos x="94" y="78"/>
                </a:cxn>
                <a:cxn ang="0">
                  <a:pos x="90" y="76"/>
                </a:cxn>
                <a:cxn ang="0">
                  <a:pos x="82" y="80"/>
                </a:cxn>
                <a:cxn ang="0">
                  <a:pos x="80" y="84"/>
                </a:cxn>
                <a:cxn ang="0">
                  <a:pos x="80" y="62"/>
                </a:cxn>
                <a:cxn ang="0">
                  <a:pos x="78" y="58"/>
                </a:cxn>
                <a:cxn ang="0">
                  <a:pos x="72" y="54"/>
                </a:cxn>
                <a:cxn ang="0">
                  <a:pos x="68" y="52"/>
                </a:cxn>
                <a:cxn ang="0">
                  <a:pos x="64" y="54"/>
                </a:cxn>
                <a:cxn ang="0">
                  <a:pos x="58" y="58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84"/>
                </a:cxn>
                <a:cxn ang="0">
                  <a:pos x="58" y="10"/>
                </a:cxn>
                <a:cxn ang="0">
                  <a:pos x="54" y="4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0" y="4"/>
                </a:cxn>
                <a:cxn ang="0">
                  <a:pos x="38" y="10"/>
                </a:cxn>
                <a:cxn ang="0">
                  <a:pos x="38" y="84"/>
                </a:cxn>
                <a:cxn ang="0">
                  <a:pos x="36" y="34"/>
                </a:cxn>
                <a:cxn ang="0">
                  <a:pos x="36" y="30"/>
                </a:cxn>
                <a:cxn ang="0">
                  <a:pos x="30" y="24"/>
                </a:cxn>
                <a:cxn ang="0">
                  <a:pos x="26" y="24"/>
                </a:cxn>
                <a:cxn ang="0">
                  <a:pos x="22" y="24"/>
                </a:cxn>
                <a:cxn ang="0">
                  <a:pos x="18" y="30"/>
                </a:cxn>
                <a:cxn ang="0">
                  <a:pos x="16" y="118"/>
                </a:cxn>
                <a:cxn ang="0">
                  <a:pos x="10" y="122"/>
                </a:cxn>
                <a:cxn ang="0">
                  <a:pos x="0" y="138"/>
                </a:cxn>
                <a:cxn ang="0">
                  <a:pos x="0" y="144"/>
                </a:cxn>
                <a:cxn ang="0">
                  <a:pos x="12" y="170"/>
                </a:cxn>
                <a:cxn ang="0">
                  <a:pos x="26" y="204"/>
                </a:cxn>
              </a:cxnLst>
              <a:rect l="0" t="0" r="r" b="b"/>
              <a:pathLst>
                <a:path w="104" h="204">
                  <a:moveTo>
                    <a:pt x="26" y="204"/>
                  </a:moveTo>
                  <a:lnTo>
                    <a:pt x="86" y="204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90" y="184"/>
                  </a:lnTo>
                  <a:lnTo>
                    <a:pt x="98" y="170"/>
                  </a:lnTo>
                  <a:lnTo>
                    <a:pt x="98" y="170"/>
                  </a:lnTo>
                  <a:lnTo>
                    <a:pt x="100" y="156"/>
                  </a:lnTo>
                  <a:lnTo>
                    <a:pt x="102" y="144"/>
                  </a:lnTo>
                  <a:lnTo>
                    <a:pt x="104" y="130"/>
                  </a:lnTo>
                  <a:lnTo>
                    <a:pt x="104" y="130"/>
                  </a:lnTo>
                  <a:lnTo>
                    <a:pt x="102" y="100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0"/>
                  </a:lnTo>
                  <a:lnTo>
                    <a:pt x="94" y="78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86" y="78"/>
                  </a:lnTo>
                  <a:lnTo>
                    <a:pt x="82" y="80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80" y="62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76" y="56"/>
                  </a:lnTo>
                  <a:lnTo>
                    <a:pt x="72" y="54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58" y="58"/>
                  </a:lnTo>
                  <a:lnTo>
                    <a:pt x="58" y="62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84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0" y="4"/>
                  </a:lnTo>
                  <a:lnTo>
                    <a:pt x="38" y="6"/>
                  </a:lnTo>
                  <a:lnTo>
                    <a:pt x="38" y="10"/>
                  </a:lnTo>
                  <a:lnTo>
                    <a:pt x="38" y="84"/>
                  </a:lnTo>
                  <a:lnTo>
                    <a:pt x="38" y="84"/>
                  </a:lnTo>
                  <a:lnTo>
                    <a:pt x="36" y="84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6" y="30"/>
                  </a:lnTo>
                  <a:lnTo>
                    <a:pt x="34" y="26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20" y="26"/>
                  </a:lnTo>
                  <a:lnTo>
                    <a:pt x="18" y="30"/>
                  </a:lnTo>
                  <a:lnTo>
                    <a:pt x="16" y="34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0" y="122"/>
                  </a:lnTo>
                  <a:lnTo>
                    <a:pt x="6" y="12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2"/>
                  </a:lnTo>
                  <a:lnTo>
                    <a:pt x="12" y="170"/>
                  </a:lnTo>
                  <a:lnTo>
                    <a:pt x="26" y="192"/>
                  </a:lnTo>
                  <a:lnTo>
                    <a:pt x="26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Freeform 94">
              <a:extLst>
                <a:ext uri="{FF2B5EF4-FFF2-40B4-BE49-F238E27FC236}">
                  <a16:creationId xmlns:a16="http://schemas.microsoft.com/office/drawing/2014/main" id="{F67D86BE-A504-A267-A657-EBE7561E5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3100" y="1528763"/>
              <a:ext cx="161925" cy="304800"/>
            </a:xfrm>
            <a:custGeom>
              <a:avLst/>
              <a:gdLst/>
              <a:ahLst/>
              <a:cxnLst>
                <a:cxn ang="0">
                  <a:pos x="86" y="106"/>
                </a:cxn>
                <a:cxn ang="0">
                  <a:pos x="86" y="10"/>
                </a:cxn>
                <a:cxn ang="0">
                  <a:pos x="86" y="10"/>
                </a:cxn>
                <a:cxn ang="0">
                  <a:pos x="86" y="6"/>
                </a:cxn>
                <a:cxn ang="0">
                  <a:pos x="84" y="2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72" y="0"/>
                </a:cxn>
                <a:cxn ang="0">
                  <a:pos x="70" y="2"/>
                </a:cxn>
                <a:cxn ang="0">
                  <a:pos x="68" y="6"/>
                </a:cxn>
                <a:cxn ang="0">
                  <a:pos x="66" y="10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64" y="68"/>
                </a:cxn>
                <a:cxn ang="0">
                  <a:pos x="62" y="64"/>
                </a:cxn>
                <a:cxn ang="0">
                  <a:pos x="56" y="62"/>
                </a:cxn>
                <a:cxn ang="0">
                  <a:pos x="56" y="62"/>
                </a:cxn>
                <a:cxn ang="0">
                  <a:pos x="52" y="64"/>
                </a:cxn>
                <a:cxn ang="0">
                  <a:pos x="48" y="6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4" y="68"/>
                </a:cxn>
                <a:cxn ang="0">
                  <a:pos x="40" y="64"/>
                </a:cxn>
                <a:cxn ang="0">
                  <a:pos x="36" y="62"/>
                </a:cxn>
                <a:cxn ang="0">
                  <a:pos x="36" y="62"/>
                </a:cxn>
                <a:cxn ang="0">
                  <a:pos x="32" y="64"/>
                </a:cxn>
                <a:cxn ang="0">
                  <a:pos x="28" y="68"/>
                </a:cxn>
                <a:cxn ang="0">
                  <a:pos x="24" y="72"/>
                </a:cxn>
                <a:cxn ang="0">
                  <a:pos x="24" y="72"/>
                </a:cxn>
                <a:cxn ang="0">
                  <a:pos x="20" y="68"/>
                </a:cxn>
                <a:cxn ang="0">
                  <a:pos x="18" y="66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8" y="66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2" y="88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32"/>
                </a:cxn>
                <a:cxn ang="0">
                  <a:pos x="2" y="144"/>
                </a:cxn>
                <a:cxn ang="0">
                  <a:pos x="6" y="158"/>
                </a:cxn>
                <a:cxn ang="0">
                  <a:pos x="6" y="158"/>
                </a:cxn>
                <a:cxn ang="0">
                  <a:pos x="14" y="174"/>
                </a:cxn>
                <a:cxn ang="0">
                  <a:pos x="20" y="186"/>
                </a:cxn>
                <a:cxn ang="0">
                  <a:pos x="20" y="192"/>
                </a:cxn>
                <a:cxn ang="0">
                  <a:pos x="76" y="192"/>
                </a:cxn>
                <a:cxn ang="0">
                  <a:pos x="76" y="182"/>
                </a:cxn>
                <a:cxn ang="0">
                  <a:pos x="76" y="182"/>
                </a:cxn>
                <a:cxn ang="0">
                  <a:pos x="92" y="158"/>
                </a:cxn>
                <a:cxn ang="0">
                  <a:pos x="100" y="140"/>
                </a:cxn>
                <a:cxn ang="0">
                  <a:pos x="102" y="13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98" y="116"/>
                </a:cxn>
                <a:cxn ang="0">
                  <a:pos x="94" y="110"/>
                </a:cxn>
                <a:cxn ang="0">
                  <a:pos x="86" y="106"/>
                </a:cxn>
                <a:cxn ang="0">
                  <a:pos x="86" y="106"/>
                </a:cxn>
              </a:cxnLst>
              <a:rect l="0" t="0" r="r" b="b"/>
              <a:pathLst>
                <a:path w="102" h="192">
                  <a:moveTo>
                    <a:pt x="86" y="106"/>
                  </a:moveTo>
                  <a:lnTo>
                    <a:pt x="86" y="10"/>
                  </a:lnTo>
                  <a:lnTo>
                    <a:pt x="86" y="10"/>
                  </a:lnTo>
                  <a:lnTo>
                    <a:pt x="86" y="6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0" y="2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2" y="64"/>
                  </a:lnTo>
                  <a:lnTo>
                    <a:pt x="48" y="6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68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4"/>
                  </a:lnTo>
                  <a:lnTo>
                    <a:pt x="28" y="68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20" y="68"/>
                  </a:lnTo>
                  <a:lnTo>
                    <a:pt x="18" y="66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8" y="66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8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32"/>
                  </a:lnTo>
                  <a:lnTo>
                    <a:pt x="2" y="144"/>
                  </a:lnTo>
                  <a:lnTo>
                    <a:pt x="6" y="158"/>
                  </a:lnTo>
                  <a:lnTo>
                    <a:pt x="6" y="158"/>
                  </a:lnTo>
                  <a:lnTo>
                    <a:pt x="14" y="174"/>
                  </a:lnTo>
                  <a:lnTo>
                    <a:pt x="20" y="186"/>
                  </a:lnTo>
                  <a:lnTo>
                    <a:pt x="20" y="192"/>
                  </a:lnTo>
                  <a:lnTo>
                    <a:pt x="76" y="192"/>
                  </a:lnTo>
                  <a:lnTo>
                    <a:pt x="76" y="182"/>
                  </a:lnTo>
                  <a:lnTo>
                    <a:pt x="76" y="182"/>
                  </a:lnTo>
                  <a:lnTo>
                    <a:pt x="92" y="158"/>
                  </a:lnTo>
                  <a:lnTo>
                    <a:pt x="100" y="140"/>
                  </a:lnTo>
                  <a:lnTo>
                    <a:pt x="102" y="13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98" y="116"/>
                  </a:lnTo>
                  <a:lnTo>
                    <a:pt x="94" y="110"/>
                  </a:lnTo>
                  <a:lnTo>
                    <a:pt x="86" y="106"/>
                  </a:lnTo>
                  <a:lnTo>
                    <a:pt x="86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Freeform 95">
              <a:extLst>
                <a:ext uri="{FF2B5EF4-FFF2-40B4-BE49-F238E27FC236}">
                  <a16:creationId xmlns:a16="http://schemas.microsoft.com/office/drawing/2014/main" id="{75009AEF-1AF5-32BD-C880-88CA0E62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150" y="1836738"/>
              <a:ext cx="120650" cy="3810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4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76" y="24"/>
                </a:cxn>
                <a:cxn ang="0">
                  <a:pos x="76" y="0"/>
                </a:cxn>
                <a:cxn ang="0">
                  <a:pos x="70" y="0"/>
                </a:cxn>
              </a:cxnLst>
              <a:rect l="0" t="0" r="r" b="b"/>
              <a:pathLst>
                <a:path w="76" h="24">
                  <a:moveTo>
                    <a:pt x="70" y="0"/>
                  </a:moveTo>
                  <a:lnTo>
                    <a:pt x="64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76" y="24"/>
                  </a:lnTo>
                  <a:lnTo>
                    <a:pt x="76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F1D8F6-3DCB-AB0E-119F-6C7899A5051F}"/>
              </a:ext>
            </a:extLst>
          </p:cNvPr>
          <p:cNvSpPr txBox="1"/>
          <p:nvPr/>
        </p:nvSpPr>
        <p:spPr>
          <a:xfrm>
            <a:off x="1905092" y="1311965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Rodando Regressão Logística básica para comparar os resultados entre os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Dataframes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modificado e balanceado.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75AC1F-A256-240A-AB07-323D4F2DA757}"/>
              </a:ext>
            </a:extLst>
          </p:cNvPr>
          <p:cNvSpPr txBox="1"/>
          <p:nvPr/>
        </p:nvSpPr>
        <p:spPr>
          <a:xfrm>
            <a:off x="1905092" y="4960203"/>
            <a:ext cx="840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Segoe WPC"/>
              </a:rPr>
              <a:t>#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acurácia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0.976513098464318. 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#A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precisão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0.9449793672627235.  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recall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0.914780292942743.  </a:t>
            </a:r>
            <a:b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</a:b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Score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0.9296346414073071. 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#O </a:t>
            </a:r>
            <a:r>
              <a:rPr lang="pt-BR" sz="1200" b="1" i="0" u="sng" dirty="0">
                <a:solidFill>
                  <a:schemeClr val="bg1"/>
                </a:solidFill>
                <a:effectLst/>
                <a:latin typeface="Segoe WPC"/>
              </a:rPr>
              <a:t>coeficiente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Segoe WPC"/>
              </a:rPr>
              <a:t> de correlação é </a:t>
            </a:r>
            <a:r>
              <a:rPr lang="pt-BR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WPC"/>
              </a:rPr>
              <a:t>0.9157170810671669.</a:t>
            </a:r>
          </a:p>
        </p:txBody>
      </p:sp>
    </p:spTree>
    <p:extLst>
      <p:ext uri="{BB962C8B-B14F-4D97-AF65-F5344CB8AC3E}">
        <p14:creationId xmlns:p14="http://schemas.microsoft.com/office/powerpoint/2010/main" val="306696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Pipelines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2531E50D-2767-D460-EAA6-E0FF6B59A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29" y="1469787"/>
            <a:ext cx="7113538" cy="3926512"/>
          </a:xfrm>
          <a:prstGeom prst="rect">
            <a:avLst/>
          </a:prstGeom>
        </p:spPr>
      </p:pic>
      <p:pic>
        <p:nvPicPr>
          <p:cNvPr id="45" name="Picture 7">
            <a:extLst>
              <a:ext uri="{FF2B5EF4-FFF2-40B4-BE49-F238E27FC236}">
                <a16:creationId xmlns:a16="http://schemas.microsoft.com/office/drawing/2014/main" id="{1023A2F6-A8C9-6345-6837-14059025D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316" y="467953"/>
            <a:ext cx="819940" cy="819940"/>
          </a:xfrm>
          <a:prstGeom prst="rect">
            <a:avLst/>
          </a:prstGeom>
        </p:spPr>
      </p:pic>
      <p:grpSp>
        <p:nvGrpSpPr>
          <p:cNvPr id="48" name="Group 299">
            <a:extLst>
              <a:ext uri="{FF2B5EF4-FFF2-40B4-BE49-F238E27FC236}">
                <a16:creationId xmlns:a16="http://schemas.microsoft.com/office/drawing/2014/main" id="{D2096342-7A86-112A-0EF3-F5595E7AAB76}"/>
              </a:ext>
            </a:extLst>
          </p:cNvPr>
          <p:cNvGrpSpPr/>
          <p:nvPr/>
        </p:nvGrpSpPr>
        <p:grpSpPr>
          <a:xfrm>
            <a:off x="9112997" y="476263"/>
            <a:ext cx="1079540" cy="803319"/>
            <a:chOff x="14173200" y="1905000"/>
            <a:chExt cx="1190625" cy="908050"/>
          </a:xfrm>
          <a:solidFill>
            <a:schemeClr val="bg1"/>
          </a:solidFill>
        </p:grpSpPr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CD69EC0-5FEC-9E8E-7D76-A6FF8A9FC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8050" y="1905000"/>
              <a:ext cx="485775" cy="485775"/>
            </a:xfrm>
            <a:custGeom>
              <a:avLst/>
              <a:gdLst>
                <a:gd name="T0" fmla="*/ 278 w 306"/>
                <a:gd name="T1" fmla="*/ 140 h 306"/>
                <a:gd name="T2" fmla="*/ 272 w 306"/>
                <a:gd name="T3" fmla="*/ 116 h 306"/>
                <a:gd name="T4" fmla="*/ 284 w 306"/>
                <a:gd name="T5" fmla="*/ 74 h 306"/>
                <a:gd name="T6" fmla="*/ 230 w 306"/>
                <a:gd name="T7" fmla="*/ 56 h 306"/>
                <a:gd name="T8" fmla="*/ 210 w 306"/>
                <a:gd name="T9" fmla="*/ 42 h 306"/>
                <a:gd name="T10" fmla="*/ 188 w 306"/>
                <a:gd name="T11" fmla="*/ 34 h 306"/>
                <a:gd name="T12" fmla="*/ 142 w 306"/>
                <a:gd name="T13" fmla="*/ 0 h 306"/>
                <a:gd name="T14" fmla="*/ 138 w 306"/>
                <a:gd name="T15" fmla="*/ 30 h 306"/>
                <a:gd name="T16" fmla="*/ 94 w 306"/>
                <a:gd name="T17" fmla="*/ 44 h 306"/>
                <a:gd name="T18" fmla="*/ 36 w 306"/>
                <a:gd name="T19" fmla="*/ 54 h 306"/>
                <a:gd name="T20" fmla="*/ 56 w 306"/>
                <a:gd name="T21" fmla="*/ 76 h 306"/>
                <a:gd name="T22" fmla="*/ 38 w 306"/>
                <a:gd name="T23" fmla="*/ 106 h 306"/>
                <a:gd name="T24" fmla="*/ 4 w 306"/>
                <a:gd name="T25" fmla="*/ 116 h 306"/>
                <a:gd name="T26" fmla="*/ 28 w 306"/>
                <a:gd name="T27" fmla="*/ 168 h 306"/>
                <a:gd name="T28" fmla="*/ 30 w 306"/>
                <a:gd name="T29" fmla="*/ 180 h 306"/>
                <a:gd name="T30" fmla="*/ 44 w 306"/>
                <a:gd name="T31" fmla="*/ 214 h 306"/>
                <a:gd name="T32" fmla="*/ 54 w 306"/>
                <a:gd name="T33" fmla="*/ 270 h 306"/>
                <a:gd name="T34" fmla="*/ 74 w 306"/>
                <a:gd name="T35" fmla="*/ 252 h 306"/>
                <a:gd name="T36" fmla="*/ 106 w 306"/>
                <a:gd name="T37" fmla="*/ 270 h 306"/>
                <a:gd name="T38" fmla="*/ 116 w 306"/>
                <a:gd name="T39" fmla="*/ 302 h 306"/>
                <a:gd name="T40" fmla="*/ 168 w 306"/>
                <a:gd name="T41" fmla="*/ 278 h 306"/>
                <a:gd name="T42" fmla="*/ 180 w 306"/>
                <a:gd name="T43" fmla="*/ 276 h 306"/>
                <a:gd name="T44" fmla="*/ 214 w 306"/>
                <a:gd name="T45" fmla="*/ 264 h 306"/>
                <a:gd name="T46" fmla="*/ 270 w 306"/>
                <a:gd name="T47" fmla="*/ 254 h 306"/>
                <a:gd name="T48" fmla="*/ 252 w 306"/>
                <a:gd name="T49" fmla="*/ 232 h 306"/>
                <a:gd name="T50" fmla="*/ 270 w 306"/>
                <a:gd name="T51" fmla="*/ 200 h 306"/>
                <a:gd name="T52" fmla="*/ 302 w 306"/>
                <a:gd name="T53" fmla="*/ 190 h 306"/>
                <a:gd name="T54" fmla="*/ 278 w 306"/>
                <a:gd name="T55" fmla="*/ 140 h 306"/>
                <a:gd name="T56" fmla="*/ 234 w 306"/>
                <a:gd name="T57" fmla="*/ 160 h 306"/>
                <a:gd name="T58" fmla="*/ 224 w 306"/>
                <a:gd name="T59" fmla="*/ 192 h 306"/>
                <a:gd name="T60" fmla="*/ 206 w 306"/>
                <a:gd name="T61" fmla="*/ 216 h 306"/>
                <a:gd name="T62" fmla="*/ 192 w 306"/>
                <a:gd name="T63" fmla="*/ 224 h 306"/>
                <a:gd name="T64" fmla="*/ 162 w 306"/>
                <a:gd name="T65" fmla="*/ 234 h 306"/>
                <a:gd name="T66" fmla="*/ 146 w 306"/>
                <a:gd name="T67" fmla="*/ 234 h 306"/>
                <a:gd name="T68" fmla="*/ 116 w 306"/>
                <a:gd name="T69" fmla="*/ 226 h 306"/>
                <a:gd name="T70" fmla="*/ 92 w 306"/>
                <a:gd name="T71" fmla="*/ 206 h 306"/>
                <a:gd name="T72" fmla="*/ 82 w 306"/>
                <a:gd name="T73" fmla="*/ 192 h 306"/>
                <a:gd name="T74" fmla="*/ 72 w 306"/>
                <a:gd name="T75" fmla="*/ 164 h 306"/>
                <a:gd name="T76" fmla="*/ 72 w 306"/>
                <a:gd name="T77" fmla="*/ 146 h 306"/>
                <a:gd name="T78" fmla="*/ 82 w 306"/>
                <a:gd name="T79" fmla="*/ 116 h 306"/>
                <a:gd name="T80" fmla="*/ 102 w 306"/>
                <a:gd name="T81" fmla="*/ 92 h 306"/>
                <a:gd name="T82" fmla="*/ 114 w 306"/>
                <a:gd name="T83" fmla="*/ 84 h 306"/>
                <a:gd name="T84" fmla="*/ 144 w 306"/>
                <a:gd name="T85" fmla="*/ 74 h 306"/>
                <a:gd name="T86" fmla="*/ 160 w 306"/>
                <a:gd name="T87" fmla="*/ 74 h 306"/>
                <a:gd name="T88" fmla="*/ 190 w 306"/>
                <a:gd name="T89" fmla="*/ 82 h 306"/>
                <a:gd name="T90" fmla="*/ 214 w 306"/>
                <a:gd name="T91" fmla="*/ 102 h 306"/>
                <a:gd name="T92" fmla="*/ 224 w 306"/>
                <a:gd name="T93" fmla="*/ 114 h 306"/>
                <a:gd name="T94" fmla="*/ 234 w 306"/>
                <a:gd name="T95" fmla="*/ 144 h 306"/>
                <a:gd name="T96" fmla="*/ 234 w 306"/>
                <a:gd name="T97" fmla="*/ 16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6" h="306">
                  <a:moveTo>
                    <a:pt x="278" y="140"/>
                  </a:moveTo>
                  <a:lnTo>
                    <a:pt x="278" y="140"/>
                  </a:lnTo>
                  <a:lnTo>
                    <a:pt x="276" y="126"/>
                  </a:lnTo>
                  <a:lnTo>
                    <a:pt x="272" y="116"/>
                  </a:lnTo>
                  <a:lnTo>
                    <a:pt x="262" y="94"/>
                  </a:lnTo>
                  <a:lnTo>
                    <a:pt x="284" y="74"/>
                  </a:lnTo>
                  <a:lnTo>
                    <a:pt x="254" y="36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188" y="34"/>
                  </a:lnTo>
                  <a:lnTo>
                    <a:pt x="190" y="4"/>
                  </a:lnTo>
                  <a:lnTo>
                    <a:pt x="142" y="0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16" y="34"/>
                  </a:lnTo>
                  <a:lnTo>
                    <a:pt x="94" y="44"/>
                  </a:lnTo>
                  <a:lnTo>
                    <a:pt x="74" y="22"/>
                  </a:lnTo>
                  <a:lnTo>
                    <a:pt x="36" y="54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42" y="96"/>
                  </a:lnTo>
                  <a:lnTo>
                    <a:pt x="38" y="106"/>
                  </a:lnTo>
                  <a:lnTo>
                    <a:pt x="34" y="118"/>
                  </a:lnTo>
                  <a:lnTo>
                    <a:pt x="4" y="116"/>
                  </a:lnTo>
                  <a:lnTo>
                    <a:pt x="0" y="164"/>
                  </a:lnTo>
                  <a:lnTo>
                    <a:pt x="28" y="168"/>
                  </a:lnTo>
                  <a:lnTo>
                    <a:pt x="28" y="168"/>
                  </a:lnTo>
                  <a:lnTo>
                    <a:pt x="30" y="180"/>
                  </a:lnTo>
                  <a:lnTo>
                    <a:pt x="34" y="192"/>
                  </a:lnTo>
                  <a:lnTo>
                    <a:pt x="44" y="214"/>
                  </a:lnTo>
                  <a:lnTo>
                    <a:pt x="22" y="232"/>
                  </a:lnTo>
                  <a:lnTo>
                    <a:pt x="54" y="270"/>
                  </a:lnTo>
                  <a:lnTo>
                    <a:pt x="74" y="252"/>
                  </a:lnTo>
                  <a:lnTo>
                    <a:pt x="74" y="252"/>
                  </a:lnTo>
                  <a:lnTo>
                    <a:pt x="96" y="264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16" y="302"/>
                  </a:lnTo>
                  <a:lnTo>
                    <a:pt x="164" y="306"/>
                  </a:lnTo>
                  <a:lnTo>
                    <a:pt x="168" y="278"/>
                  </a:lnTo>
                  <a:lnTo>
                    <a:pt x="168" y="278"/>
                  </a:lnTo>
                  <a:lnTo>
                    <a:pt x="180" y="276"/>
                  </a:lnTo>
                  <a:lnTo>
                    <a:pt x="192" y="272"/>
                  </a:lnTo>
                  <a:lnTo>
                    <a:pt x="214" y="264"/>
                  </a:lnTo>
                  <a:lnTo>
                    <a:pt x="232" y="284"/>
                  </a:lnTo>
                  <a:lnTo>
                    <a:pt x="270" y="254"/>
                  </a:lnTo>
                  <a:lnTo>
                    <a:pt x="252" y="232"/>
                  </a:lnTo>
                  <a:lnTo>
                    <a:pt x="252" y="232"/>
                  </a:lnTo>
                  <a:lnTo>
                    <a:pt x="264" y="212"/>
                  </a:lnTo>
                  <a:lnTo>
                    <a:pt x="270" y="200"/>
                  </a:lnTo>
                  <a:lnTo>
                    <a:pt x="274" y="188"/>
                  </a:lnTo>
                  <a:lnTo>
                    <a:pt x="302" y="190"/>
                  </a:lnTo>
                  <a:lnTo>
                    <a:pt x="306" y="142"/>
                  </a:lnTo>
                  <a:lnTo>
                    <a:pt x="278" y="140"/>
                  </a:lnTo>
                  <a:close/>
                  <a:moveTo>
                    <a:pt x="234" y="160"/>
                  </a:moveTo>
                  <a:lnTo>
                    <a:pt x="234" y="160"/>
                  </a:lnTo>
                  <a:lnTo>
                    <a:pt x="230" y="176"/>
                  </a:lnTo>
                  <a:lnTo>
                    <a:pt x="224" y="192"/>
                  </a:lnTo>
                  <a:lnTo>
                    <a:pt x="216" y="20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192" y="224"/>
                  </a:lnTo>
                  <a:lnTo>
                    <a:pt x="178" y="230"/>
                  </a:lnTo>
                  <a:lnTo>
                    <a:pt x="162" y="234"/>
                  </a:lnTo>
                  <a:lnTo>
                    <a:pt x="146" y="234"/>
                  </a:lnTo>
                  <a:lnTo>
                    <a:pt x="146" y="234"/>
                  </a:lnTo>
                  <a:lnTo>
                    <a:pt x="130" y="232"/>
                  </a:lnTo>
                  <a:lnTo>
                    <a:pt x="116" y="226"/>
                  </a:lnTo>
                  <a:lnTo>
                    <a:pt x="102" y="216"/>
                  </a:lnTo>
                  <a:lnTo>
                    <a:pt x="92" y="206"/>
                  </a:lnTo>
                  <a:lnTo>
                    <a:pt x="92" y="206"/>
                  </a:lnTo>
                  <a:lnTo>
                    <a:pt x="82" y="192"/>
                  </a:lnTo>
                  <a:lnTo>
                    <a:pt x="76" y="178"/>
                  </a:lnTo>
                  <a:lnTo>
                    <a:pt x="72" y="16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76" y="130"/>
                  </a:lnTo>
                  <a:lnTo>
                    <a:pt x="82" y="116"/>
                  </a:lnTo>
                  <a:lnTo>
                    <a:pt x="90" y="104"/>
                  </a:lnTo>
                  <a:lnTo>
                    <a:pt x="102" y="92"/>
                  </a:lnTo>
                  <a:lnTo>
                    <a:pt x="102" y="92"/>
                  </a:lnTo>
                  <a:lnTo>
                    <a:pt x="114" y="84"/>
                  </a:lnTo>
                  <a:lnTo>
                    <a:pt x="128" y="76"/>
                  </a:lnTo>
                  <a:lnTo>
                    <a:pt x="144" y="74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76" y="76"/>
                  </a:lnTo>
                  <a:lnTo>
                    <a:pt x="190" y="82"/>
                  </a:lnTo>
                  <a:lnTo>
                    <a:pt x="204" y="90"/>
                  </a:lnTo>
                  <a:lnTo>
                    <a:pt x="214" y="102"/>
                  </a:lnTo>
                  <a:lnTo>
                    <a:pt x="214" y="102"/>
                  </a:lnTo>
                  <a:lnTo>
                    <a:pt x="224" y="114"/>
                  </a:lnTo>
                  <a:lnTo>
                    <a:pt x="230" y="128"/>
                  </a:lnTo>
                  <a:lnTo>
                    <a:pt x="234" y="144"/>
                  </a:lnTo>
                  <a:lnTo>
                    <a:pt x="234" y="160"/>
                  </a:lnTo>
                  <a:lnTo>
                    <a:pt x="23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D0FAB5EB-5CEF-1853-C7C4-E19CA24D8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41550" y="2416175"/>
              <a:ext cx="327025" cy="327025"/>
            </a:xfrm>
            <a:custGeom>
              <a:avLst/>
              <a:gdLst>
                <a:gd name="T0" fmla="*/ 192 w 206"/>
                <a:gd name="T1" fmla="*/ 50 h 206"/>
                <a:gd name="T2" fmla="*/ 156 w 206"/>
                <a:gd name="T3" fmla="*/ 36 h 206"/>
                <a:gd name="T4" fmla="*/ 142 w 206"/>
                <a:gd name="T5" fmla="*/ 28 h 206"/>
                <a:gd name="T6" fmla="*/ 128 w 206"/>
                <a:gd name="T7" fmla="*/ 2 h 206"/>
                <a:gd name="T8" fmla="*/ 94 w 206"/>
                <a:gd name="T9" fmla="*/ 18 h 206"/>
                <a:gd name="T10" fmla="*/ 78 w 206"/>
                <a:gd name="T11" fmla="*/ 22 h 206"/>
                <a:gd name="T12" fmla="*/ 50 w 206"/>
                <a:gd name="T13" fmla="*/ 14 h 206"/>
                <a:gd name="T14" fmla="*/ 38 w 206"/>
                <a:gd name="T15" fmla="*/ 50 h 206"/>
                <a:gd name="T16" fmla="*/ 28 w 206"/>
                <a:gd name="T17" fmla="*/ 64 h 206"/>
                <a:gd name="T18" fmla="*/ 2 w 206"/>
                <a:gd name="T19" fmla="*/ 76 h 206"/>
                <a:gd name="T20" fmla="*/ 20 w 206"/>
                <a:gd name="T21" fmla="*/ 112 h 206"/>
                <a:gd name="T22" fmla="*/ 22 w 206"/>
                <a:gd name="T23" fmla="*/ 128 h 206"/>
                <a:gd name="T24" fmla="*/ 14 w 206"/>
                <a:gd name="T25" fmla="*/ 156 h 206"/>
                <a:gd name="T26" fmla="*/ 50 w 206"/>
                <a:gd name="T27" fmla="*/ 168 h 206"/>
                <a:gd name="T28" fmla="*/ 64 w 206"/>
                <a:gd name="T29" fmla="*/ 178 h 206"/>
                <a:gd name="T30" fmla="*/ 78 w 206"/>
                <a:gd name="T31" fmla="*/ 202 h 206"/>
                <a:gd name="T32" fmla="*/ 112 w 206"/>
                <a:gd name="T33" fmla="*/ 186 h 206"/>
                <a:gd name="T34" fmla="*/ 128 w 206"/>
                <a:gd name="T35" fmla="*/ 182 h 206"/>
                <a:gd name="T36" fmla="*/ 156 w 206"/>
                <a:gd name="T37" fmla="*/ 192 h 206"/>
                <a:gd name="T38" fmla="*/ 170 w 206"/>
                <a:gd name="T39" fmla="*/ 154 h 206"/>
                <a:gd name="T40" fmla="*/ 178 w 206"/>
                <a:gd name="T41" fmla="*/ 142 h 206"/>
                <a:gd name="T42" fmla="*/ 204 w 206"/>
                <a:gd name="T43" fmla="*/ 128 h 206"/>
                <a:gd name="T44" fmla="*/ 186 w 206"/>
                <a:gd name="T45" fmla="*/ 92 h 206"/>
                <a:gd name="T46" fmla="*/ 184 w 206"/>
                <a:gd name="T47" fmla="*/ 76 h 206"/>
                <a:gd name="T48" fmla="*/ 176 w 206"/>
                <a:gd name="T49" fmla="*/ 62 h 206"/>
                <a:gd name="T50" fmla="*/ 158 w 206"/>
                <a:gd name="T51" fmla="*/ 108 h 206"/>
                <a:gd name="T52" fmla="*/ 152 w 206"/>
                <a:gd name="T53" fmla="*/ 128 h 206"/>
                <a:gd name="T54" fmla="*/ 138 w 206"/>
                <a:gd name="T55" fmla="*/ 144 h 206"/>
                <a:gd name="T56" fmla="*/ 130 w 206"/>
                <a:gd name="T57" fmla="*/ 150 h 206"/>
                <a:gd name="T58" fmla="*/ 110 w 206"/>
                <a:gd name="T59" fmla="*/ 156 h 206"/>
                <a:gd name="T60" fmla="*/ 98 w 206"/>
                <a:gd name="T61" fmla="*/ 156 h 206"/>
                <a:gd name="T62" fmla="*/ 78 w 206"/>
                <a:gd name="T63" fmla="*/ 150 h 206"/>
                <a:gd name="T64" fmla="*/ 62 w 206"/>
                <a:gd name="T65" fmla="*/ 138 h 206"/>
                <a:gd name="T66" fmla="*/ 56 w 206"/>
                <a:gd name="T67" fmla="*/ 130 h 206"/>
                <a:gd name="T68" fmla="*/ 48 w 206"/>
                <a:gd name="T69" fmla="*/ 108 h 206"/>
                <a:gd name="T70" fmla="*/ 48 w 206"/>
                <a:gd name="T71" fmla="*/ 98 h 206"/>
                <a:gd name="T72" fmla="*/ 54 w 206"/>
                <a:gd name="T73" fmla="*/ 78 h 206"/>
                <a:gd name="T74" fmla="*/ 68 w 206"/>
                <a:gd name="T75" fmla="*/ 60 h 206"/>
                <a:gd name="T76" fmla="*/ 76 w 206"/>
                <a:gd name="T77" fmla="*/ 54 h 206"/>
                <a:gd name="T78" fmla="*/ 96 w 206"/>
                <a:gd name="T79" fmla="*/ 48 h 206"/>
                <a:gd name="T80" fmla="*/ 108 w 206"/>
                <a:gd name="T81" fmla="*/ 48 h 206"/>
                <a:gd name="T82" fmla="*/ 128 w 206"/>
                <a:gd name="T83" fmla="*/ 54 h 206"/>
                <a:gd name="T84" fmla="*/ 144 w 206"/>
                <a:gd name="T85" fmla="*/ 68 h 206"/>
                <a:gd name="T86" fmla="*/ 150 w 206"/>
                <a:gd name="T87" fmla="*/ 76 h 206"/>
                <a:gd name="T88" fmla="*/ 156 w 206"/>
                <a:gd name="T89" fmla="*/ 96 h 206"/>
                <a:gd name="T90" fmla="*/ 158 w 206"/>
                <a:gd name="T91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" h="206">
                  <a:moveTo>
                    <a:pt x="176" y="62"/>
                  </a:moveTo>
                  <a:lnTo>
                    <a:pt x="192" y="50"/>
                  </a:lnTo>
                  <a:lnTo>
                    <a:pt x="170" y="24"/>
                  </a:lnTo>
                  <a:lnTo>
                    <a:pt x="156" y="36"/>
                  </a:lnTo>
                  <a:lnTo>
                    <a:pt x="156" y="36"/>
                  </a:lnTo>
                  <a:lnTo>
                    <a:pt x="142" y="28"/>
                  </a:lnTo>
                  <a:lnTo>
                    <a:pt x="126" y="22"/>
                  </a:lnTo>
                  <a:lnTo>
                    <a:pt x="128" y="2"/>
                  </a:lnTo>
                  <a:lnTo>
                    <a:pt x="96" y="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78" y="22"/>
                  </a:lnTo>
                  <a:lnTo>
                    <a:pt x="62" y="28"/>
                  </a:lnTo>
                  <a:lnTo>
                    <a:pt x="50" y="14"/>
                  </a:lnTo>
                  <a:lnTo>
                    <a:pt x="24" y="34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8" y="64"/>
                  </a:lnTo>
                  <a:lnTo>
                    <a:pt x="22" y="78"/>
                  </a:lnTo>
                  <a:lnTo>
                    <a:pt x="2" y="76"/>
                  </a:lnTo>
                  <a:lnTo>
                    <a:pt x="0" y="110"/>
                  </a:lnTo>
                  <a:lnTo>
                    <a:pt x="20" y="112"/>
                  </a:lnTo>
                  <a:lnTo>
                    <a:pt x="20" y="112"/>
                  </a:lnTo>
                  <a:lnTo>
                    <a:pt x="22" y="128"/>
                  </a:lnTo>
                  <a:lnTo>
                    <a:pt x="28" y="142"/>
                  </a:lnTo>
                  <a:lnTo>
                    <a:pt x="14" y="156"/>
                  </a:lnTo>
                  <a:lnTo>
                    <a:pt x="36" y="180"/>
                  </a:lnTo>
                  <a:lnTo>
                    <a:pt x="50" y="168"/>
                  </a:lnTo>
                  <a:lnTo>
                    <a:pt x="50" y="168"/>
                  </a:lnTo>
                  <a:lnTo>
                    <a:pt x="64" y="178"/>
                  </a:lnTo>
                  <a:lnTo>
                    <a:pt x="80" y="184"/>
                  </a:lnTo>
                  <a:lnTo>
                    <a:pt x="78" y="202"/>
                  </a:lnTo>
                  <a:lnTo>
                    <a:pt x="110" y="206"/>
                  </a:lnTo>
                  <a:lnTo>
                    <a:pt x="112" y="186"/>
                  </a:lnTo>
                  <a:lnTo>
                    <a:pt x="112" y="186"/>
                  </a:lnTo>
                  <a:lnTo>
                    <a:pt x="128" y="182"/>
                  </a:lnTo>
                  <a:lnTo>
                    <a:pt x="144" y="176"/>
                  </a:lnTo>
                  <a:lnTo>
                    <a:pt x="156" y="192"/>
                  </a:lnTo>
                  <a:lnTo>
                    <a:pt x="182" y="170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78" y="142"/>
                  </a:lnTo>
                  <a:lnTo>
                    <a:pt x="184" y="126"/>
                  </a:lnTo>
                  <a:lnTo>
                    <a:pt x="204" y="128"/>
                  </a:lnTo>
                  <a:lnTo>
                    <a:pt x="206" y="94"/>
                  </a:lnTo>
                  <a:lnTo>
                    <a:pt x="186" y="92"/>
                  </a:lnTo>
                  <a:lnTo>
                    <a:pt x="186" y="92"/>
                  </a:lnTo>
                  <a:lnTo>
                    <a:pt x="184" y="76"/>
                  </a:lnTo>
                  <a:lnTo>
                    <a:pt x="176" y="62"/>
                  </a:lnTo>
                  <a:lnTo>
                    <a:pt x="176" y="62"/>
                  </a:lnTo>
                  <a:close/>
                  <a:moveTo>
                    <a:pt x="158" y="108"/>
                  </a:moveTo>
                  <a:lnTo>
                    <a:pt x="158" y="108"/>
                  </a:lnTo>
                  <a:lnTo>
                    <a:pt x="156" y="118"/>
                  </a:lnTo>
                  <a:lnTo>
                    <a:pt x="152" y="128"/>
                  </a:lnTo>
                  <a:lnTo>
                    <a:pt x="146" y="136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30" y="150"/>
                  </a:lnTo>
                  <a:lnTo>
                    <a:pt x="120" y="154"/>
                  </a:lnTo>
                  <a:lnTo>
                    <a:pt x="110" y="156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88" y="154"/>
                  </a:lnTo>
                  <a:lnTo>
                    <a:pt x="78" y="150"/>
                  </a:lnTo>
                  <a:lnTo>
                    <a:pt x="68" y="144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6" y="130"/>
                  </a:lnTo>
                  <a:lnTo>
                    <a:pt x="52" y="120"/>
                  </a:lnTo>
                  <a:lnTo>
                    <a:pt x="48" y="10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0" y="88"/>
                  </a:lnTo>
                  <a:lnTo>
                    <a:pt x="54" y="78"/>
                  </a:lnTo>
                  <a:lnTo>
                    <a:pt x="60" y="68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76" y="54"/>
                  </a:lnTo>
                  <a:lnTo>
                    <a:pt x="86" y="50"/>
                  </a:lnTo>
                  <a:lnTo>
                    <a:pt x="96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18" y="50"/>
                  </a:lnTo>
                  <a:lnTo>
                    <a:pt x="128" y="54"/>
                  </a:lnTo>
                  <a:lnTo>
                    <a:pt x="138" y="60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50" y="76"/>
                  </a:lnTo>
                  <a:lnTo>
                    <a:pt x="154" y="86"/>
                  </a:lnTo>
                  <a:lnTo>
                    <a:pt x="156" y="96"/>
                  </a:lnTo>
                  <a:lnTo>
                    <a:pt x="158" y="108"/>
                  </a:lnTo>
                  <a:lnTo>
                    <a:pt x="15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36B81457-BE86-EA19-4EDC-4C938E56C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4350" y="2216150"/>
              <a:ext cx="165100" cy="193675"/>
            </a:xfrm>
            <a:custGeom>
              <a:avLst/>
              <a:gdLst>
                <a:gd name="T0" fmla="*/ 12 w 104"/>
                <a:gd name="T1" fmla="*/ 78 h 122"/>
                <a:gd name="T2" fmla="*/ 12 w 104"/>
                <a:gd name="T3" fmla="*/ 78 h 122"/>
                <a:gd name="T4" fmla="*/ 18 w 104"/>
                <a:gd name="T5" fmla="*/ 94 h 122"/>
                <a:gd name="T6" fmla="*/ 26 w 104"/>
                <a:gd name="T7" fmla="*/ 108 h 122"/>
                <a:gd name="T8" fmla="*/ 32 w 104"/>
                <a:gd name="T9" fmla="*/ 114 h 122"/>
                <a:gd name="T10" fmla="*/ 38 w 104"/>
                <a:gd name="T11" fmla="*/ 118 h 122"/>
                <a:gd name="T12" fmla="*/ 44 w 104"/>
                <a:gd name="T13" fmla="*/ 120 h 122"/>
                <a:gd name="T14" fmla="*/ 52 w 104"/>
                <a:gd name="T15" fmla="*/ 122 h 122"/>
                <a:gd name="T16" fmla="*/ 52 w 104"/>
                <a:gd name="T17" fmla="*/ 122 h 122"/>
                <a:gd name="T18" fmla="*/ 60 w 104"/>
                <a:gd name="T19" fmla="*/ 120 h 122"/>
                <a:gd name="T20" fmla="*/ 68 w 104"/>
                <a:gd name="T21" fmla="*/ 118 h 122"/>
                <a:gd name="T22" fmla="*/ 74 w 104"/>
                <a:gd name="T23" fmla="*/ 114 h 122"/>
                <a:gd name="T24" fmla="*/ 80 w 104"/>
                <a:gd name="T25" fmla="*/ 108 h 122"/>
                <a:gd name="T26" fmla="*/ 88 w 104"/>
                <a:gd name="T27" fmla="*/ 94 h 122"/>
                <a:gd name="T28" fmla="*/ 94 w 104"/>
                <a:gd name="T29" fmla="*/ 78 h 122"/>
                <a:gd name="T30" fmla="*/ 94 w 104"/>
                <a:gd name="T31" fmla="*/ 78 h 122"/>
                <a:gd name="T32" fmla="*/ 98 w 104"/>
                <a:gd name="T33" fmla="*/ 74 h 122"/>
                <a:gd name="T34" fmla="*/ 102 w 104"/>
                <a:gd name="T35" fmla="*/ 70 h 122"/>
                <a:gd name="T36" fmla="*/ 104 w 104"/>
                <a:gd name="T37" fmla="*/ 64 h 122"/>
                <a:gd name="T38" fmla="*/ 104 w 104"/>
                <a:gd name="T39" fmla="*/ 58 h 122"/>
                <a:gd name="T40" fmla="*/ 104 w 104"/>
                <a:gd name="T41" fmla="*/ 58 h 122"/>
                <a:gd name="T42" fmla="*/ 102 w 104"/>
                <a:gd name="T43" fmla="*/ 52 h 122"/>
                <a:gd name="T44" fmla="*/ 98 w 104"/>
                <a:gd name="T45" fmla="*/ 50 h 122"/>
                <a:gd name="T46" fmla="*/ 98 w 104"/>
                <a:gd name="T47" fmla="*/ 50 h 122"/>
                <a:gd name="T48" fmla="*/ 96 w 104"/>
                <a:gd name="T49" fmla="*/ 40 h 122"/>
                <a:gd name="T50" fmla="*/ 94 w 104"/>
                <a:gd name="T51" fmla="*/ 30 h 122"/>
                <a:gd name="T52" fmla="*/ 90 w 104"/>
                <a:gd name="T53" fmla="*/ 22 h 122"/>
                <a:gd name="T54" fmla="*/ 84 w 104"/>
                <a:gd name="T55" fmla="*/ 14 h 122"/>
                <a:gd name="T56" fmla="*/ 78 w 104"/>
                <a:gd name="T57" fmla="*/ 8 h 122"/>
                <a:gd name="T58" fmla="*/ 70 w 104"/>
                <a:gd name="T59" fmla="*/ 2 h 122"/>
                <a:gd name="T60" fmla="*/ 62 w 104"/>
                <a:gd name="T61" fmla="*/ 0 h 122"/>
                <a:gd name="T62" fmla="*/ 52 w 104"/>
                <a:gd name="T63" fmla="*/ 0 h 122"/>
                <a:gd name="T64" fmla="*/ 52 w 104"/>
                <a:gd name="T65" fmla="*/ 0 h 122"/>
                <a:gd name="T66" fmla="*/ 44 w 104"/>
                <a:gd name="T67" fmla="*/ 0 h 122"/>
                <a:gd name="T68" fmla="*/ 36 w 104"/>
                <a:gd name="T69" fmla="*/ 2 h 122"/>
                <a:gd name="T70" fmla="*/ 28 w 104"/>
                <a:gd name="T71" fmla="*/ 8 h 122"/>
                <a:gd name="T72" fmla="*/ 22 w 104"/>
                <a:gd name="T73" fmla="*/ 14 h 122"/>
                <a:gd name="T74" fmla="*/ 16 w 104"/>
                <a:gd name="T75" fmla="*/ 20 h 122"/>
                <a:gd name="T76" fmla="*/ 12 w 104"/>
                <a:gd name="T77" fmla="*/ 30 h 122"/>
                <a:gd name="T78" fmla="*/ 10 w 104"/>
                <a:gd name="T79" fmla="*/ 38 h 122"/>
                <a:gd name="T80" fmla="*/ 8 w 104"/>
                <a:gd name="T81" fmla="*/ 50 h 122"/>
                <a:gd name="T82" fmla="*/ 8 w 104"/>
                <a:gd name="T83" fmla="*/ 50 h 122"/>
                <a:gd name="T84" fmla="*/ 4 w 104"/>
                <a:gd name="T85" fmla="*/ 52 h 122"/>
                <a:gd name="T86" fmla="*/ 0 w 104"/>
                <a:gd name="T87" fmla="*/ 58 h 122"/>
                <a:gd name="T88" fmla="*/ 0 w 104"/>
                <a:gd name="T89" fmla="*/ 58 h 122"/>
                <a:gd name="T90" fmla="*/ 0 w 104"/>
                <a:gd name="T91" fmla="*/ 64 h 122"/>
                <a:gd name="T92" fmla="*/ 2 w 104"/>
                <a:gd name="T93" fmla="*/ 70 h 122"/>
                <a:gd name="T94" fmla="*/ 6 w 104"/>
                <a:gd name="T95" fmla="*/ 76 h 122"/>
                <a:gd name="T96" fmla="*/ 12 w 104"/>
                <a:gd name="T97" fmla="*/ 78 h 122"/>
                <a:gd name="T98" fmla="*/ 12 w 104"/>
                <a:gd name="T99" fmla="*/ 7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122">
                  <a:moveTo>
                    <a:pt x="12" y="78"/>
                  </a:moveTo>
                  <a:lnTo>
                    <a:pt x="12" y="78"/>
                  </a:lnTo>
                  <a:lnTo>
                    <a:pt x="18" y="94"/>
                  </a:lnTo>
                  <a:lnTo>
                    <a:pt x="26" y="108"/>
                  </a:lnTo>
                  <a:lnTo>
                    <a:pt x="32" y="114"/>
                  </a:lnTo>
                  <a:lnTo>
                    <a:pt x="38" y="118"/>
                  </a:lnTo>
                  <a:lnTo>
                    <a:pt x="44" y="120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60" y="120"/>
                  </a:lnTo>
                  <a:lnTo>
                    <a:pt x="68" y="118"/>
                  </a:lnTo>
                  <a:lnTo>
                    <a:pt x="74" y="114"/>
                  </a:lnTo>
                  <a:lnTo>
                    <a:pt x="80" y="108"/>
                  </a:lnTo>
                  <a:lnTo>
                    <a:pt x="88" y="94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8" y="74"/>
                  </a:lnTo>
                  <a:lnTo>
                    <a:pt x="102" y="70"/>
                  </a:lnTo>
                  <a:lnTo>
                    <a:pt x="104" y="64"/>
                  </a:lnTo>
                  <a:lnTo>
                    <a:pt x="104" y="58"/>
                  </a:lnTo>
                  <a:lnTo>
                    <a:pt x="104" y="58"/>
                  </a:lnTo>
                  <a:lnTo>
                    <a:pt x="102" y="52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6" y="40"/>
                  </a:lnTo>
                  <a:lnTo>
                    <a:pt x="94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8" y="8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6" y="20"/>
                  </a:lnTo>
                  <a:lnTo>
                    <a:pt x="12" y="30"/>
                  </a:lnTo>
                  <a:lnTo>
                    <a:pt x="10" y="38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6"/>
                  </a:lnTo>
                  <a:lnTo>
                    <a:pt x="12" y="78"/>
                  </a:lnTo>
                  <a:lnTo>
                    <a:pt x="1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376CDF4D-46C2-F741-3C6C-21BF125F2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975" y="2419350"/>
              <a:ext cx="323850" cy="215900"/>
            </a:xfrm>
            <a:custGeom>
              <a:avLst/>
              <a:gdLst>
                <a:gd name="T0" fmla="*/ 186 w 204"/>
                <a:gd name="T1" fmla="*/ 20 h 136"/>
                <a:gd name="T2" fmla="*/ 160 w 204"/>
                <a:gd name="T3" fmla="*/ 10 h 136"/>
                <a:gd name="T4" fmla="*/ 134 w 204"/>
                <a:gd name="T5" fmla="*/ 2 h 136"/>
                <a:gd name="T6" fmla="*/ 134 w 204"/>
                <a:gd name="T7" fmla="*/ 0 h 136"/>
                <a:gd name="T8" fmla="*/ 134 w 204"/>
                <a:gd name="T9" fmla="*/ 0 h 136"/>
                <a:gd name="T10" fmla="*/ 122 w 204"/>
                <a:gd name="T11" fmla="*/ 106 h 136"/>
                <a:gd name="T12" fmla="*/ 108 w 204"/>
                <a:gd name="T13" fmla="*/ 26 h 136"/>
                <a:gd name="T14" fmla="*/ 106 w 204"/>
                <a:gd name="T15" fmla="*/ 4 h 136"/>
                <a:gd name="T16" fmla="*/ 102 w 204"/>
                <a:gd name="T17" fmla="*/ 4 h 136"/>
                <a:gd name="T18" fmla="*/ 90 w 204"/>
                <a:gd name="T19" fmla="*/ 14 h 136"/>
                <a:gd name="T20" fmla="*/ 84 w 204"/>
                <a:gd name="T21" fmla="*/ 106 h 136"/>
                <a:gd name="T22" fmla="*/ 70 w 204"/>
                <a:gd name="T23" fmla="*/ 0 h 136"/>
                <a:gd name="T24" fmla="*/ 70 w 204"/>
                <a:gd name="T25" fmla="*/ 0 h 136"/>
                <a:gd name="T26" fmla="*/ 70 w 204"/>
                <a:gd name="T27" fmla="*/ 2 h 136"/>
                <a:gd name="T28" fmla="*/ 44 w 204"/>
                <a:gd name="T29" fmla="*/ 10 h 136"/>
                <a:gd name="T30" fmla="*/ 18 w 204"/>
                <a:gd name="T31" fmla="*/ 20 h 136"/>
                <a:gd name="T32" fmla="*/ 12 w 204"/>
                <a:gd name="T33" fmla="*/ 26 h 136"/>
                <a:gd name="T34" fmla="*/ 4 w 204"/>
                <a:gd name="T35" fmla="*/ 46 h 136"/>
                <a:gd name="T36" fmla="*/ 0 w 204"/>
                <a:gd name="T37" fmla="*/ 66 h 136"/>
                <a:gd name="T38" fmla="*/ 0 w 204"/>
                <a:gd name="T39" fmla="*/ 92 h 136"/>
                <a:gd name="T40" fmla="*/ 4 w 204"/>
                <a:gd name="T41" fmla="*/ 98 h 136"/>
                <a:gd name="T42" fmla="*/ 40 w 204"/>
                <a:gd name="T43" fmla="*/ 122 h 136"/>
                <a:gd name="T44" fmla="*/ 40 w 204"/>
                <a:gd name="T45" fmla="*/ 78 h 136"/>
                <a:gd name="T46" fmla="*/ 40 w 204"/>
                <a:gd name="T47" fmla="*/ 68 h 136"/>
                <a:gd name="T48" fmla="*/ 42 w 204"/>
                <a:gd name="T49" fmla="*/ 124 h 136"/>
                <a:gd name="T50" fmla="*/ 54 w 204"/>
                <a:gd name="T51" fmla="*/ 130 h 136"/>
                <a:gd name="T52" fmla="*/ 84 w 204"/>
                <a:gd name="T53" fmla="*/ 136 h 136"/>
                <a:gd name="T54" fmla="*/ 98 w 204"/>
                <a:gd name="T55" fmla="*/ 136 h 136"/>
                <a:gd name="T56" fmla="*/ 132 w 204"/>
                <a:gd name="T57" fmla="*/ 132 h 136"/>
                <a:gd name="T58" fmla="*/ 162 w 204"/>
                <a:gd name="T59" fmla="*/ 120 h 136"/>
                <a:gd name="T60" fmla="*/ 162 w 204"/>
                <a:gd name="T61" fmla="*/ 62 h 136"/>
                <a:gd name="T62" fmla="*/ 166 w 204"/>
                <a:gd name="T63" fmla="*/ 78 h 136"/>
                <a:gd name="T64" fmla="*/ 166 w 204"/>
                <a:gd name="T65" fmla="*/ 120 h 136"/>
                <a:gd name="T66" fmla="*/ 180 w 204"/>
                <a:gd name="T67" fmla="*/ 110 h 136"/>
                <a:gd name="T68" fmla="*/ 194 w 204"/>
                <a:gd name="T69" fmla="*/ 98 h 136"/>
                <a:gd name="T70" fmla="*/ 204 w 204"/>
                <a:gd name="T71" fmla="*/ 86 h 136"/>
                <a:gd name="T72" fmla="*/ 204 w 204"/>
                <a:gd name="T73" fmla="*/ 66 h 136"/>
                <a:gd name="T74" fmla="*/ 196 w 204"/>
                <a:gd name="T75" fmla="*/ 34 h 136"/>
                <a:gd name="T76" fmla="*/ 186 w 204"/>
                <a:gd name="T77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6">
                  <a:moveTo>
                    <a:pt x="186" y="20"/>
                  </a:moveTo>
                  <a:lnTo>
                    <a:pt x="186" y="20"/>
                  </a:lnTo>
                  <a:lnTo>
                    <a:pt x="174" y="16"/>
                  </a:lnTo>
                  <a:lnTo>
                    <a:pt x="160" y="10"/>
                  </a:lnTo>
                  <a:lnTo>
                    <a:pt x="134" y="2"/>
                  </a:lnTo>
                  <a:lnTo>
                    <a:pt x="134" y="2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14" y="1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44" y="10"/>
                  </a:lnTo>
                  <a:lnTo>
                    <a:pt x="30" y="1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2" y="26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0" y="112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0" y="68"/>
                  </a:lnTo>
                  <a:lnTo>
                    <a:pt x="42" y="62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54" y="130"/>
                  </a:lnTo>
                  <a:lnTo>
                    <a:pt x="68" y="134"/>
                  </a:lnTo>
                  <a:lnTo>
                    <a:pt x="84" y="136"/>
                  </a:lnTo>
                  <a:lnTo>
                    <a:pt x="98" y="136"/>
                  </a:lnTo>
                  <a:lnTo>
                    <a:pt x="98" y="136"/>
                  </a:lnTo>
                  <a:lnTo>
                    <a:pt x="116" y="136"/>
                  </a:lnTo>
                  <a:lnTo>
                    <a:pt x="132" y="132"/>
                  </a:lnTo>
                  <a:lnTo>
                    <a:pt x="148" y="128"/>
                  </a:lnTo>
                  <a:lnTo>
                    <a:pt x="162" y="120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4" y="68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80" y="110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204" y="86"/>
                  </a:lnTo>
                  <a:lnTo>
                    <a:pt x="204" y="8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0" y="46"/>
                  </a:lnTo>
                  <a:lnTo>
                    <a:pt x="196" y="34"/>
                  </a:lnTo>
                  <a:lnTo>
                    <a:pt x="192" y="26"/>
                  </a:lnTo>
                  <a:lnTo>
                    <a:pt x="186" y="20"/>
                  </a:lnTo>
                  <a:lnTo>
                    <a:pt x="18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9B3D8A7F-2A3D-57D1-966E-8C8E1A083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3200" y="2038350"/>
              <a:ext cx="777875" cy="774700"/>
            </a:xfrm>
            <a:custGeom>
              <a:avLst/>
              <a:gdLst>
                <a:gd name="T0" fmla="*/ 488 w 490"/>
                <a:gd name="T1" fmla="*/ 264 h 488"/>
                <a:gd name="T2" fmla="*/ 488 w 490"/>
                <a:gd name="T3" fmla="*/ 222 h 488"/>
                <a:gd name="T4" fmla="*/ 444 w 490"/>
                <a:gd name="T5" fmla="*/ 202 h 488"/>
                <a:gd name="T6" fmla="*/ 424 w 490"/>
                <a:gd name="T7" fmla="*/ 146 h 488"/>
                <a:gd name="T8" fmla="*/ 444 w 490"/>
                <a:gd name="T9" fmla="*/ 102 h 488"/>
                <a:gd name="T10" fmla="*/ 418 w 490"/>
                <a:gd name="T11" fmla="*/ 70 h 488"/>
                <a:gd name="T12" fmla="*/ 358 w 490"/>
                <a:gd name="T13" fmla="*/ 74 h 488"/>
                <a:gd name="T14" fmla="*/ 322 w 490"/>
                <a:gd name="T15" fmla="*/ 56 h 488"/>
                <a:gd name="T16" fmla="*/ 286 w 490"/>
                <a:gd name="T17" fmla="*/ 2 h 488"/>
                <a:gd name="T18" fmla="*/ 244 w 490"/>
                <a:gd name="T19" fmla="*/ 0 h 488"/>
                <a:gd name="T20" fmla="*/ 204 w 490"/>
                <a:gd name="T21" fmla="*/ 2 h 488"/>
                <a:gd name="T22" fmla="*/ 186 w 490"/>
                <a:gd name="T23" fmla="*/ 48 h 488"/>
                <a:gd name="T24" fmla="*/ 132 w 490"/>
                <a:gd name="T25" fmla="*/ 74 h 488"/>
                <a:gd name="T26" fmla="*/ 88 w 490"/>
                <a:gd name="T27" fmla="*/ 56 h 488"/>
                <a:gd name="T28" fmla="*/ 58 w 490"/>
                <a:gd name="T29" fmla="*/ 86 h 488"/>
                <a:gd name="T30" fmla="*/ 76 w 490"/>
                <a:gd name="T31" fmla="*/ 130 h 488"/>
                <a:gd name="T32" fmla="*/ 50 w 490"/>
                <a:gd name="T33" fmla="*/ 184 h 488"/>
                <a:gd name="T34" fmla="*/ 4 w 490"/>
                <a:gd name="T35" fmla="*/ 202 h 488"/>
                <a:gd name="T36" fmla="*/ 0 w 490"/>
                <a:gd name="T37" fmla="*/ 244 h 488"/>
                <a:gd name="T38" fmla="*/ 44 w 490"/>
                <a:gd name="T39" fmla="*/ 282 h 488"/>
                <a:gd name="T40" fmla="*/ 56 w 490"/>
                <a:gd name="T41" fmla="*/ 322 h 488"/>
                <a:gd name="T42" fmla="*/ 46 w 490"/>
                <a:gd name="T43" fmla="*/ 384 h 488"/>
                <a:gd name="T44" fmla="*/ 72 w 490"/>
                <a:gd name="T45" fmla="*/ 416 h 488"/>
                <a:gd name="T46" fmla="*/ 102 w 490"/>
                <a:gd name="T47" fmla="*/ 442 h 488"/>
                <a:gd name="T48" fmla="*/ 148 w 490"/>
                <a:gd name="T49" fmla="*/ 422 h 488"/>
                <a:gd name="T50" fmla="*/ 204 w 490"/>
                <a:gd name="T51" fmla="*/ 444 h 488"/>
                <a:gd name="T52" fmla="*/ 224 w 490"/>
                <a:gd name="T53" fmla="*/ 486 h 488"/>
                <a:gd name="T54" fmla="*/ 266 w 490"/>
                <a:gd name="T55" fmla="*/ 486 h 488"/>
                <a:gd name="T56" fmla="*/ 286 w 490"/>
                <a:gd name="T57" fmla="*/ 444 h 488"/>
                <a:gd name="T58" fmla="*/ 342 w 490"/>
                <a:gd name="T59" fmla="*/ 422 h 488"/>
                <a:gd name="T60" fmla="*/ 388 w 490"/>
                <a:gd name="T61" fmla="*/ 442 h 488"/>
                <a:gd name="T62" fmla="*/ 418 w 490"/>
                <a:gd name="T63" fmla="*/ 416 h 488"/>
                <a:gd name="T64" fmla="*/ 414 w 490"/>
                <a:gd name="T65" fmla="*/ 356 h 488"/>
                <a:gd name="T66" fmla="*/ 434 w 490"/>
                <a:gd name="T67" fmla="*/ 322 h 488"/>
                <a:gd name="T68" fmla="*/ 486 w 490"/>
                <a:gd name="T69" fmla="*/ 282 h 488"/>
                <a:gd name="T70" fmla="*/ 340 w 490"/>
                <a:gd name="T71" fmla="*/ 360 h 488"/>
                <a:gd name="T72" fmla="*/ 304 w 490"/>
                <a:gd name="T73" fmla="*/ 382 h 488"/>
                <a:gd name="T74" fmla="*/ 260 w 490"/>
                <a:gd name="T75" fmla="*/ 394 h 488"/>
                <a:gd name="T76" fmla="*/ 230 w 490"/>
                <a:gd name="T77" fmla="*/ 394 h 488"/>
                <a:gd name="T78" fmla="*/ 186 w 490"/>
                <a:gd name="T79" fmla="*/ 382 h 488"/>
                <a:gd name="T80" fmla="*/ 150 w 490"/>
                <a:gd name="T81" fmla="*/ 360 h 488"/>
                <a:gd name="T82" fmla="*/ 128 w 490"/>
                <a:gd name="T83" fmla="*/ 340 h 488"/>
                <a:gd name="T84" fmla="*/ 106 w 490"/>
                <a:gd name="T85" fmla="*/ 302 h 488"/>
                <a:gd name="T86" fmla="*/ 96 w 490"/>
                <a:gd name="T87" fmla="*/ 258 h 488"/>
                <a:gd name="T88" fmla="*/ 96 w 490"/>
                <a:gd name="T89" fmla="*/ 228 h 488"/>
                <a:gd name="T90" fmla="*/ 106 w 490"/>
                <a:gd name="T91" fmla="*/ 184 h 488"/>
                <a:gd name="T92" fmla="*/ 128 w 490"/>
                <a:gd name="T93" fmla="*/ 148 h 488"/>
                <a:gd name="T94" fmla="*/ 150 w 490"/>
                <a:gd name="T95" fmla="*/ 128 h 488"/>
                <a:gd name="T96" fmla="*/ 186 w 490"/>
                <a:gd name="T97" fmla="*/ 104 h 488"/>
                <a:gd name="T98" fmla="*/ 230 w 490"/>
                <a:gd name="T99" fmla="*/ 94 h 488"/>
                <a:gd name="T100" fmla="*/ 260 w 490"/>
                <a:gd name="T101" fmla="*/ 94 h 488"/>
                <a:gd name="T102" fmla="*/ 304 w 490"/>
                <a:gd name="T103" fmla="*/ 104 h 488"/>
                <a:gd name="T104" fmla="*/ 340 w 490"/>
                <a:gd name="T105" fmla="*/ 128 h 488"/>
                <a:gd name="T106" fmla="*/ 362 w 490"/>
                <a:gd name="T107" fmla="*/ 148 h 488"/>
                <a:gd name="T108" fmla="*/ 384 w 490"/>
                <a:gd name="T109" fmla="*/ 184 h 488"/>
                <a:gd name="T110" fmla="*/ 394 w 490"/>
                <a:gd name="T111" fmla="*/ 228 h 488"/>
                <a:gd name="T112" fmla="*/ 394 w 490"/>
                <a:gd name="T113" fmla="*/ 258 h 488"/>
                <a:gd name="T114" fmla="*/ 384 w 490"/>
                <a:gd name="T115" fmla="*/ 302 h 488"/>
                <a:gd name="T116" fmla="*/ 362 w 490"/>
                <a:gd name="T117" fmla="*/ 3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0" h="488">
                  <a:moveTo>
                    <a:pt x="486" y="282"/>
                  </a:moveTo>
                  <a:lnTo>
                    <a:pt x="486" y="282"/>
                  </a:lnTo>
                  <a:lnTo>
                    <a:pt x="488" y="264"/>
                  </a:lnTo>
                  <a:lnTo>
                    <a:pt x="490" y="244"/>
                  </a:lnTo>
                  <a:lnTo>
                    <a:pt x="490" y="244"/>
                  </a:lnTo>
                  <a:lnTo>
                    <a:pt x="488" y="222"/>
                  </a:lnTo>
                  <a:lnTo>
                    <a:pt x="486" y="202"/>
                  </a:lnTo>
                  <a:lnTo>
                    <a:pt x="444" y="202"/>
                  </a:lnTo>
                  <a:lnTo>
                    <a:pt x="444" y="202"/>
                  </a:lnTo>
                  <a:lnTo>
                    <a:pt x="440" y="184"/>
                  </a:lnTo>
                  <a:lnTo>
                    <a:pt x="432" y="164"/>
                  </a:lnTo>
                  <a:lnTo>
                    <a:pt x="424" y="146"/>
                  </a:lnTo>
                  <a:lnTo>
                    <a:pt x="414" y="130"/>
                  </a:lnTo>
                  <a:lnTo>
                    <a:pt x="444" y="102"/>
                  </a:lnTo>
                  <a:lnTo>
                    <a:pt x="444" y="102"/>
                  </a:lnTo>
                  <a:lnTo>
                    <a:pt x="432" y="86"/>
                  </a:lnTo>
                  <a:lnTo>
                    <a:pt x="418" y="70"/>
                  </a:lnTo>
                  <a:lnTo>
                    <a:pt x="418" y="70"/>
                  </a:lnTo>
                  <a:lnTo>
                    <a:pt x="402" y="56"/>
                  </a:lnTo>
                  <a:lnTo>
                    <a:pt x="386" y="44"/>
                  </a:lnTo>
                  <a:lnTo>
                    <a:pt x="358" y="74"/>
                  </a:lnTo>
                  <a:lnTo>
                    <a:pt x="358" y="74"/>
                  </a:lnTo>
                  <a:lnTo>
                    <a:pt x="340" y="64"/>
                  </a:lnTo>
                  <a:lnTo>
                    <a:pt x="322" y="56"/>
                  </a:lnTo>
                  <a:lnTo>
                    <a:pt x="304" y="48"/>
                  </a:lnTo>
                  <a:lnTo>
                    <a:pt x="286" y="44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266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24" y="0"/>
                  </a:lnTo>
                  <a:lnTo>
                    <a:pt x="204" y="2"/>
                  </a:lnTo>
                  <a:lnTo>
                    <a:pt x="204" y="44"/>
                  </a:lnTo>
                  <a:lnTo>
                    <a:pt x="204" y="44"/>
                  </a:lnTo>
                  <a:lnTo>
                    <a:pt x="186" y="48"/>
                  </a:lnTo>
                  <a:lnTo>
                    <a:pt x="166" y="56"/>
                  </a:lnTo>
                  <a:lnTo>
                    <a:pt x="150" y="64"/>
                  </a:lnTo>
                  <a:lnTo>
                    <a:pt x="132" y="74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58" y="86"/>
                  </a:lnTo>
                  <a:lnTo>
                    <a:pt x="46" y="102"/>
                  </a:lnTo>
                  <a:lnTo>
                    <a:pt x="76" y="130"/>
                  </a:lnTo>
                  <a:lnTo>
                    <a:pt x="76" y="130"/>
                  </a:lnTo>
                  <a:lnTo>
                    <a:pt x="66" y="146"/>
                  </a:lnTo>
                  <a:lnTo>
                    <a:pt x="58" y="164"/>
                  </a:lnTo>
                  <a:lnTo>
                    <a:pt x="50" y="184"/>
                  </a:lnTo>
                  <a:lnTo>
                    <a:pt x="46" y="202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22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64"/>
                  </a:lnTo>
                  <a:lnTo>
                    <a:pt x="4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50" y="302"/>
                  </a:lnTo>
                  <a:lnTo>
                    <a:pt x="56" y="322"/>
                  </a:lnTo>
                  <a:lnTo>
                    <a:pt x="64" y="338"/>
                  </a:lnTo>
                  <a:lnTo>
                    <a:pt x="74" y="356"/>
                  </a:lnTo>
                  <a:lnTo>
                    <a:pt x="46" y="384"/>
                  </a:lnTo>
                  <a:lnTo>
                    <a:pt x="46" y="384"/>
                  </a:lnTo>
                  <a:lnTo>
                    <a:pt x="58" y="402"/>
                  </a:lnTo>
                  <a:lnTo>
                    <a:pt x="72" y="416"/>
                  </a:lnTo>
                  <a:lnTo>
                    <a:pt x="72" y="416"/>
                  </a:lnTo>
                  <a:lnTo>
                    <a:pt x="86" y="430"/>
                  </a:lnTo>
                  <a:lnTo>
                    <a:pt x="102" y="442"/>
                  </a:lnTo>
                  <a:lnTo>
                    <a:pt x="132" y="412"/>
                  </a:lnTo>
                  <a:lnTo>
                    <a:pt x="132" y="412"/>
                  </a:lnTo>
                  <a:lnTo>
                    <a:pt x="148" y="422"/>
                  </a:lnTo>
                  <a:lnTo>
                    <a:pt x="166" y="432"/>
                  </a:lnTo>
                  <a:lnTo>
                    <a:pt x="186" y="438"/>
                  </a:lnTo>
                  <a:lnTo>
                    <a:pt x="204" y="444"/>
                  </a:lnTo>
                  <a:lnTo>
                    <a:pt x="204" y="484"/>
                  </a:lnTo>
                  <a:lnTo>
                    <a:pt x="204" y="484"/>
                  </a:lnTo>
                  <a:lnTo>
                    <a:pt x="224" y="486"/>
                  </a:lnTo>
                  <a:lnTo>
                    <a:pt x="244" y="488"/>
                  </a:lnTo>
                  <a:lnTo>
                    <a:pt x="244" y="488"/>
                  </a:lnTo>
                  <a:lnTo>
                    <a:pt x="266" y="486"/>
                  </a:lnTo>
                  <a:lnTo>
                    <a:pt x="286" y="484"/>
                  </a:lnTo>
                  <a:lnTo>
                    <a:pt x="286" y="444"/>
                  </a:lnTo>
                  <a:lnTo>
                    <a:pt x="286" y="444"/>
                  </a:lnTo>
                  <a:lnTo>
                    <a:pt x="304" y="438"/>
                  </a:lnTo>
                  <a:lnTo>
                    <a:pt x="324" y="432"/>
                  </a:lnTo>
                  <a:lnTo>
                    <a:pt x="342" y="422"/>
                  </a:lnTo>
                  <a:lnTo>
                    <a:pt x="358" y="412"/>
                  </a:lnTo>
                  <a:lnTo>
                    <a:pt x="388" y="442"/>
                  </a:lnTo>
                  <a:lnTo>
                    <a:pt x="388" y="442"/>
                  </a:lnTo>
                  <a:lnTo>
                    <a:pt x="402" y="430"/>
                  </a:lnTo>
                  <a:lnTo>
                    <a:pt x="418" y="416"/>
                  </a:lnTo>
                  <a:lnTo>
                    <a:pt x="418" y="416"/>
                  </a:lnTo>
                  <a:lnTo>
                    <a:pt x="432" y="402"/>
                  </a:lnTo>
                  <a:lnTo>
                    <a:pt x="444" y="384"/>
                  </a:lnTo>
                  <a:lnTo>
                    <a:pt x="414" y="356"/>
                  </a:lnTo>
                  <a:lnTo>
                    <a:pt x="414" y="356"/>
                  </a:lnTo>
                  <a:lnTo>
                    <a:pt x="424" y="338"/>
                  </a:lnTo>
                  <a:lnTo>
                    <a:pt x="434" y="322"/>
                  </a:lnTo>
                  <a:lnTo>
                    <a:pt x="440" y="302"/>
                  </a:lnTo>
                  <a:lnTo>
                    <a:pt x="444" y="282"/>
                  </a:lnTo>
                  <a:lnTo>
                    <a:pt x="486" y="282"/>
                  </a:lnTo>
                  <a:close/>
                  <a:moveTo>
                    <a:pt x="352" y="350"/>
                  </a:moveTo>
                  <a:lnTo>
                    <a:pt x="352" y="350"/>
                  </a:lnTo>
                  <a:lnTo>
                    <a:pt x="340" y="360"/>
                  </a:lnTo>
                  <a:lnTo>
                    <a:pt x="330" y="368"/>
                  </a:lnTo>
                  <a:lnTo>
                    <a:pt x="316" y="376"/>
                  </a:lnTo>
                  <a:lnTo>
                    <a:pt x="304" y="382"/>
                  </a:lnTo>
                  <a:lnTo>
                    <a:pt x="290" y="388"/>
                  </a:lnTo>
                  <a:lnTo>
                    <a:pt x="276" y="390"/>
                  </a:lnTo>
                  <a:lnTo>
                    <a:pt x="260" y="394"/>
                  </a:lnTo>
                  <a:lnTo>
                    <a:pt x="244" y="394"/>
                  </a:lnTo>
                  <a:lnTo>
                    <a:pt x="244" y="394"/>
                  </a:lnTo>
                  <a:lnTo>
                    <a:pt x="230" y="394"/>
                  </a:lnTo>
                  <a:lnTo>
                    <a:pt x="214" y="390"/>
                  </a:lnTo>
                  <a:lnTo>
                    <a:pt x="200" y="388"/>
                  </a:lnTo>
                  <a:lnTo>
                    <a:pt x="186" y="382"/>
                  </a:lnTo>
                  <a:lnTo>
                    <a:pt x="174" y="376"/>
                  </a:lnTo>
                  <a:lnTo>
                    <a:pt x="160" y="368"/>
                  </a:lnTo>
                  <a:lnTo>
                    <a:pt x="150" y="360"/>
                  </a:lnTo>
                  <a:lnTo>
                    <a:pt x="138" y="350"/>
                  </a:lnTo>
                  <a:lnTo>
                    <a:pt x="138" y="350"/>
                  </a:lnTo>
                  <a:lnTo>
                    <a:pt x="128" y="340"/>
                  </a:lnTo>
                  <a:lnTo>
                    <a:pt x="120" y="328"/>
                  </a:lnTo>
                  <a:lnTo>
                    <a:pt x="112" y="316"/>
                  </a:lnTo>
                  <a:lnTo>
                    <a:pt x="106" y="302"/>
                  </a:lnTo>
                  <a:lnTo>
                    <a:pt x="102" y="288"/>
                  </a:lnTo>
                  <a:lnTo>
                    <a:pt x="98" y="274"/>
                  </a:lnTo>
                  <a:lnTo>
                    <a:pt x="96" y="258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6" y="228"/>
                  </a:lnTo>
                  <a:lnTo>
                    <a:pt x="98" y="214"/>
                  </a:lnTo>
                  <a:lnTo>
                    <a:pt x="102" y="198"/>
                  </a:lnTo>
                  <a:lnTo>
                    <a:pt x="106" y="184"/>
                  </a:lnTo>
                  <a:lnTo>
                    <a:pt x="112" y="172"/>
                  </a:lnTo>
                  <a:lnTo>
                    <a:pt x="120" y="160"/>
                  </a:lnTo>
                  <a:lnTo>
                    <a:pt x="128" y="14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50" y="128"/>
                  </a:lnTo>
                  <a:lnTo>
                    <a:pt x="160" y="118"/>
                  </a:lnTo>
                  <a:lnTo>
                    <a:pt x="174" y="112"/>
                  </a:lnTo>
                  <a:lnTo>
                    <a:pt x="186" y="104"/>
                  </a:lnTo>
                  <a:lnTo>
                    <a:pt x="200" y="100"/>
                  </a:lnTo>
                  <a:lnTo>
                    <a:pt x="214" y="96"/>
                  </a:lnTo>
                  <a:lnTo>
                    <a:pt x="230" y="94"/>
                  </a:lnTo>
                  <a:lnTo>
                    <a:pt x="244" y="92"/>
                  </a:lnTo>
                  <a:lnTo>
                    <a:pt x="244" y="92"/>
                  </a:lnTo>
                  <a:lnTo>
                    <a:pt x="260" y="94"/>
                  </a:lnTo>
                  <a:lnTo>
                    <a:pt x="276" y="96"/>
                  </a:lnTo>
                  <a:lnTo>
                    <a:pt x="290" y="100"/>
                  </a:lnTo>
                  <a:lnTo>
                    <a:pt x="304" y="104"/>
                  </a:lnTo>
                  <a:lnTo>
                    <a:pt x="316" y="112"/>
                  </a:lnTo>
                  <a:lnTo>
                    <a:pt x="330" y="118"/>
                  </a:lnTo>
                  <a:lnTo>
                    <a:pt x="340" y="128"/>
                  </a:lnTo>
                  <a:lnTo>
                    <a:pt x="352" y="138"/>
                  </a:lnTo>
                  <a:lnTo>
                    <a:pt x="352" y="138"/>
                  </a:lnTo>
                  <a:lnTo>
                    <a:pt x="362" y="148"/>
                  </a:lnTo>
                  <a:lnTo>
                    <a:pt x="370" y="160"/>
                  </a:lnTo>
                  <a:lnTo>
                    <a:pt x="378" y="172"/>
                  </a:lnTo>
                  <a:lnTo>
                    <a:pt x="384" y="184"/>
                  </a:lnTo>
                  <a:lnTo>
                    <a:pt x="388" y="198"/>
                  </a:lnTo>
                  <a:lnTo>
                    <a:pt x="392" y="214"/>
                  </a:lnTo>
                  <a:lnTo>
                    <a:pt x="394" y="228"/>
                  </a:lnTo>
                  <a:lnTo>
                    <a:pt x="396" y="244"/>
                  </a:lnTo>
                  <a:lnTo>
                    <a:pt x="396" y="244"/>
                  </a:lnTo>
                  <a:lnTo>
                    <a:pt x="394" y="258"/>
                  </a:lnTo>
                  <a:lnTo>
                    <a:pt x="392" y="274"/>
                  </a:lnTo>
                  <a:lnTo>
                    <a:pt x="388" y="288"/>
                  </a:lnTo>
                  <a:lnTo>
                    <a:pt x="384" y="302"/>
                  </a:lnTo>
                  <a:lnTo>
                    <a:pt x="378" y="316"/>
                  </a:lnTo>
                  <a:lnTo>
                    <a:pt x="370" y="328"/>
                  </a:lnTo>
                  <a:lnTo>
                    <a:pt x="362" y="340"/>
                  </a:lnTo>
                  <a:lnTo>
                    <a:pt x="352" y="350"/>
                  </a:lnTo>
                  <a:lnTo>
                    <a:pt x="352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6313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Interface gráfica do usuário, Texto, Aplicativo, Email, Site&#10;&#10;Descrição gerada automaticamente">
            <a:extLst>
              <a:ext uri="{FF2B5EF4-FFF2-40B4-BE49-F238E27FC236}">
                <a16:creationId xmlns:a16="http://schemas.microsoft.com/office/drawing/2014/main" id="{7928A545-A502-A2F9-E7AC-F09206485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28" y="1477209"/>
            <a:ext cx="7128679" cy="3911004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Pipelines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0" name="Picture 7">
            <a:extLst>
              <a:ext uri="{FF2B5EF4-FFF2-40B4-BE49-F238E27FC236}">
                <a16:creationId xmlns:a16="http://schemas.microsoft.com/office/drawing/2014/main" id="{F466A848-91B9-5726-7CAA-AEA334A10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316" y="467953"/>
            <a:ext cx="819940" cy="819940"/>
          </a:xfrm>
          <a:prstGeom prst="rect">
            <a:avLst/>
          </a:prstGeom>
        </p:spPr>
      </p:pic>
      <p:grpSp>
        <p:nvGrpSpPr>
          <p:cNvPr id="41" name="Group 299">
            <a:extLst>
              <a:ext uri="{FF2B5EF4-FFF2-40B4-BE49-F238E27FC236}">
                <a16:creationId xmlns:a16="http://schemas.microsoft.com/office/drawing/2014/main" id="{4B0D2EA0-0EC8-480D-76C5-6D752956EC99}"/>
              </a:ext>
            </a:extLst>
          </p:cNvPr>
          <p:cNvGrpSpPr/>
          <p:nvPr/>
        </p:nvGrpSpPr>
        <p:grpSpPr>
          <a:xfrm>
            <a:off x="9112997" y="476263"/>
            <a:ext cx="1079540" cy="803319"/>
            <a:chOff x="14173200" y="1905000"/>
            <a:chExt cx="1190625" cy="908050"/>
          </a:xfrm>
          <a:solidFill>
            <a:schemeClr val="bg1"/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9E0496F-5682-C3FE-E820-46F69F6ECF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8050" y="1905000"/>
              <a:ext cx="485775" cy="485775"/>
            </a:xfrm>
            <a:custGeom>
              <a:avLst/>
              <a:gdLst>
                <a:gd name="T0" fmla="*/ 278 w 306"/>
                <a:gd name="T1" fmla="*/ 140 h 306"/>
                <a:gd name="T2" fmla="*/ 272 w 306"/>
                <a:gd name="T3" fmla="*/ 116 h 306"/>
                <a:gd name="T4" fmla="*/ 284 w 306"/>
                <a:gd name="T5" fmla="*/ 74 h 306"/>
                <a:gd name="T6" fmla="*/ 230 w 306"/>
                <a:gd name="T7" fmla="*/ 56 h 306"/>
                <a:gd name="T8" fmla="*/ 210 w 306"/>
                <a:gd name="T9" fmla="*/ 42 h 306"/>
                <a:gd name="T10" fmla="*/ 188 w 306"/>
                <a:gd name="T11" fmla="*/ 34 h 306"/>
                <a:gd name="T12" fmla="*/ 142 w 306"/>
                <a:gd name="T13" fmla="*/ 0 h 306"/>
                <a:gd name="T14" fmla="*/ 138 w 306"/>
                <a:gd name="T15" fmla="*/ 30 h 306"/>
                <a:gd name="T16" fmla="*/ 94 w 306"/>
                <a:gd name="T17" fmla="*/ 44 h 306"/>
                <a:gd name="T18" fmla="*/ 36 w 306"/>
                <a:gd name="T19" fmla="*/ 54 h 306"/>
                <a:gd name="T20" fmla="*/ 56 w 306"/>
                <a:gd name="T21" fmla="*/ 76 h 306"/>
                <a:gd name="T22" fmla="*/ 38 w 306"/>
                <a:gd name="T23" fmla="*/ 106 h 306"/>
                <a:gd name="T24" fmla="*/ 4 w 306"/>
                <a:gd name="T25" fmla="*/ 116 h 306"/>
                <a:gd name="T26" fmla="*/ 28 w 306"/>
                <a:gd name="T27" fmla="*/ 168 h 306"/>
                <a:gd name="T28" fmla="*/ 30 w 306"/>
                <a:gd name="T29" fmla="*/ 180 h 306"/>
                <a:gd name="T30" fmla="*/ 44 w 306"/>
                <a:gd name="T31" fmla="*/ 214 h 306"/>
                <a:gd name="T32" fmla="*/ 54 w 306"/>
                <a:gd name="T33" fmla="*/ 270 h 306"/>
                <a:gd name="T34" fmla="*/ 74 w 306"/>
                <a:gd name="T35" fmla="*/ 252 h 306"/>
                <a:gd name="T36" fmla="*/ 106 w 306"/>
                <a:gd name="T37" fmla="*/ 270 h 306"/>
                <a:gd name="T38" fmla="*/ 116 w 306"/>
                <a:gd name="T39" fmla="*/ 302 h 306"/>
                <a:gd name="T40" fmla="*/ 168 w 306"/>
                <a:gd name="T41" fmla="*/ 278 h 306"/>
                <a:gd name="T42" fmla="*/ 180 w 306"/>
                <a:gd name="T43" fmla="*/ 276 h 306"/>
                <a:gd name="T44" fmla="*/ 214 w 306"/>
                <a:gd name="T45" fmla="*/ 264 h 306"/>
                <a:gd name="T46" fmla="*/ 270 w 306"/>
                <a:gd name="T47" fmla="*/ 254 h 306"/>
                <a:gd name="T48" fmla="*/ 252 w 306"/>
                <a:gd name="T49" fmla="*/ 232 h 306"/>
                <a:gd name="T50" fmla="*/ 270 w 306"/>
                <a:gd name="T51" fmla="*/ 200 h 306"/>
                <a:gd name="T52" fmla="*/ 302 w 306"/>
                <a:gd name="T53" fmla="*/ 190 h 306"/>
                <a:gd name="T54" fmla="*/ 278 w 306"/>
                <a:gd name="T55" fmla="*/ 140 h 306"/>
                <a:gd name="T56" fmla="*/ 234 w 306"/>
                <a:gd name="T57" fmla="*/ 160 h 306"/>
                <a:gd name="T58" fmla="*/ 224 w 306"/>
                <a:gd name="T59" fmla="*/ 192 h 306"/>
                <a:gd name="T60" fmla="*/ 206 w 306"/>
                <a:gd name="T61" fmla="*/ 216 h 306"/>
                <a:gd name="T62" fmla="*/ 192 w 306"/>
                <a:gd name="T63" fmla="*/ 224 h 306"/>
                <a:gd name="T64" fmla="*/ 162 w 306"/>
                <a:gd name="T65" fmla="*/ 234 h 306"/>
                <a:gd name="T66" fmla="*/ 146 w 306"/>
                <a:gd name="T67" fmla="*/ 234 h 306"/>
                <a:gd name="T68" fmla="*/ 116 w 306"/>
                <a:gd name="T69" fmla="*/ 226 h 306"/>
                <a:gd name="T70" fmla="*/ 92 w 306"/>
                <a:gd name="T71" fmla="*/ 206 h 306"/>
                <a:gd name="T72" fmla="*/ 82 w 306"/>
                <a:gd name="T73" fmla="*/ 192 h 306"/>
                <a:gd name="T74" fmla="*/ 72 w 306"/>
                <a:gd name="T75" fmla="*/ 164 h 306"/>
                <a:gd name="T76" fmla="*/ 72 w 306"/>
                <a:gd name="T77" fmla="*/ 146 h 306"/>
                <a:gd name="T78" fmla="*/ 82 w 306"/>
                <a:gd name="T79" fmla="*/ 116 h 306"/>
                <a:gd name="T80" fmla="*/ 102 w 306"/>
                <a:gd name="T81" fmla="*/ 92 h 306"/>
                <a:gd name="T82" fmla="*/ 114 w 306"/>
                <a:gd name="T83" fmla="*/ 84 h 306"/>
                <a:gd name="T84" fmla="*/ 144 w 306"/>
                <a:gd name="T85" fmla="*/ 74 h 306"/>
                <a:gd name="T86" fmla="*/ 160 w 306"/>
                <a:gd name="T87" fmla="*/ 74 h 306"/>
                <a:gd name="T88" fmla="*/ 190 w 306"/>
                <a:gd name="T89" fmla="*/ 82 h 306"/>
                <a:gd name="T90" fmla="*/ 214 w 306"/>
                <a:gd name="T91" fmla="*/ 102 h 306"/>
                <a:gd name="T92" fmla="*/ 224 w 306"/>
                <a:gd name="T93" fmla="*/ 114 h 306"/>
                <a:gd name="T94" fmla="*/ 234 w 306"/>
                <a:gd name="T95" fmla="*/ 144 h 306"/>
                <a:gd name="T96" fmla="*/ 234 w 306"/>
                <a:gd name="T97" fmla="*/ 16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6" h="306">
                  <a:moveTo>
                    <a:pt x="278" y="140"/>
                  </a:moveTo>
                  <a:lnTo>
                    <a:pt x="278" y="140"/>
                  </a:lnTo>
                  <a:lnTo>
                    <a:pt x="276" y="126"/>
                  </a:lnTo>
                  <a:lnTo>
                    <a:pt x="272" y="116"/>
                  </a:lnTo>
                  <a:lnTo>
                    <a:pt x="262" y="94"/>
                  </a:lnTo>
                  <a:lnTo>
                    <a:pt x="284" y="74"/>
                  </a:lnTo>
                  <a:lnTo>
                    <a:pt x="254" y="36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188" y="34"/>
                  </a:lnTo>
                  <a:lnTo>
                    <a:pt x="190" y="4"/>
                  </a:lnTo>
                  <a:lnTo>
                    <a:pt x="142" y="0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16" y="34"/>
                  </a:lnTo>
                  <a:lnTo>
                    <a:pt x="94" y="44"/>
                  </a:lnTo>
                  <a:lnTo>
                    <a:pt x="74" y="22"/>
                  </a:lnTo>
                  <a:lnTo>
                    <a:pt x="36" y="54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42" y="96"/>
                  </a:lnTo>
                  <a:lnTo>
                    <a:pt x="38" y="106"/>
                  </a:lnTo>
                  <a:lnTo>
                    <a:pt x="34" y="118"/>
                  </a:lnTo>
                  <a:lnTo>
                    <a:pt x="4" y="116"/>
                  </a:lnTo>
                  <a:lnTo>
                    <a:pt x="0" y="164"/>
                  </a:lnTo>
                  <a:lnTo>
                    <a:pt x="28" y="168"/>
                  </a:lnTo>
                  <a:lnTo>
                    <a:pt x="28" y="168"/>
                  </a:lnTo>
                  <a:lnTo>
                    <a:pt x="30" y="180"/>
                  </a:lnTo>
                  <a:lnTo>
                    <a:pt x="34" y="192"/>
                  </a:lnTo>
                  <a:lnTo>
                    <a:pt x="44" y="214"/>
                  </a:lnTo>
                  <a:lnTo>
                    <a:pt x="22" y="232"/>
                  </a:lnTo>
                  <a:lnTo>
                    <a:pt x="54" y="270"/>
                  </a:lnTo>
                  <a:lnTo>
                    <a:pt x="74" y="252"/>
                  </a:lnTo>
                  <a:lnTo>
                    <a:pt x="74" y="252"/>
                  </a:lnTo>
                  <a:lnTo>
                    <a:pt x="96" y="264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16" y="302"/>
                  </a:lnTo>
                  <a:lnTo>
                    <a:pt x="164" y="306"/>
                  </a:lnTo>
                  <a:lnTo>
                    <a:pt x="168" y="278"/>
                  </a:lnTo>
                  <a:lnTo>
                    <a:pt x="168" y="278"/>
                  </a:lnTo>
                  <a:lnTo>
                    <a:pt x="180" y="276"/>
                  </a:lnTo>
                  <a:lnTo>
                    <a:pt x="192" y="272"/>
                  </a:lnTo>
                  <a:lnTo>
                    <a:pt x="214" y="264"/>
                  </a:lnTo>
                  <a:lnTo>
                    <a:pt x="232" y="284"/>
                  </a:lnTo>
                  <a:lnTo>
                    <a:pt x="270" y="254"/>
                  </a:lnTo>
                  <a:lnTo>
                    <a:pt x="252" y="232"/>
                  </a:lnTo>
                  <a:lnTo>
                    <a:pt x="252" y="232"/>
                  </a:lnTo>
                  <a:lnTo>
                    <a:pt x="264" y="212"/>
                  </a:lnTo>
                  <a:lnTo>
                    <a:pt x="270" y="200"/>
                  </a:lnTo>
                  <a:lnTo>
                    <a:pt x="274" y="188"/>
                  </a:lnTo>
                  <a:lnTo>
                    <a:pt x="302" y="190"/>
                  </a:lnTo>
                  <a:lnTo>
                    <a:pt x="306" y="142"/>
                  </a:lnTo>
                  <a:lnTo>
                    <a:pt x="278" y="140"/>
                  </a:lnTo>
                  <a:close/>
                  <a:moveTo>
                    <a:pt x="234" y="160"/>
                  </a:moveTo>
                  <a:lnTo>
                    <a:pt x="234" y="160"/>
                  </a:lnTo>
                  <a:lnTo>
                    <a:pt x="230" y="176"/>
                  </a:lnTo>
                  <a:lnTo>
                    <a:pt x="224" y="192"/>
                  </a:lnTo>
                  <a:lnTo>
                    <a:pt x="216" y="20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192" y="224"/>
                  </a:lnTo>
                  <a:lnTo>
                    <a:pt x="178" y="230"/>
                  </a:lnTo>
                  <a:lnTo>
                    <a:pt x="162" y="234"/>
                  </a:lnTo>
                  <a:lnTo>
                    <a:pt x="146" y="234"/>
                  </a:lnTo>
                  <a:lnTo>
                    <a:pt x="146" y="234"/>
                  </a:lnTo>
                  <a:lnTo>
                    <a:pt x="130" y="232"/>
                  </a:lnTo>
                  <a:lnTo>
                    <a:pt x="116" y="226"/>
                  </a:lnTo>
                  <a:lnTo>
                    <a:pt x="102" y="216"/>
                  </a:lnTo>
                  <a:lnTo>
                    <a:pt x="92" y="206"/>
                  </a:lnTo>
                  <a:lnTo>
                    <a:pt x="92" y="206"/>
                  </a:lnTo>
                  <a:lnTo>
                    <a:pt x="82" y="192"/>
                  </a:lnTo>
                  <a:lnTo>
                    <a:pt x="76" y="178"/>
                  </a:lnTo>
                  <a:lnTo>
                    <a:pt x="72" y="16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76" y="130"/>
                  </a:lnTo>
                  <a:lnTo>
                    <a:pt x="82" y="116"/>
                  </a:lnTo>
                  <a:lnTo>
                    <a:pt x="90" y="104"/>
                  </a:lnTo>
                  <a:lnTo>
                    <a:pt x="102" y="92"/>
                  </a:lnTo>
                  <a:lnTo>
                    <a:pt x="102" y="92"/>
                  </a:lnTo>
                  <a:lnTo>
                    <a:pt x="114" y="84"/>
                  </a:lnTo>
                  <a:lnTo>
                    <a:pt x="128" y="76"/>
                  </a:lnTo>
                  <a:lnTo>
                    <a:pt x="144" y="74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76" y="76"/>
                  </a:lnTo>
                  <a:lnTo>
                    <a:pt x="190" y="82"/>
                  </a:lnTo>
                  <a:lnTo>
                    <a:pt x="204" y="90"/>
                  </a:lnTo>
                  <a:lnTo>
                    <a:pt x="214" y="102"/>
                  </a:lnTo>
                  <a:lnTo>
                    <a:pt x="214" y="102"/>
                  </a:lnTo>
                  <a:lnTo>
                    <a:pt x="224" y="114"/>
                  </a:lnTo>
                  <a:lnTo>
                    <a:pt x="230" y="128"/>
                  </a:lnTo>
                  <a:lnTo>
                    <a:pt x="234" y="144"/>
                  </a:lnTo>
                  <a:lnTo>
                    <a:pt x="234" y="160"/>
                  </a:lnTo>
                  <a:lnTo>
                    <a:pt x="23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1D3E399-AB71-EE80-3C77-52A89A35D7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41550" y="2416175"/>
              <a:ext cx="327025" cy="327025"/>
            </a:xfrm>
            <a:custGeom>
              <a:avLst/>
              <a:gdLst>
                <a:gd name="T0" fmla="*/ 192 w 206"/>
                <a:gd name="T1" fmla="*/ 50 h 206"/>
                <a:gd name="T2" fmla="*/ 156 w 206"/>
                <a:gd name="T3" fmla="*/ 36 h 206"/>
                <a:gd name="T4" fmla="*/ 142 w 206"/>
                <a:gd name="T5" fmla="*/ 28 h 206"/>
                <a:gd name="T6" fmla="*/ 128 w 206"/>
                <a:gd name="T7" fmla="*/ 2 h 206"/>
                <a:gd name="T8" fmla="*/ 94 w 206"/>
                <a:gd name="T9" fmla="*/ 18 h 206"/>
                <a:gd name="T10" fmla="*/ 78 w 206"/>
                <a:gd name="T11" fmla="*/ 22 h 206"/>
                <a:gd name="T12" fmla="*/ 50 w 206"/>
                <a:gd name="T13" fmla="*/ 14 h 206"/>
                <a:gd name="T14" fmla="*/ 38 w 206"/>
                <a:gd name="T15" fmla="*/ 50 h 206"/>
                <a:gd name="T16" fmla="*/ 28 w 206"/>
                <a:gd name="T17" fmla="*/ 64 h 206"/>
                <a:gd name="T18" fmla="*/ 2 w 206"/>
                <a:gd name="T19" fmla="*/ 76 h 206"/>
                <a:gd name="T20" fmla="*/ 20 w 206"/>
                <a:gd name="T21" fmla="*/ 112 h 206"/>
                <a:gd name="T22" fmla="*/ 22 w 206"/>
                <a:gd name="T23" fmla="*/ 128 h 206"/>
                <a:gd name="T24" fmla="*/ 14 w 206"/>
                <a:gd name="T25" fmla="*/ 156 h 206"/>
                <a:gd name="T26" fmla="*/ 50 w 206"/>
                <a:gd name="T27" fmla="*/ 168 h 206"/>
                <a:gd name="T28" fmla="*/ 64 w 206"/>
                <a:gd name="T29" fmla="*/ 178 h 206"/>
                <a:gd name="T30" fmla="*/ 78 w 206"/>
                <a:gd name="T31" fmla="*/ 202 h 206"/>
                <a:gd name="T32" fmla="*/ 112 w 206"/>
                <a:gd name="T33" fmla="*/ 186 h 206"/>
                <a:gd name="T34" fmla="*/ 128 w 206"/>
                <a:gd name="T35" fmla="*/ 182 h 206"/>
                <a:gd name="T36" fmla="*/ 156 w 206"/>
                <a:gd name="T37" fmla="*/ 192 h 206"/>
                <a:gd name="T38" fmla="*/ 170 w 206"/>
                <a:gd name="T39" fmla="*/ 154 h 206"/>
                <a:gd name="T40" fmla="*/ 178 w 206"/>
                <a:gd name="T41" fmla="*/ 142 h 206"/>
                <a:gd name="T42" fmla="*/ 204 w 206"/>
                <a:gd name="T43" fmla="*/ 128 h 206"/>
                <a:gd name="T44" fmla="*/ 186 w 206"/>
                <a:gd name="T45" fmla="*/ 92 h 206"/>
                <a:gd name="T46" fmla="*/ 184 w 206"/>
                <a:gd name="T47" fmla="*/ 76 h 206"/>
                <a:gd name="T48" fmla="*/ 176 w 206"/>
                <a:gd name="T49" fmla="*/ 62 h 206"/>
                <a:gd name="T50" fmla="*/ 158 w 206"/>
                <a:gd name="T51" fmla="*/ 108 h 206"/>
                <a:gd name="T52" fmla="*/ 152 w 206"/>
                <a:gd name="T53" fmla="*/ 128 h 206"/>
                <a:gd name="T54" fmla="*/ 138 w 206"/>
                <a:gd name="T55" fmla="*/ 144 h 206"/>
                <a:gd name="T56" fmla="*/ 130 w 206"/>
                <a:gd name="T57" fmla="*/ 150 h 206"/>
                <a:gd name="T58" fmla="*/ 110 w 206"/>
                <a:gd name="T59" fmla="*/ 156 h 206"/>
                <a:gd name="T60" fmla="*/ 98 w 206"/>
                <a:gd name="T61" fmla="*/ 156 h 206"/>
                <a:gd name="T62" fmla="*/ 78 w 206"/>
                <a:gd name="T63" fmla="*/ 150 h 206"/>
                <a:gd name="T64" fmla="*/ 62 w 206"/>
                <a:gd name="T65" fmla="*/ 138 h 206"/>
                <a:gd name="T66" fmla="*/ 56 w 206"/>
                <a:gd name="T67" fmla="*/ 130 h 206"/>
                <a:gd name="T68" fmla="*/ 48 w 206"/>
                <a:gd name="T69" fmla="*/ 108 h 206"/>
                <a:gd name="T70" fmla="*/ 48 w 206"/>
                <a:gd name="T71" fmla="*/ 98 h 206"/>
                <a:gd name="T72" fmla="*/ 54 w 206"/>
                <a:gd name="T73" fmla="*/ 78 h 206"/>
                <a:gd name="T74" fmla="*/ 68 w 206"/>
                <a:gd name="T75" fmla="*/ 60 h 206"/>
                <a:gd name="T76" fmla="*/ 76 w 206"/>
                <a:gd name="T77" fmla="*/ 54 h 206"/>
                <a:gd name="T78" fmla="*/ 96 w 206"/>
                <a:gd name="T79" fmla="*/ 48 h 206"/>
                <a:gd name="T80" fmla="*/ 108 w 206"/>
                <a:gd name="T81" fmla="*/ 48 h 206"/>
                <a:gd name="T82" fmla="*/ 128 w 206"/>
                <a:gd name="T83" fmla="*/ 54 h 206"/>
                <a:gd name="T84" fmla="*/ 144 w 206"/>
                <a:gd name="T85" fmla="*/ 68 h 206"/>
                <a:gd name="T86" fmla="*/ 150 w 206"/>
                <a:gd name="T87" fmla="*/ 76 h 206"/>
                <a:gd name="T88" fmla="*/ 156 w 206"/>
                <a:gd name="T89" fmla="*/ 96 h 206"/>
                <a:gd name="T90" fmla="*/ 158 w 206"/>
                <a:gd name="T91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" h="206">
                  <a:moveTo>
                    <a:pt x="176" y="62"/>
                  </a:moveTo>
                  <a:lnTo>
                    <a:pt x="192" y="50"/>
                  </a:lnTo>
                  <a:lnTo>
                    <a:pt x="170" y="24"/>
                  </a:lnTo>
                  <a:lnTo>
                    <a:pt x="156" y="36"/>
                  </a:lnTo>
                  <a:lnTo>
                    <a:pt x="156" y="36"/>
                  </a:lnTo>
                  <a:lnTo>
                    <a:pt x="142" y="28"/>
                  </a:lnTo>
                  <a:lnTo>
                    <a:pt x="126" y="22"/>
                  </a:lnTo>
                  <a:lnTo>
                    <a:pt x="128" y="2"/>
                  </a:lnTo>
                  <a:lnTo>
                    <a:pt x="96" y="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78" y="22"/>
                  </a:lnTo>
                  <a:lnTo>
                    <a:pt x="62" y="28"/>
                  </a:lnTo>
                  <a:lnTo>
                    <a:pt x="50" y="14"/>
                  </a:lnTo>
                  <a:lnTo>
                    <a:pt x="24" y="34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8" y="64"/>
                  </a:lnTo>
                  <a:lnTo>
                    <a:pt x="22" y="78"/>
                  </a:lnTo>
                  <a:lnTo>
                    <a:pt x="2" y="76"/>
                  </a:lnTo>
                  <a:lnTo>
                    <a:pt x="0" y="110"/>
                  </a:lnTo>
                  <a:lnTo>
                    <a:pt x="20" y="112"/>
                  </a:lnTo>
                  <a:lnTo>
                    <a:pt x="20" y="112"/>
                  </a:lnTo>
                  <a:lnTo>
                    <a:pt x="22" y="128"/>
                  </a:lnTo>
                  <a:lnTo>
                    <a:pt x="28" y="142"/>
                  </a:lnTo>
                  <a:lnTo>
                    <a:pt x="14" y="156"/>
                  </a:lnTo>
                  <a:lnTo>
                    <a:pt x="36" y="180"/>
                  </a:lnTo>
                  <a:lnTo>
                    <a:pt x="50" y="168"/>
                  </a:lnTo>
                  <a:lnTo>
                    <a:pt x="50" y="168"/>
                  </a:lnTo>
                  <a:lnTo>
                    <a:pt x="64" y="178"/>
                  </a:lnTo>
                  <a:lnTo>
                    <a:pt x="80" y="184"/>
                  </a:lnTo>
                  <a:lnTo>
                    <a:pt x="78" y="202"/>
                  </a:lnTo>
                  <a:lnTo>
                    <a:pt x="110" y="206"/>
                  </a:lnTo>
                  <a:lnTo>
                    <a:pt x="112" y="186"/>
                  </a:lnTo>
                  <a:lnTo>
                    <a:pt x="112" y="186"/>
                  </a:lnTo>
                  <a:lnTo>
                    <a:pt x="128" y="182"/>
                  </a:lnTo>
                  <a:lnTo>
                    <a:pt x="144" y="176"/>
                  </a:lnTo>
                  <a:lnTo>
                    <a:pt x="156" y="192"/>
                  </a:lnTo>
                  <a:lnTo>
                    <a:pt x="182" y="170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78" y="142"/>
                  </a:lnTo>
                  <a:lnTo>
                    <a:pt x="184" y="126"/>
                  </a:lnTo>
                  <a:lnTo>
                    <a:pt x="204" y="128"/>
                  </a:lnTo>
                  <a:lnTo>
                    <a:pt x="206" y="94"/>
                  </a:lnTo>
                  <a:lnTo>
                    <a:pt x="186" y="92"/>
                  </a:lnTo>
                  <a:lnTo>
                    <a:pt x="186" y="92"/>
                  </a:lnTo>
                  <a:lnTo>
                    <a:pt x="184" y="76"/>
                  </a:lnTo>
                  <a:lnTo>
                    <a:pt x="176" y="62"/>
                  </a:lnTo>
                  <a:lnTo>
                    <a:pt x="176" y="62"/>
                  </a:lnTo>
                  <a:close/>
                  <a:moveTo>
                    <a:pt x="158" y="108"/>
                  </a:moveTo>
                  <a:lnTo>
                    <a:pt x="158" y="108"/>
                  </a:lnTo>
                  <a:lnTo>
                    <a:pt x="156" y="118"/>
                  </a:lnTo>
                  <a:lnTo>
                    <a:pt x="152" y="128"/>
                  </a:lnTo>
                  <a:lnTo>
                    <a:pt x="146" y="136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30" y="150"/>
                  </a:lnTo>
                  <a:lnTo>
                    <a:pt x="120" y="154"/>
                  </a:lnTo>
                  <a:lnTo>
                    <a:pt x="110" y="156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88" y="154"/>
                  </a:lnTo>
                  <a:lnTo>
                    <a:pt x="78" y="150"/>
                  </a:lnTo>
                  <a:lnTo>
                    <a:pt x="68" y="144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6" y="130"/>
                  </a:lnTo>
                  <a:lnTo>
                    <a:pt x="52" y="120"/>
                  </a:lnTo>
                  <a:lnTo>
                    <a:pt x="48" y="10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0" y="88"/>
                  </a:lnTo>
                  <a:lnTo>
                    <a:pt x="54" y="78"/>
                  </a:lnTo>
                  <a:lnTo>
                    <a:pt x="60" y="68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76" y="54"/>
                  </a:lnTo>
                  <a:lnTo>
                    <a:pt x="86" y="50"/>
                  </a:lnTo>
                  <a:lnTo>
                    <a:pt x="96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18" y="50"/>
                  </a:lnTo>
                  <a:lnTo>
                    <a:pt x="128" y="54"/>
                  </a:lnTo>
                  <a:lnTo>
                    <a:pt x="138" y="60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50" y="76"/>
                  </a:lnTo>
                  <a:lnTo>
                    <a:pt x="154" y="86"/>
                  </a:lnTo>
                  <a:lnTo>
                    <a:pt x="156" y="96"/>
                  </a:lnTo>
                  <a:lnTo>
                    <a:pt x="158" y="108"/>
                  </a:lnTo>
                  <a:lnTo>
                    <a:pt x="15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E2CD8E7-B7AB-12F2-93F0-B787F2343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4350" y="2216150"/>
              <a:ext cx="165100" cy="193675"/>
            </a:xfrm>
            <a:custGeom>
              <a:avLst/>
              <a:gdLst>
                <a:gd name="T0" fmla="*/ 12 w 104"/>
                <a:gd name="T1" fmla="*/ 78 h 122"/>
                <a:gd name="T2" fmla="*/ 12 w 104"/>
                <a:gd name="T3" fmla="*/ 78 h 122"/>
                <a:gd name="T4" fmla="*/ 18 w 104"/>
                <a:gd name="T5" fmla="*/ 94 h 122"/>
                <a:gd name="T6" fmla="*/ 26 w 104"/>
                <a:gd name="T7" fmla="*/ 108 h 122"/>
                <a:gd name="T8" fmla="*/ 32 w 104"/>
                <a:gd name="T9" fmla="*/ 114 h 122"/>
                <a:gd name="T10" fmla="*/ 38 w 104"/>
                <a:gd name="T11" fmla="*/ 118 h 122"/>
                <a:gd name="T12" fmla="*/ 44 w 104"/>
                <a:gd name="T13" fmla="*/ 120 h 122"/>
                <a:gd name="T14" fmla="*/ 52 w 104"/>
                <a:gd name="T15" fmla="*/ 122 h 122"/>
                <a:gd name="T16" fmla="*/ 52 w 104"/>
                <a:gd name="T17" fmla="*/ 122 h 122"/>
                <a:gd name="T18" fmla="*/ 60 w 104"/>
                <a:gd name="T19" fmla="*/ 120 h 122"/>
                <a:gd name="T20" fmla="*/ 68 w 104"/>
                <a:gd name="T21" fmla="*/ 118 h 122"/>
                <a:gd name="T22" fmla="*/ 74 w 104"/>
                <a:gd name="T23" fmla="*/ 114 h 122"/>
                <a:gd name="T24" fmla="*/ 80 w 104"/>
                <a:gd name="T25" fmla="*/ 108 h 122"/>
                <a:gd name="T26" fmla="*/ 88 w 104"/>
                <a:gd name="T27" fmla="*/ 94 h 122"/>
                <a:gd name="T28" fmla="*/ 94 w 104"/>
                <a:gd name="T29" fmla="*/ 78 h 122"/>
                <a:gd name="T30" fmla="*/ 94 w 104"/>
                <a:gd name="T31" fmla="*/ 78 h 122"/>
                <a:gd name="T32" fmla="*/ 98 w 104"/>
                <a:gd name="T33" fmla="*/ 74 h 122"/>
                <a:gd name="T34" fmla="*/ 102 w 104"/>
                <a:gd name="T35" fmla="*/ 70 h 122"/>
                <a:gd name="T36" fmla="*/ 104 w 104"/>
                <a:gd name="T37" fmla="*/ 64 h 122"/>
                <a:gd name="T38" fmla="*/ 104 w 104"/>
                <a:gd name="T39" fmla="*/ 58 h 122"/>
                <a:gd name="T40" fmla="*/ 104 w 104"/>
                <a:gd name="T41" fmla="*/ 58 h 122"/>
                <a:gd name="T42" fmla="*/ 102 w 104"/>
                <a:gd name="T43" fmla="*/ 52 h 122"/>
                <a:gd name="T44" fmla="*/ 98 w 104"/>
                <a:gd name="T45" fmla="*/ 50 h 122"/>
                <a:gd name="T46" fmla="*/ 98 w 104"/>
                <a:gd name="T47" fmla="*/ 50 h 122"/>
                <a:gd name="T48" fmla="*/ 96 w 104"/>
                <a:gd name="T49" fmla="*/ 40 h 122"/>
                <a:gd name="T50" fmla="*/ 94 w 104"/>
                <a:gd name="T51" fmla="*/ 30 h 122"/>
                <a:gd name="T52" fmla="*/ 90 w 104"/>
                <a:gd name="T53" fmla="*/ 22 h 122"/>
                <a:gd name="T54" fmla="*/ 84 w 104"/>
                <a:gd name="T55" fmla="*/ 14 h 122"/>
                <a:gd name="T56" fmla="*/ 78 w 104"/>
                <a:gd name="T57" fmla="*/ 8 h 122"/>
                <a:gd name="T58" fmla="*/ 70 w 104"/>
                <a:gd name="T59" fmla="*/ 2 h 122"/>
                <a:gd name="T60" fmla="*/ 62 w 104"/>
                <a:gd name="T61" fmla="*/ 0 h 122"/>
                <a:gd name="T62" fmla="*/ 52 w 104"/>
                <a:gd name="T63" fmla="*/ 0 h 122"/>
                <a:gd name="T64" fmla="*/ 52 w 104"/>
                <a:gd name="T65" fmla="*/ 0 h 122"/>
                <a:gd name="T66" fmla="*/ 44 w 104"/>
                <a:gd name="T67" fmla="*/ 0 h 122"/>
                <a:gd name="T68" fmla="*/ 36 w 104"/>
                <a:gd name="T69" fmla="*/ 2 h 122"/>
                <a:gd name="T70" fmla="*/ 28 w 104"/>
                <a:gd name="T71" fmla="*/ 8 h 122"/>
                <a:gd name="T72" fmla="*/ 22 w 104"/>
                <a:gd name="T73" fmla="*/ 14 h 122"/>
                <a:gd name="T74" fmla="*/ 16 w 104"/>
                <a:gd name="T75" fmla="*/ 20 h 122"/>
                <a:gd name="T76" fmla="*/ 12 w 104"/>
                <a:gd name="T77" fmla="*/ 30 h 122"/>
                <a:gd name="T78" fmla="*/ 10 w 104"/>
                <a:gd name="T79" fmla="*/ 38 h 122"/>
                <a:gd name="T80" fmla="*/ 8 w 104"/>
                <a:gd name="T81" fmla="*/ 50 h 122"/>
                <a:gd name="T82" fmla="*/ 8 w 104"/>
                <a:gd name="T83" fmla="*/ 50 h 122"/>
                <a:gd name="T84" fmla="*/ 4 w 104"/>
                <a:gd name="T85" fmla="*/ 52 h 122"/>
                <a:gd name="T86" fmla="*/ 0 w 104"/>
                <a:gd name="T87" fmla="*/ 58 h 122"/>
                <a:gd name="T88" fmla="*/ 0 w 104"/>
                <a:gd name="T89" fmla="*/ 58 h 122"/>
                <a:gd name="T90" fmla="*/ 0 w 104"/>
                <a:gd name="T91" fmla="*/ 64 h 122"/>
                <a:gd name="T92" fmla="*/ 2 w 104"/>
                <a:gd name="T93" fmla="*/ 70 h 122"/>
                <a:gd name="T94" fmla="*/ 6 w 104"/>
                <a:gd name="T95" fmla="*/ 76 h 122"/>
                <a:gd name="T96" fmla="*/ 12 w 104"/>
                <a:gd name="T97" fmla="*/ 78 h 122"/>
                <a:gd name="T98" fmla="*/ 12 w 104"/>
                <a:gd name="T99" fmla="*/ 7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122">
                  <a:moveTo>
                    <a:pt x="12" y="78"/>
                  </a:moveTo>
                  <a:lnTo>
                    <a:pt x="12" y="78"/>
                  </a:lnTo>
                  <a:lnTo>
                    <a:pt x="18" y="94"/>
                  </a:lnTo>
                  <a:lnTo>
                    <a:pt x="26" y="108"/>
                  </a:lnTo>
                  <a:lnTo>
                    <a:pt x="32" y="114"/>
                  </a:lnTo>
                  <a:lnTo>
                    <a:pt x="38" y="118"/>
                  </a:lnTo>
                  <a:lnTo>
                    <a:pt x="44" y="120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60" y="120"/>
                  </a:lnTo>
                  <a:lnTo>
                    <a:pt x="68" y="118"/>
                  </a:lnTo>
                  <a:lnTo>
                    <a:pt x="74" y="114"/>
                  </a:lnTo>
                  <a:lnTo>
                    <a:pt x="80" y="108"/>
                  </a:lnTo>
                  <a:lnTo>
                    <a:pt x="88" y="94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8" y="74"/>
                  </a:lnTo>
                  <a:lnTo>
                    <a:pt x="102" y="70"/>
                  </a:lnTo>
                  <a:lnTo>
                    <a:pt x="104" y="64"/>
                  </a:lnTo>
                  <a:lnTo>
                    <a:pt x="104" y="58"/>
                  </a:lnTo>
                  <a:lnTo>
                    <a:pt x="104" y="58"/>
                  </a:lnTo>
                  <a:lnTo>
                    <a:pt x="102" y="52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6" y="40"/>
                  </a:lnTo>
                  <a:lnTo>
                    <a:pt x="94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8" y="8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6" y="20"/>
                  </a:lnTo>
                  <a:lnTo>
                    <a:pt x="12" y="30"/>
                  </a:lnTo>
                  <a:lnTo>
                    <a:pt x="10" y="38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6"/>
                  </a:lnTo>
                  <a:lnTo>
                    <a:pt x="12" y="78"/>
                  </a:lnTo>
                  <a:lnTo>
                    <a:pt x="1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1DD960E-4F47-22EB-4FC0-B9FD1DC87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975" y="2419350"/>
              <a:ext cx="323850" cy="215900"/>
            </a:xfrm>
            <a:custGeom>
              <a:avLst/>
              <a:gdLst>
                <a:gd name="T0" fmla="*/ 186 w 204"/>
                <a:gd name="T1" fmla="*/ 20 h 136"/>
                <a:gd name="T2" fmla="*/ 160 w 204"/>
                <a:gd name="T3" fmla="*/ 10 h 136"/>
                <a:gd name="T4" fmla="*/ 134 w 204"/>
                <a:gd name="T5" fmla="*/ 2 h 136"/>
                <a:gd name="T6" fmla="*/ 134 w 204"/>
                <a:gd name="T7" fmla="*/ 0 h 136"/>
                <a:gd name="T8" fmla="*/ 134 w 204"/>
                <a:gd name="T9" fmla="*/ 0 h 136"/>
                <a:gd name="T10" fmla="*/ 122 w 204"/>
                <a:gd name="T11" fmla="*/ 106 h 136"/>
                <a:gd name="T12" fmla="*/ 108 w 204"/>
                <a:gd name="T13" fmla="*/ 26 h 136"/>
                <a:gd name="T14" fmla="*/ 106 w 204"/>
                <a:gd name="T15" fmla="*/ 4 h 136"/>
                <a:gd name="T16" fmla="*/ 102 w 204"/>
                <a:gd name="T17" fmla="*/ 4 h 136"/>
                <a:gd name="T18" fmla="*/ 90 w 204"/>
                <a:gd name="T19" fmla="*/ 14 h 136"/>
                <a:gd name="T20" fmla="*/ 84 w 204"/>
                <a:gd name="T21" fmla="*/ 106 h 136"/>
                <a:gd name="T22" fmla="*/ 70 w 204"/>
                <a:gd name="T23" fmla="*/ 0 h 136"/>
                <a:gd name="T24" fmla="*/ 70 w 204"/>
                <a:gd name="T25" fmla="*/ 0 h 136"/>
                <a:gd name="T26" fmla="*/ 70 w 204"/>
                <a:gd name="T27" fmla="*/ 2 h 136"/>
                <a:gd name="T28" fmla="*/ 44 w 204"/>
                <a:gd name="T29" fmla="*/ 10 h 136"/>
                <a:gd name="T30" fmla="*/ 18 w 204"/>
                <a:gd name="T31" fmla="*/ 20 h 136"/>
                <a:gd name="T32" fmla="*/ 12 w 204"/>
                <a:gd name="T33" fmla="*/ 26 h 136"/>
                <a:gd name="T34" fmla="*/ 4 w 204"/>
                <a:gd name="T35" fmla="*/ 46 h 136"/>
                <a:gd name="T36" fmla="*/ 0 w 204"/>
                <a:gd name="T37" fmla="*/ 66 h 136"/>
                <a:gd name="T38" fmla="*/ 0 w 204"/>
                <a:gd name="T39" fmla="*/ 92 h 136"/>
                <a:gd name="T40" fmla="*/ 4 w 204"/>
                <a:gd name="T41" fmla="*/ 98 h 136"/>
                <a:gd name="T42" fmla="*/ 40 w 204"/>
                <a:gd name="T43" fmla="*/ 122 h 136"/>
                <a:gd name="T44" fmla="*/ 40 w 204"/>
                <a:gd name="T45" fmla="*/ 78 h 136"/>
                <a:gd name="T46" fmla="*/ 40 w 204"/>
                <a:gd name="T47" fmla="*/ 68 h 136"/>
                <a:gd name="T48" fmla="*/ 42 w 204"/>
                <a:gd name="T49" fmla="*/ 124 h 136"/>
                <a:gd name="T50" fmla="*/ 54 w 204"/>
                <a:gd name="T51" fmla="*/ 130 h 136"/>
                <a:gd name="T52" fmla="*/ 84 w 204"/>
                <a:gd name="T53" fmla="*/ 136 h 136"/>
                <a:gd name="T54" fmla="*/ 98 w 204"/>
                <a:gd name="T55" fmla="*/ 136 h 136"/>
                <a:gd name="T56" fmla="*/ 132 w 204"/>
                <a:gd name="T57" fmla="*/ 132 h 136"/>
                <a:gd name="T58" fmla="*/ 162 w 204"/>
                <a:gd name="T59" fmla="*/ 120 h 136"/>
                <a:gd name="T60" fmla="*/ 162 w 204"/>
                <a:gd name="T61" fmla="*/ 62 h 136"/>
                <a:gd name="T62" fmla="*/ 166 w 204"/>
                <a:gd name="T63" fmla="*/ 78 h 136"/>
                <a:gd name="T64" fmla="*/ 166 w 204"/>
                <a:gd name="T65" fmla="*/ 120 h 136"/>
                <a:gd name="T66" fmla="*/ 180 w 204"/>
                <a:gd name="T67" fmla="*/ 110 h 136"/>
                <a:gd name="T68" fmla="*/ 194 w 204"/>
                <a:gd name="T69" fmla="*/ 98 h 136"/>
                <a:gd name="T70" fmla="*/ 204 w 204"/>
                <a:gd name="T71" fmla="*/ 86 h 136"/>
                <a:gd name="T72" fmla="*/ 204 w 204"/>
                <a:gd name="T73" fmla="*/ 66 h 136"/>
                <a:gd name="T74" fmla="*/ 196 w 204"/>
                <a:gd name="T75" fmla="*/ 34 h 136"/>
                <a:gd name="T76" fmla="*/ 186 w 204"/>
                <a:gd name="T77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6">
                  <a:moveTo>
                    <a:pt x="186" y="20"/>
                  </a:moveTo>
                  <a:lnTo>
                    <a:pt x="186" y="20"/>
                  </a:lnTo>
                  <a:lnTo>
                    <a:pt x="174" y="16"/>
                  </a:lnTo>
                  <a:lnTo>
                    <a:pt x="160" y="10"/>
                  </a:lnTo>
                  <a:lnTo>
                    <a:pt x="134" y="2"/>
                  </a:lnTo>
                  <a:lnTo>
                    <a:pt x="134" y="2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14" y="1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44" y="10"/>
                  </a:lnTo>
                  <a:lnTo>
                    <a:pt x="30" y="1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2" y="26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0" y="112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0" y="68"/>
                  </a:lnTo>
                  <a:lnTo>
                    <a:pt x="42" y="62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54" y="130"/>
                  </a:lnTo>
                  <a:lnTo>
                    <a:pt x="68" y="134"/>
                  </a:lnTo>
                  <a:lnTo>
                    <a:pt x="84" y="136"/>
                  </a:lnTo>
                  <a:lnTo>
                    <a:pt x="98" y="136"/>
                  </a:lnTo>
                  <a:lnTo>
                    <a:pt x="98" y="136"/>
                  </a:lnTo>
                  <a:lnTo>
                    <a:pt x="116" y="136"/>
                  </a:lnTo>
                  <a:lnTo>
                    <a:pt x="132" y="132"/>
                  </a:lnTo>
                  <a:lnTo>
                    <a:pt x="148" y="128"/>
                  </a:lnTo>
                  <a:lnTo>
                    <a:pt x="162" y="120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4" y="68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80" y="110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204" y="86"/>
                  </a:lnTo>
                  <a:lnTo>
                    <a:pt x="204" y="8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0" y="46"/>
                  </a:lnTo>
                  <a:lnTo>
                    <a:pt x="196" y="34"/>
                  </a:lnTo>
                  <a:lnTo>
                    <a:pt x="192" y="26"/>
                  </a:lnTo>
                  <a:lnTo>
                    <a:pt x="186" y="20"/>
                  </a:lnTo>
                  <a:lnTo>
                    <a:pt x="18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1E830AB-4B7B-AFC2-C383-359E14EB5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3200" y="2038350"/>
              <a:ext cx="777875" cy="774700"/>
            </a:xfrm>
            <a:custGeom>
              <a:avLst/>
              <a:gdLst>
                <a:gd name="T0" fmla="*/ 488 w 490"/>
                <a:gd name="T1" fmla="*/ 264 h 488"/>
                <a:gd name="T2" fmla="*/ 488 w 490"/>
                <a:gd name="T3" fmla="*/ 222 h 488"/>
                <a:gd name="T4" fmla="*/ 444 w 490"/>
                <a:gd name="T5" fmla="*/ 202 h 488"/>
                <a:gd name="T6" fmla="*/ 424 w 490"/>
                <a:gd name="T7" fmla="*/ 146 h 488"/>
                <a:gd name="T8" fmla="*/ 444 w 490"/>
                <a:gd name="T9" fmla="*/ 102 h 488"/>
                <a:gd name="T10" fmla="*/ 418 w 490"/>
                <a:gd name="T11" fmla="*/ 70 h 488"/>
                <a:gd name="T12" fmla="*/ 358 w 490"/>
                <a:gd name="T13" fmla="*/ 74 h 488"/>
                <a:gd name="T14" fmla="*/ 322 w 490"/>
                <a:gd name="T15" fmla="*/ 56 h 488"/>
                <a:gd name="T16" fmla="*/ 286 w 490"/>
                <a:gd name="T17" fmla="*/ 2 h 488"/>
                <a:gd name="T18" fmla="*/ 244 w 490"/>
                <a:gd name="T19" fmla="*/ 0 h 488"/>
                <a:gd name="T20" fmla="*/ 204 w 490"/>
                <a:gd name="T21" fmla="*/ 2 h 488"/>
                <a:gd name="T22" fmla="*/ 186 w 490"/>
                <a:gd name="T23" fmla="*/ 48 h 488"/>
                <a:gd name="T24" fmla="*/ 132 w 490"/>
                <a:gd name="T25" fmla="*/ 74 h 488"/>
                <a:gd name="T26" fmla="*/ 88 w 490"/>
                <a:gd name="T27" fmla="*/ 56 h 488"/>
                <a:gd name="T28" fmla="*/ 58 w 490"/>
                <a:gd name="T29" fmla="*/ 86 h 488"/>
                <a:gd name="T30" fmla="*/ 76 w 490"/>
                <a:gd name="T31" fmla="*/ 130 h 488"/>
                <a:gd name="T32" fmla="*/ 50 w 490"/>
                <a:gd name="T33" fmla="*/ 184 h 488"/>
                <a:gd name="T34" fmla="*/ 4 w 490"/>
                <a:gd name="T35" fmla="*/ 202 h 488"/>
                <a:gd name="T36" fmla="*/ 0 w 490"/>
                <a:gd name="T37" fmla="*/ 244 h 488"/>
                <a:gd name="T38" fmla="*/ 44 w 490"/>
                <a:gd name="T39" fmla="*/ 282 h 488"/>
                <a:gd name="T40" fmla="*/ 56 w 490"/>
                <a:gd name="T41" fmla="*/ 322 h 488"/>
                <a:gd name="T42" fmla="*/ 46 w 490"/>
                <a:gd name="T43" fmla="*/ 384 h 488"/>
                <a:gd name="T44" fmla="*/ 72 w 490"/>
                <a:gd name="T45" fmla="*/ 416 h 488"/>
                <a:gd name="T46" fmla="*/ 102 w 490"/>
                <a:gd name="T47" fmla="*/ 442 h 488"/>
                <a:gd name="T48" fmla="*/ 148 w 490"/>
                <a:gd name="T49" fmla="*/ 422 h 488"/>
                <a:gd name="T50" fmla="*/ 204 w 490"/>
                <a:gd name="T51" fmla="*/ 444 h 488"/>
                <a:gd name="T52" fmla="*/ 224 w 490"/>
                <a:gd name="T53" fmla="*/ 486 h 488"/>
                <a:gd name="T54" fmla="*/ 266 w 490"/>
                <a:gd name="T55" fmla="*/ 486 h 488"/>
                <a:gd name="T56" fmla="*/ 286 w 490"/>
                <a:gd name="T57" fmla="*/ 444 h 488"/>
                <a:gd name="T58" fmla="*/ 342 w 490"/>
                <a:gd name="T59" fmla="*/ 422 h 488"/>
                <a:gd name="T60" fmla="*/ 388 w 490"/>
                <a:gd name="T61" fmla="*/ 442 h 488"/>
                <a:gd name="T62" fmla="*/ 418 w 490"/>
                <a:gd name="T63" fmla="*/ 416 h 488"/>
                <a:gd name="T64" fmla="*/ 414 w 490"/>
                <a:gd name="T65" fmla="*/ 356 h 488"/>
                <a:gd name="T66" fmla="*/ 434 w 490"/>
                <a:gd name="T67" fmla="*/ 322 h 488"/>
                <a:gd name="T68" fmla="*/ 486 w 490"/>
                <a:gd name="T69" fmla="*/ 282 h 488"/>
                <a:gd name="T70" fmla="*/ 340 w 490"/>
                <a:gd name="T71" fmla="*/ 360 h 488"/>
                <a:gd name="T72" fmla="*/ 304 w 490"/>
                <a:gd name="T73" fmla="*/ 382 h 488"/>
                <a:gd name="T74" fmla="*/ 260 w 490"/>
                <a:gd name="T75" fmla="*/ 394 h 488"/>
                <a:gd name="T76" fmla="*/ 230 w 490"/>
                <a:gd name="T77" fmla="*/ 394 h 488"/>
                <a:gd name="T78" fmla="*/ 186 w 490"/>
                <a:gd name="T79" fmla="*/ 382 h 488"/>
                <a:gd name="T80" fmla="*/ 150 w 490"/>
                <a:gd name="T81" fmla="*/ 360 h 488"/>
                <a:gd name="T82" fmla="*/ 128 w 490"/>
                <a:gd name="T83" fmla="*/ 340 h 488"/>
                <a:gd name="T84" fmla="*/ 106 w 490"/>
                <a:gd name="T85" fmla="*/ 302 h 488"/>
                <a:gd name="T86" fmla="*/ 96 w 490"/>
                <a:gd name="T87" fmla="*/ 258 h 488"/>
                <a:gd name="T88" fmla="*/ 96 w 490"/>
                <a:gd name="T89" fmla="*/ 228 h 488"/>
                <a:gd name="T90" fmla="*/ 106 w 490"/>
                <a:gd name="T91" fmla="*/ 184 h 488"/>
                <a:gd name="T92" fmla="*/ 128 w 490"/>
                <a:gd name="T93" fmla="*/ 148 h 488"/>
                <a:gd name="T94" fmla="*/ 150 w 490"/>
                <a:gd name="T95" fmla="*/ 128 h 488"/>
                <a:gd name="T96" fmla="*/ 186 w 490"/>
                <a:gd name="T97" fmla="*/ 104 h 488"/>
                <a:gd name="T98" fmla="*/ 230 w 490"/>
                <a:gd name="T99" fmla="*/ 94 h 488"/>
                <a:gd name="T100" fmla="*/ 260 w 490"/>
                <a:gd name="T101" fmla="*/ 94 h 488"/>
                <a:gd name="T102" fmla="*/ 304 w 490"/>
                <a:gd name="T103" fmla="*/ 104 h 488"/>
                <a:gd name="T104" fmla="*/ 340 w 490"/>
                <a:gd name="T105" fmla="*/ 128 h 488"/>
                <a:gd name="T106" fmla="*/ 362 w 490"/>
                <a:gd name="T107" fmla="*/ 148 h 488"/>
                <a:gd name="T108" fmla="*/ 384 w 490"/>
                <a:gd name="T109" fmla="*/ 184 h 488"/>
                <a:gd name="T110" fmla="*/ 394 w 490"/>
                <a:gd name="T111" fmla="*/ 228 h 488"/>
                <a:gd name="T112" fmla="*/ 394 w 490"/>
                <a:gd name="T113" fmla="*/ 258 h 488"/>
                <a:gd name="T114" fmla="*/ 384 w 490"/>
                <a:gd name="T115" fmla="*/ 302 h 488"/>
                <a:gd name="T116" fmla="*/ 362 w 490"/>
                <a:gd name="T117" fmla="*/ 3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0" h="488">
                  <a:moveTo>
                    <a:pt x="486" y="282"/>
                  </a:moveTo>
                  <a:lnTo>
                    <a:pt x="486" y="282"/>
                  </a:lnTo>
                  <a:lnTo>
                    <a:pt x="488" y="264"/>
                  </a:lnTo>
                  <a:lnTo>
                    <a:pt x="490" y="244"/>
                  </a:lnTo>
                  <a:lnTo>
                    <a:pt x="490" y="244"/>
                  </a:lnTo>
                  <a:lnTo>
                    <a:pt x="488" y="222"/>
                  </a:lnTo>
                  <a:lnTo>
                    <a:pt x="486" y="202"/>
                  </a:lnTo>
                  <a:lnTo>
                    <a:pt x="444" y="202"/>
                  </a:lnTo>
                  <a:lnTo>
                    <a:pt x="444" y="202"/>
                  </a:lnTo>
                  <a:lnTo>
                    <a:pt x="440" y="184"/>
                  </a:lnTo>
                  <a:lnTo>
                    <a:pt x="432" y="164"/>
                  </a:lnTo>
                  <a:lnTo>
                    <a:pt x="424" y="146"/>
                  </a:lnTo>
                  <a:lnTo>
                    <a:pt x="414" y="130"/>
                  </a:lnTo>
                  <a:lnTo>
                    <a:pt x="444" y="102"/>
                  </a:lnTo>
                  <a:lnTo>
                    <a:pt x="444" y="102"/>
                  </a:lnTo>
                  <a:lnTo>
                    <a:pt x="432" y="86"/>
                  </a:lnTo>
                  <a:lnTo>
                    <a:pt x="418" y="70"/>
                  </a:lnTo>
                  <a:lnTo>
                    <a:pt x="418" y="70"/>
                  </a:lnTo>
                  <a:lnTo>
                    <a:pt x="402" y="56"/>
                  </a:lnTo>
                  <a:lnTo>
                    <a:pt x="386" y="44"/>
                  </a:lnTo>
                  <a:lnTo>
                    <a:pt x="358" y="74"/>
                  </a:lnTo>
                  <a:lnTo>
                    <a:pt x="358" y="74"/>
                  </a:lnTo>
                  <a:lnTo>
                    <a:pt x="340" y="64"/>
                  </a:lnTo>
                  <a:lnTo>
                    <a:pt x="322" y="56"/>
                  </a:lnTo>
                  <a:lnTo>
                    <a:pt x="304" y="48"/>
                  </a:lnTo>
                  <a:lnTo>
                    <a:pt x="286" y="44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266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24" y="0"/>
                  </a:lnTo>
                  <a:lnTo>
                    <a:pt x="204" y="2"/>
                  </a:lnTo>
                  <a:lnTo>
                    <a:pt x="204" y="44"/>
                  </a:lnTo>
                  <a:lnTo>
                    <a:pt x="204" y="44"/>
                  </a:lnTo>
                  <a:lnTo>
                    <a:pt x="186" y="48"/>
                  </a:lnTo>
                  <a:lnTo>
                    <a:pt x="166" y="56"/>
                  </a:lnTo>
                  <a:lnTo>
                    <a:pt x="150" y="64"/>
                  </a:lnTo>
                  <a:lnTo>
                    <a:pt x="132" y="74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58" y="86"/>
                  </a:lnTo>
                  <a:lnTo>
                    <a:pt x="46" y="102"/>
                  </a:lnTo>
                  <a:lnTo>
                    <a:pt x="76" y="130"/>
                  </a:lnTo>
                  <a:lnTo>
                    <a:pt x="76" y="130"/>
                  </a:lnTo>
                  <a:lnTo>
                    <a:pt x="66" y="146"/>
                  </a:lnTo>
                  <a:lnTo>
                    <a:pt x="58" y="164"/>
                  </a:lnTo>
                  <a:lnTo>
                    <a:pt x="50" y="184"/>
                  </a:lnTo>
                  <a:lnTo>
                    <a:pt x="46" y="202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22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64"/>
                  </a:lnTo>
                  <a:lnTo>
                    <a:pt x="4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50" y="302"/>
                  </a:lnTo>
                  <a:lnTo>
                    <a:pt x="56" y="322"/>
                  </a:lnTo>
                  <a:lnTo>
                    <a:pt x="64" y="338"/>
                  </a:lnTo>
                  <a:lnTo>
                    <a:pt x="74" y="356"/>
                  </a:lnTo>
                  <a:lnTo>
                    <a:pt x="46" y="384"/>
                  </a:lnTo>
                  <a:lnTo>
                    <a:pt x="46" y="384"/>
                  </a:lnTo>
                  <a:lnTo>
                    <a:pt x="58" y="402"/>
                  </a:lnTo>
                  <a:lnTo>
                    <a:pt x="72" y="416"/>
                  </a:lnTo>
                  <a:lnTo>
                    <a:pt x="72" y="416"/>
                  </a:lnTo>
                  <a:lnTo>
                    <a:pt x="86" y="430"/>
                  </a:lnTo>
                  <a:lnTo>
                    <a:pt x="102" y="442"/>
                  </a:lnTo>
                  <a:lnTo>
                    <a:pt x="132" y="412"/>
                  </a:lnTo>
                  <a:lnTo>
                    <a:pt x="132" y="412"/>
                  </a:lnTo>
                  <a:lnTo>
                    <a:pt x="148" y="422"/>
                  </a:lnTo>
                  <a:lnTo>
                    <a:pt x="166" y="432"/>
                  </a:lnTo>
                  <a:lnTo>
                    <a:pt x="186" y="438"/>
                  </a:lnTo>
                  <a:lnTo>
                    <a:pt x="204" y="444"/>
                  </a:lnTo>
                  <a:lnTo>
                    <a:pt x="204" y="484"/>
                  </a:lnTo>
                  <a:lnTo>
                    <a:pt x="204" y="484"/>
                  </a:lnTo>
                  <a:lnTo>
                    <a:pt x="224" y="486"/>
                  </a:lnTo>
                  <a:lnTo>
                    <a:pt x="244" y="488"/>
                  </a:lnTo>
                  <a:lnTo>
                    <a:pt x="244" y="488"/>
                  </a:lnTo>
                  <a:lnTo>
                    <a:pt x="266" y="486"/>
                  </a:lnTo>
                  <a:lnTo>
                    <a:pt x="286" y="484"/>
                  </a:lnTo>
                  <a:lnTo>
                    <a:pt x="286" y="444"/>
                  </a:lnTo>
                  <a:lnTo>
                    <a:pt x="286" y="444"/>
                  </a:lnTo>
                  <a:lnTo>
                    <a:pt x="304" y="438"/>
                  </a:lnTo>
                  <a:lnTo>
                    <a:pt x="324" y="432"/>
                  </a:lnTo>
                  <a:lnTo>
                    <a:pt x="342" y="422"/>
                  </a:lnTo>
                  <a:lnTo>
                    <a:pt x="358" y="412"/>
                  </a:lnTo>
                  <a:lnTo>
                    <a:pt x="388" y="442"/>
                  </a:lnTo>
                  <a:lnTo>
                    <a:pt x="388" y="442"/>
                  </a:lnTo>
                  <a:lnTo>
                    <a:pt x="402" y="430"/>
                  </a:lnTo>
                  <a:lnTo>
                    <a:pt x="418" y="416"/>
                  </a:lnTo>
                  <a:lnTo>
                    <a:pt x="418" y="416"/>
                  </a:lnTo>
                  <a:lnTo>
                    <a:pt x="432" y="402"/>
                  </a:lnTo>
                  <a:lnTo>
                    <a:pt x="444" y="384"/>
                  </a:lnTo>
                  <a:lnTo>
                    <a:pt x="414" y="356"/>
                  </a:lnTo>
                  <a:lnTo>
                    <a:pt x="414" y="356"/>
                  </a:lnTo>
                  <a:lnTo>
                    <a:pt x="424" y="338"/>
                  </a:lnTo>
                  <a:lnTo>
                    <a:pt x="434" y="322"/>
                  </a:lnTo>
                  <a:lnTo>
                    <a:pt x="440" y="302"/>
                  </a:lnTo>
                  <a:lnTo>
                    <a:pt x="444" y="282"/>
                  </a:lnTo>
                  <a:lnTo>
                    <a:pt x="486" y="282"/>
                  </a:lnTo>
                  <a:close/>
                  <a:moveTo>
                    <a:pt x="352" y="350"/>
                  </a:moveTo>
                  <a:lnTo>
                    <a:pt x="352" y="350"/>
                  </a:lnTo>
                  <a:lnTo>
                    <a:pt x="340" y="360"/>
                  </a:lnTo>
                  <a:lnTo>
                    <a:pt x="330" y="368"/>
                  </a:lnTo>
                  <a:lnTo>
                    <a:pt x="316" y="376"/>
                  </a:lnTo>
                  <a:lnTo>
                    <a:pt x="304" y="382"/>
                  </a:lnTo>
                  <a:lnTo>
                    <a:pt x="290" y="388"/>
                  </a:lnTo>
                  <a:lnTo>
                    <a:pt x="276" y="390"/>
                  </a:lnTo>
                  <a:lnTo>
                    <a:pt x="260" y="394"/>
                  </a:lnTo>
                  <a:lnTo>
                    <a:pt x="244" y="394"/>
                  </a:lnTo>
                  <a:lnTo>
                    <a:pt x="244" y="394"/>
                  </a:lnTo>
                  <a:lnTo>
                    <a:pt x="230" y="394"/>
                  </a:lnTo>
                  <a:lnTo>
                    <a:pt x="214" y="390"/>
                  </a:lnTo>
                  <a:lnTo>
                    <a:pt x="200" y="388"/>
                  </a:lnTo>
                  <a:lnTo>
                    <a:pt x="186" y="382"/>
                  </a:lnTo>
                  <a:lnTo>
                    <a:pt x="174" y="376"/>
                  </a:lnTo>
                  <a:lnTo>
                    <a:pt x="160" y="368"/>
                  </a:lnTo>
                  <a:lnTo>
                    <a:pt x="150" y="360"/>
                  </a:lnTo>
                  <a:lnTo>
                    <a:pt x="138" y="350"/>
                  </a:lnTo>
                  <a:lnTo>
                    <a:pt x="138" y="350"/>
                  </a:lnTo>
                  <a:lnTo>
                    <a:pt x="128" y="340"/>
                  </a:lnTo>
                  <a:lnTo>
                    <a:pt x="120" y="328"/>
                  </a:lnTo>
                  <a:lnTo>
                    <a:pt x="112" y="316"/>
                  </a:lnTo>
                  <a:lnTo>
                    <a:pt x="106" y="302"/>
                  </a:lnTo>
                  <a:lnTo>
                    <a:pt x="102" y="288"/>
                  </a:lnTo>
                  <a:lnTo>
                    <a:pt x="98" y="274"/>
                  </a:lnTo>
                  <a:lnTo>
                    <a:pt x="96" y="258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6" y="228"/>
                  </a:lnTo>
                  <a:lnTo>
                    <a:pt x="98" y="214"/>
                  </a:lnTo>
                  <a:lnTo>
                    <a:pt x="102" y="198"/>
                  </a:lnTo>
                  <a:lnTo>
                    <a:pt x="106" y="184"/>
                  </a:lnTo>
                  <a:lnTo>
                    <a:pt x="112" y="172"/>
                  </a:lnTo>
                  <a:lnTo>
                    <a:pt x="120" y="160"/>
                  </a:lnTo>
                  <a:lnTo>
                    <a:pt x="128" y="14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50" y="128"/>
                  </a:lnTo>
                  <a:lnTo>
                    <a:pt x="160" y="118"/>
                  </a:lnTo>
                  <a:lnTo>
                    <a:pt x="174" y="112"/>
                  </a:lnTo>
                  <a:lnTo>
                    <a:pt x="186" y="104"/>
                  </a:lnTo>
                  <a:lnTo>
                    <a:pt x="200" y="100"/>
                  </a:lnTo>
                  <a:lnTo>
                    <a:pt x="214" y="96"/>
                  </a:lnTo>
                  <a:lnTo>
                    <a:pt x="230" y="94"/>
                  </a:lnTo>
                  <a:lnTo>
                    <a:pt x="244" y="92"/>
                  </a:lnTo>
                  <a:lnTo>
                    <a:pt x="244" y="92"/>
                  </a:lnTo>
                  <a:lnTo>
                    <a:pt x="260" y="94"/>
                  </a:lnTo>
                  <a:lnTo>
                    <a:pt x="276" y="96"/>
                  </a:lnTo>
                  <a:lnTo>
                    <a:pt x="290" y="100"/>
                  </a:lnTo>
                  <a:lnTo>
                    <a:pt x="304" y="104"/>
                  </a:lnTo>
                  <a:lnTo>
                    <a:pt x="316" y="112"/>
                  </a:lnTo>
                  <a:lnTo>
                    <a:pt x="330" y="118"/>
                  </a:lnTo>
                  <a:lnTo>
                    <a:pt x="340" y="128"/>
                  </a:lnTo>
                  <a:lnTo>
                    <a:pt x="352" y="138"/>
                  </a:lnTo>
                  <a:lnTo>
                    <a:pt x="352" y="138"/>
                  </a:lnTo>
                  <a:lnTo>
                    <a:pt x="362" y="148"/>
                  </a:lnTo>
                  <a:lnTo>
                    <a:pt x="370" y="160"/>
                  </a:lnTo>
                  <a:lnTo>
                    <a:pt x="378" y="172"/>
                  </a:lnTo>
                  <a:lnTo>
                    <a:pt x="384" y="184"/>
                  </a:lnTo>
                  <a:lnTo>
                    <a:pt x="388" y="198"/>
                  </a:lnTo>
                  <a:lnTo>
                    <a:pt x="392" y="214"/>
                  </a:lnTo>
                  <a:lnTo>
                    <a:pt x="394" y="228"/>
                  </a:lnTo>
                  <a:lnTo>
                    <a:pt x="396" y="244"/>
                  </a:lnTo>
                  <a:lnTo>
                    <a:pt x="396" y="244"/>
                  </a:lnTo>
                  <a:lnTo>
                    <a:pt x="394" y="258"/>
                  </a:lnTo>
                  <a:lnTo>
                    <a:pt x="392" y="274"/>
                  </a:lnTo>
                  <a:lnTo>
                    <a:pt x="388" y="288"/>
                  </a:lnTo>
                  <a:lnTo>
                    <a:pt x="384" y="302"/>
                  </a:lnTo>
                  <a:lnTo>
                    <a:pt x="378" y="316"/>
                  </a:lnTo>
                  <a:lnTo>
                    <a:pt x="370" y="328"/>
                  </a:lnTo>
                  <a:lnTo>
                    <a:pt x="362" y="340"/>
                  </a:lnTo>
                  <a:lnTo>
                    <a:pt x="352" y="350"/>
                  </a:lnTo>
                  <a:lnTo>
                    <a:pt x="352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7682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Interface gráfica do usuário, Texto, Aplicativo, Teams&#10;&#10;Descrição gerada automaticamente">
            <a:extLst>
              <a:ext uri="{FF2B5EF4-FFF2-40B4-BE49-F238E27FC236}">
                <a16:creationId xmlns:a16="http://schemas.microsoft.com/office/drawing/2014/main" id="{493F0118-68B2-5C6D-B013-36DFF998D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24" y="1461701"/>
            <a:ext cx="7127643" cy="3926512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Data Pipelines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2" name="Picture 7">
            <a:extLst>
              <a:ext uri="{FF2B5EF4-FFF2-40B4-BE49-F238E27FC236}">
                <a16:creationId xmlns:a16="http://schemas.microsoft.com/office/drawing/2014/main" id="{AA4C04B6-DB66-C60C-6F28-ACCEB3275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316" y="467953"/>
            <a:ext cx="819940" cy="819940"/>
          </a:xfrm>
          <a:prstGeom prst="rect">
            <a:avLst/>
          </a:prstGeom>
        </p:spPr>
      </p:pic>
      <p:grpSp>
        <p:nvGrpSpPr>
          <p:cNvPr id="43" name="Group 299">
            <a:extLst>
              <a:ext uri="{FF2B5EF4-FFF2-40B4-BE49-F238E27FC236}">
                <a16:creationId xmlns:a16="http://schemas.microsoft.com/office/drawing/2014/main" id="{B3EA5258-6169-88D5-7A0E-79109F73B557}"/>
              </a:ext>
            </a:extLst>
          </p:cNvPr>
          <p:cNvGrpSpPr/>
          <p:nvPr/>
        </p:nvGrpSpPr>
        <p:grpSpPr>
          <a:xfrm>
            <a:off x="9112997" y="476263"/>
            <a:ext cx="1079540" cy="803319"/>
            <a:chOff x="14173200" y="1905000"/>
            <a:chExt cx="1190625" cy="908050"/>
          </a:xfrm>
          <a:solidFill>
            <a:schemeClr val="bg1"/>
          </a:solidFill>
        </p:grpSpPr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C46A9094-FBF2-6ADD-D5AA-92823D2200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8050" y="1905000"/>
              <a:ext cx="485775" cy="485775"/>
            </a:xfrm>
            <a:custGeom>
              <a:avLst/>
              <a:gdLst>
                <a:gd name="T0" fmla="*/ 278 w 306"/>
                <a:gd name="T1" fmla="*/ 140 h 306"/>
                <a:gd name="T2" fmla="*/ 272 w 306"/>
                <a:gd name="T3" fmla="*/ 116 h 306"/>
                <a:gd name="T4" fmla="*/ 284 w 306"/>
                <a:gd name="T5" fmla="*/ 74 h 306"/>
                <a:gd name="T6" fmla="*/ 230 w 306"/>
                <a:gd name="T7" fmla="*/ 56 h 306"/>
                <a:gd name="T8" fmla="*/ 210 w 306"/>
                <a:gd name="T9" fmla="*/ 42 h 306"/>
                <a:gd name="T10" fmla="*/ 188 w 306"/>
                <a:gd name="T11" fmla="*/ 34 h 306"/>
                <a:gd name="T12" fmla="*/ 142 w 306"/>
                <a:gd name="T13" fmla="*/ 0 h 306"/>
                <a:gd name="T14" fmla="*/ 138 w 306"/>
                <a:gd name="T15" fmla="*/ 30 h 306"/>
                <a:gd name="T16" fmla="*/ 94 w 306"/>
                <a:gd name="T17" fmla="*/ 44 h 306"/>
                <a:gd name="T18" fmla="*/ 36 w 306"/>
                <a:gd name="T19" fmla="*/ 54 h 306"/>
                <a:gd name="T20" fmla="*/ 56 w 306"/>
                <a:gd name="T21" fmla="*/ 76 h 306"/>
                <a:gd name="T22" fmla="*/ 38 w 306"/>
                <a:gd name="T23" fmla="*/ 106 h 306"/>
                <a:gd name="T24" fmla="*/ 4 w 306"/>
                <a:gd name="T25" fmla="*/ 116 h 306"/>
                <a:gd name="T26" fmla="*/ 28 w 306"/>
                <a:gd name="T27" fmla="*/ 168 h 306"/>
                <a:gd name="T28" fmla="*/ 30 w 306"/>
                <a:gd name="T29" fmla="*/ 180 h 306"/>
                <a:gd name="T30" fmla="*/ 44 w 306"/>
                <a:gd name="T31" fmla="*/ 214 h 306"/>
                <a:gd name="T32" fmla="*/ 54 w 306"/>
                <a:gd name="T33" fmla="*/ 270 h 306"/>
                <a:gd name="T34" fmla="*/ 74 w 306"/>
                <a:gd name="T35" fmla="*/ 252 h 306"/>
                <a:gd name="T36" fmla="*/ 106 w 306"/>
                <a:gd name="T37" fmla="*/ 270 h 306"/>
                <a:gd name="T38" fmla="*/ 116 w 306"/>
                <a:gd name="T39" fmla="*/ 302 h 306"/>
                <a:gd name="T40" fmla="*/ 168 w 306"/>
                <a:gd name="T41" fmla="*/ 278 h 306"/>
                <a:gd name="T42" fmla="*/ 180 w 306"/>
                <a:gd name="T43" fmla="*/ 276 h 306"/>
                <a:gd name="T44" fmla="*/ 214 w 306"/>
                <a:gd name="T45" fmla="*/ 264 h 306"/>
                <a:gd name="T46" fmla="*/ 270 w 306"/>
                <a:gd name="T47" fmla="*/ 254 h 306"/>
                <a:gd name="T48" fmla="*/ 252 w 306"/>
                <a:gd name="T49" fmla="*/ 232 h 306"/>
                <a:gd name="T50" fmla="*/ 270 w 306"/>
                <a:gd name="T51" fmla="*/ 200 h 306"/>
                <a:gd name="T52" fmla="*/ 302 w 306"/>
                <a:gd name="T53" fmla="*/ 190 h 306"/>
                <a:gd name="T54" fmla="*/ 278 w 306"/>
                <a:gd name="T55" fmla="*/ 140 h 306"/>
                <a:gd name="T56" fmla="*/ 234 w 306"/>
                <a:gd name="T57" fmla="*/ 160 h 306"/>
                <a:gd name="T58" fmla="*/ 224 w 306"/>
                <a:gd name="T59" fmla="*/ 192 h 306"/>
                <a:gd name="T60" fmla="*/ 206 w 306"/>
                <a:gd name="T61" fmla="*/ 216 h 306"/>
                <a:gd name="T62" fmla="*/ 192 w 306"/>
                <a:gd name="T63" fmla="*/ 224 h 306"/>
                <a:gd name="T64" fmla="*/ 162 w 306"/>
                <a:gd name="T65" fmla="*/ 234 h 306"/>
                <a:gd name="T66" fmla="*/ 146 w 306"/>
                <a:gd name="T67" fmla="*/ 234 h 306"/>
                <a:gd name="T68" fmla="*/ 116 w 306"/>
                <a:gd name="T69" fmla="*/ 226 h 306"/>
                <a:gd name="T70" fmla="*/ 92 w 306"/>
                <a:gd name="T71" fmla="*/ 206 h 306"/>
                <a:gd name="T72" fmla="*/ 82 w 306"/>
                <a:gd name="T73" fmla="*/ 192 h 306"/>
                <a:gd name="T74" fmla="*/ 72 w 306"/>
                <a:gd name="T75" fmla="*/ 164 h 306"/>
                <a:gd name="T76" fmla="*/ 72 w 306"/>
                <a:gd name="T77" fmla="*/ 146 h 306"/>
                <a:gd name="T78" fmla="*/ 82 w 306"/>
                <a:gd name="T79" fmla="*/ 116 h 306"/>
                <a:gd name="T80" fmla="*/ 102 w 306"/>
                <a:gd name="T81" fmla="*/ 92 h 306"/>
                <a:gd name="T82" fmla="*/ 114 w 306"/>
                <a:gd name="T83" fmla="*/ 84 h 306"/>
                <a:gd name="T84" fmla="*/ 144 w 306"/>
                <a:gd name="T85" fmla="*/ 74 h 306"/>
                <a:gd name="T86" fmla="*/ 160 w 306"/>
                <a:gd name="T87" fmla="*/ 74 h 306"/>
                <a:gd name="T88" fmla="*/ 190 w 306"/>
                <a:gd name="T89" fmla="*/ 82 h 306"/>
                <a:gd name="T90" fmla="*/ 214 w 306"/>
                <a:gd name="T91" fmla="*/ 102 h 306"/>
                <a:gd name="T92" fmla="*/ 224 w 306"/>
                <a:gd name="T93" fmla="*/ 114 h 306"/>
                <a:gd name="T94" fmla="*/ 234 w 306"/>
                <a:gd name="T95" fmla="*/ 144 h 306"/>
                <a:gd name="T96" fmla="*/ 234 w 306"/>
                <a:gd name="T97" fmla="*/ 16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6" h="306">
                  <a:moveTo>
                    <a:pt x="278" y="140"/>
                  </a:moveTo>
                  <a:lnTo>
                    <a:pt x="278" y="140"/>
                  </a:lnTo>
                  <a:lnTo>
                    <a:pt x="276" y="126"/>
                  </a:lnTo>
                  <a:lnTo>
                    <a:pt x="272" y="116"/>
                  </a:lnTo>
                  <a:lnTo>
                    <a:pt x="262" y="94"/>
                  </a:lnTo>
                  <a:lnTo>
                    <a:pt x="284" y="74"/>
                  </a:lnTo>
                  <a:lnTo>
                    <a:pt x="254" y="36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10" y="42"/>
                  </a:lnTo>
                  <a:lnTo>
                    <a:pt x="200" y="38"/>
                  </a:lnTo>
                  <a:lnTo>
                    <a:pt x="188" y="34"/>
                  </a:lnTo>
                  <a:lnTo>
                    <a:pt x="190" y="4"/>
                  </a:lnTo>
                  <a:lnTo>
                    <a:pt x="142" y="0"/>
                  </a:lnTo>
                  <a:lnTo>
                    <a:pt x="138" y="30"/>
                  </a:lnTo>
                  <a:lnTo>
                    <a:pt x="138" y="30"/>
                  </a:lnTo>
                  <a:lnTo>
                    <a:pt x="116" y="34"/>
                  </a:lnTo>
                  <a:lnTo>
                    <a:pt x="94" y="44"/>
                  </a:lnTo>
                  <a:lnTo>
                    <a:pt x="74" y="22"/>
                  </a:lnTo>
                  <a:lnTo>
                    <a:pt x="36" y="54"/>
                  </a:lnTo>
                  <a:lnTo>
                    <a:pt x="56" y="76"/>
                  </a:lnTo>
                  <a:lnTo>
                    <a:pt x="56" y="76"/>
                  </a:lnTo>
                  <a:lnTo>
                    <a:pt x="42" y="96"/>
                  </a:lnTo>
                  <a:lnTo>
                    <a:pt x="38" y="106"/>
                  </a:lnTo>
                  <a:lnTo>
                    <a:pt x="34" y="118"/>
                  </a:lnTo>
                  <a:lnTo>
                    <a:pt x="4" y="116"/>
                  </a:lnTo>
                  <a:lnTo>
                    <a:pt x="0" y="164"/>
                  </a:lnTo>
                  <a:lnTo>
                    <a:pt x="28" y="168"/>
                  </a:lnTo>
                  <a:lnTo>
                    <a:pt x="28" y="168"/>
                  </a:lnTo>
                  <a:lnTo>
                    <a:pt x="30" y="180"/>
                  </a:lnTo>
                  <a:lnTo>
                    <a:pt x="34" y="192"/>
                  </a:lnTo>
                  <a:lnTo>
                    <a:pt x="44" y="214"/>
                  </a:lnTo>
                  <a:lnTo>
                    <a:pt x="22" y="232"/>
                  </a:lnTo>
                  <a:lnTo>
                    <a:pt x="54" y="270"/>
                  </a:lnTo>
                  <a:lnTo>
                    <a:pt x="74" y="252"/>
                  </a:lnTo>
                  <a:lnTo>
                    <a:pt x="74" y="252"/>
                  </a:lnTo>
                  <a:lnTo>
                    <a:pt x="96" y="264"/>
                  </a:lnTo>
                  <a:lnTo>
                    <a:pt x="106" y="270"/>
                  </a:lnTo>
                  <a:lnTo>
                    <a:pt x="118" y="274"/>
                  </a:lnTo>
                  <a:lnTo>
                    <a:pt x="116" y="302"/>
                  </a:lnTo>
                  <a:lnTo>
                    <a:pt x="164" y="306"/>
                  </a:lnTo>
                  <a:lnTo>
                    <a:pt x="168" y="278"/>
                  </a:lnTo>
                  <a:lnTo>
                    <a:pt x="168" y="278"/>
                  </a:lnTo>
                  <a:lnTo>
                    <a:pt x="180" y="276"/>
                  </a:lnTo>
                  <a:lnTo>
                    <a:pt x="192" y="272"/>
                  </a:lnTo>
                  <a:lnTo>
                    <a:pt x="214" y="264"/>
                  </a:lnTo>
                  <a:lnTo>
                    <a:pt x="232" y="284"/>
                  </a:lnTo>
                  <a:lnTo>
                    <a:pt x="270" y="254"/>
                  </a:lnTo>
                  <a:lnTo>
                    <a:pt x="252" y="232"/>
                  </a:lnTo>
                  <a:lnTo>
                    <a:pt x="252" y="232"/>
                  </a:lnTo>
                  <a:lnTo>
                    <a:pt x="264" y="212"/>
                  </a:lnTo>
                  <a:lnTo>
                    <a:pt x="270" y="200"/>
                  </a:lnTo>
                  <a:lnTo>
                    <a:pt x="274" y="188"/>
                  </a:lnTo>
                  <a:lnTo>
                    <a:pt x="302" y="190"/>
                  </a:lnTo>
                  <a:lnTo>
                    <a:pt x="306" y="142"/>
                  </a:lnTo>
                  <a:lnTo>
                    <a:pt x="278" y="140"/>
                  </a:lnTo>
                  <a:close/>
                  <a:moveTo>
                    <a:pt x="234" y="160"/>
                  </a:moveTo>
                  <a:lnTo>
                    <a:pt x="234" y="160"/>
                  </a:lnTo>
                  <a:lnTo>
                    <a:pt x="230" y="176"/>
                  </a:lnTo>
                  <a:lnTo>
                    <a:pt x="224" y="192"/>
                  </a:lnTo>
                  <a:lnTo>
                    <a:pt x="216" y="20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192" y="224"/>
                  </a:lnTo>
                  <a:lnTo>
                    <a:pt x="178" y="230"/>
                  </a:lnTo>
                  <a:lnTo>
                    <a:pt x="162" y="234"/>
                  </a:lnTo>
                  <a:lnTo>
                    <a:pt x="146" y="234"/>
                  </a:lnTo>
                  <a:lnTo>
                    <a:pt x="146" y="234"/>
                  </a:lnTo>
                  <a:lnTo>
                    <a:pt x="130" y="232"/>
                  </a:lnTo>
                  <a:lnTo>
                    <a:pt x="116" y="226"/>
                  </a:lnTo>
                  <a:lnTo>
                    <a:pt x="102" y="216"/>
                  </a:lnTo>
                  <a:lnTo>
                    <a:pt x="92" y="206"/>
                  </a:lnTo>
                  <a:lnTo>
                    <a:pt x="92" y="206"/>
                  </a:lnTo>
                  <a:lnTo>
                    <a:pt x="82" y="192"/>
                  </a:lnTo>
                  <a:lnTo>
                    <a:pt x="76" y="178"/>
                  </a:lnTo>
                  <a:lnTo>
                    <a:pt x="72" y="16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76" y="130"/>
                  </a:lnTo>
                  <a:lnTo>
                    <a:pt x="82" y="116"/>
                  </a:lnTo>
                  <a:lnTo>
                    <a:pt x="90" y="104"/>
                  </a:lnTo>
                  <a:lnTo>
                    <a:pt x="102" y="92"/>
                  </a:lnTo>
                  <a:lnTo>
                    <a:pt x="102" y="92"/>
                  </a:lnTo>
                  <a:lnTo>
                    <a:pt x="114" y="84"/>
                  </a:lnTo>
                  <a:lnTo>
                    <a:pt x="128" y="76"/>
                  </a:lnTo>
                  <a:lnTo>
                    <a:pt x="144" y="74"/>
                  </a:lnTo>
                  <a:lnTo>
                    <a:pt x="160" y="74"/>
                  </a:lnTo>
                  <a:lnTo>
                    <a:pt x="160" y="74"/>
                  </a:lnTo>
                  <a:lnTo>
                    <a:pt x="176" y="76"/>
                  </a:lnTo>
                  <a:lnTo>
                    <a:pt x="190" y="82"/>
                  </a:lnTo>
                  <a:lnTo>
                    <a:pt x="204" y="90"/>
                  </a:lnTo>
                  <a:lnTo>
                    <a:pt x="214" y="102"/>
                  </a:lnTo>
                  <a:lnTo>
                    <a:pt x="214" y="102"/>
                  </a:lnTo>
                  <a:lnTo>
                    <a:pt x="224" y="114"/>
                  </a:lnTo>
                  <a:lnTo>
                    <a:pt x="230" y="128"/>
                  </a:lnTo>
                  <a:lnTo>
                    <a:pt x="234" y="144"/>
                  </a:lnTo>
                  <a:lnTo>
                    <a:pt x="234" y="160"/>
                  </a:lnTo>
                  <a:lnTo>
                    <a:pt x="23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DF641BE0-4CB7-53F6-905B-AD7D3365A6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41550" y="2416175"/>
              <a:ext cx="327025" cy="327025"/>
            </a:xfrm>
            <a:custGeom>
              <a:avLst/>
              <a:gdLst>
                <a:gd name="T0" fmla="*/ 192 w 206"/>
                <a:gd name="T1" fmla="*/ 50 h 206"/>
                <a:gd name="T2" fmla="*/ 156 w 206"/>
                <a:gd name="T3" fmla="*/ 36 h 206"/>
                <a:gd name="T4" fmla="*/ 142 w 206"/>
                <a:gd name="T5" fmla="*/ 28 h 206"/>
                <a:gd name="T6" fmla="*/ 128 w 206"/>
                <a:gd name="T7" fmla="*/ 2 h 206"/>
                <a:gd name="T8" fmla="*/ 94 w 206"/>
                <a:gd name="T9" fmla="*/ 18 h 206"/>
                <a:gd name="T10" fmla="*/ 78 w 206"/>
                <a:gd name="T11" fmla="*/ 22 h 206"/>
                <a:gd name="T12" fmla="*/ 50 w 206"/>
                <a:gd name="T13" fmla="*/ 14 h 206"/>
                <a:gd name="T14" fmla="*/ 38 w 206"/>
                <a:gd name="T15" fmla="*/ 50 h 206"/>
                <a:gd name="T16" fmla="*/ 28 w 206"/>
                <a:gd name="T17" fmla="*/ 64 h 206"/>
                <a:gd name="T18" fmla="*/ 2 w 206"/>
                <a:gd name="T19" fmla="*/ 76 h 206"/>
                <a:gd name="T20" fmla="*/ 20 w 206"/>
                <a:gd name="T21" fmla="*/ 112 h 206"/>
                <a:gd name="T22" fmla="*/ 22 w 206"/>
                <a:gd name="T23" fmla="*/ 128 h 206"/>
                <a:gd name="T24" fmla="*/ 14 w 206"/>
                <a:gd name="T25" fmla="*/ 156 h 206"/>
                <a:gd name="T26" fmla="*/ 50 w 206"/>
                <a:gd name="T27" fmla="*/ 168 h 206"/>
                <a:gd name="T28" fmla="*/ 64 w 206"/>
                <a:gd name="T29" fmla="*/ 178 h 206"/>
                <a:gd name="T30" fmla="*/ 78 w 206"/>
                <a:gd name="T31" fmla="*/ 202 h 206"/>
                <a:gd name="T32" fmla="*/ 112 w 206"/>
                <a:gd name="T33" fmla="*/ 186 h 206"/>
                <a:gd name="T34" fmla="*/ 128 w 206"/>
                <a:gd name="T35" fmla="*/ 182 h 206"/>
                <a:gd name="T36" fmla="*/ 156 w 206"/>
                <a:gd name="T37" fmla="*/ 192 h 206"/>
                <a:gd name="T38" fmla="*/ 170 w 206"/>
                <a:gd name="T39" fmla="*/ 154 h 206"/>
                <a:gd name="T40" fmla="*/ 178 w 206"/>
                <a:gd name="T41" fmla="*/ 142 h 206"/>
                <a:gd name="T42" fmla="*/ 204 w 206"/>
                <a:gd name="T43" fmla="*/ 128 h 206"/>
                <a:gd name="T44" fmla="*/ 186 w 206"/>
                <a:gd name="T45" fmla="*/ 92 h 206"/>
                <a:gd name="T46" fmla="*/ 184 w 206"/>
                <a:gd name="T47" fmla="*/ 76 h 206"/>
                <a:gd name="T48" fmla="*/ 176 w 206"/>
                <a:gd name="T49" fmla="*/ 62 h 206"/>
                <a:gd name="T50" fmla="*/ 158 w 206"/>
                <a:gd name="T51" fmla="*/ 108 h 206"/>
                <a:gd name="T52" fmla="*/ 152 w 206"/>
                <a:gd name="T53" fmla="*/ 128 h 206"/>
                <a:gd name="T54" fmla="*/ 138 w 206"/>
                <a:gd name="T55" fmla="*/ 144 h 206"/>
                <a:gd name="T56" fmla="*/ 130 w 206"/>
                <a:gd name="T57" fmla="*/ 150 h 206"/>
                <a:gd name="T58" fmla="*/ 110 w 206"/>
                <a:gd name="T59" fmla="*/ 156 h 206"/>
                <a:gd name="T60" fmla="*/ 98 w 206"/>
                <a:gd name="T61" fmla="*/ 156 h 206"/>
                <a:gd name="T62" fmla="*/ 78 w 206"/>
                <a:gd name="T63" fmla="*/ 150 h 206"/>
                <a:gd name="T64" fmla="*/ 62 w 206"/>
                <a:gd name="T65" fmla="*/ 138 h 206"/>
                <a:gd name="T66" fmla="*/ 56 w 206"/>
                <a:gd name="T67" fmla="*/ 130 h 206"/>
                <a:gd name="T68" fmla="*/ 48 w 206"/>
                <a:gd name="T69" fmla="*/ 108 h 206"/>
                <a:gd name="T70" fmla="*/ 48 w 206"/>
                <a:gd name="T71" fmla="*/ 98 h 206"/>
                <a:gd name="T72" fmla="*/ 54 w 206"/>
                <a:gd name="T73" fmla="*/ 78 h 206"/>
                <a:gd name="T74" fmla="*/ 68 w 206"/>
                <a:gd name="T75" fmla="*/ 60 h 206"/>
                <a:gd name="T76" fmla="*/ 76 w 206"/>
                <a:gd name="T77" fmla="*/ 54 h 206"/>
                <a:gd name="T78" fmla="*/ 96 w 206"/>
                <a:gd name="T79" fmla="*/ 48 h 206"/>
                <a:gd name="T80" fmla="*/ 108 w 206"/>
                <a:gd name="T81" fmla="*/ 48 h 206"/>
                <a:gd name="T82" fmla="*/ 128 w 206"/>
                <a:gd name="T83" fmla="*/ 54 h 206"/>
                <a:gd name="T84" fmla="*/ 144 w 206"/>
                <a:gd name="T85" fmla="*/ 68 h 206"/>
                <a:gd name="T86" fmla="*/ 150 w 206"/>
                <a:gd name="T87" fmla="*/ 76 h 206"/>
                <a:gd name="T88" fmla="*/ 156 w 206"/>
                <a:gd name="T89" fmla="*/ 96 h 206"/>
                <a:gd name="T90" fmla="*/ 158 w 206"/>
                <a:gd name="T91" fmla="*/ 10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6" h="206">
                  <a:moveTo>
                    <a:pt x="176" y="62"/>
                  </a:moveTo>
                  <a:lnTo>
                    <a:pt x="192" y="50"/>
                  </a:lnTo>
                  <a:lnTo>
                    <a:pt x="170" y="24"/>
                  </a:lnTo>
                  <a:lnTo>
                    <a:pt x="156" y="36"/>
                  </a:lnTo>
                  <a:lnTo>
                    <a:pt x="156" y="36"/>
                  </a:lnTo>
                  <a:lnTo>
                    <a:pt x="142" y="28"/>
                  </a:lnTo>
                  <a:lnTo>
                    <a:pt x="126" y="22"/>
                  </a:lnTo>
                  <a:lnTo>
                    <a:pt x="128" y="2"/>
                  </a:lnTo>
                  <a:lnTo>
                    <a:pt x="96" y="0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78" y="22"/>
                  </a:lnTo>
                  <a:lnTo>
                    <a:pt x="62" y="28"/>
                  </a:lnTo>
                  <a:lnTo>
                    <a:pt x="50" y="14"/>
                  </a:lnTo>
                  <a:lnTo>
                    <a:pt x="24" y="34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28" y="64"/>
                  </a:lnTo>
                  <a:lnTo>
                    <a:pt x="22" y="78"/>
                  </a:lnTo>
                  <a:lnTo>
                    <a:pt x="2" y="76"/>
                  </a:lnTo>
                  <a:lnTo>
                    <a:pt x="0" y="110"/>
                  </a:lnTo>
                  <a:lnTo>
                    <a:pt x="20" y="112"/>
                  </a:lnTo>
                  <a:lnTo>
                    <a:pt x="20" y="112"/>
                  </a:lnTo>
                  <a:lnTo>
                    <a:pt x="22" y="128"/>
                  </a:lnTo>
                  <a:lnTo>
                    <a:pt x="28" y="142"/>
                  </a:lnTo>
                  <a:lnTo>
                    <a:pt x="14" y="156"/>
                  </a:lnTo>
                  <a:lnTo>
                    <a:pt x="36" y="180"/>
                  </a:lnTo>
                  <a:lnTo>
                    <a:pt x="50" y="168"/>
                  </a:lnTo>
                  <a:lnTo>
                    <a:pt x="50" y="168"/>
                  </a:lnTo>
                  <a:lnTo>
                    <a:pt x="64" y="178"/>
                  </a:lnTo>
                  <a:lnTo>
                    <a:pt x="80" y="184"/>
                  </a:lnTo>
                  <a:lnTo>
                    <a:pt x="78" y="202"/>
                  </a:lnTo>
                  <a:lnTo>
                    <a:pt x="110" y="206"/>
                  </a:lnTo>
                  <a:lnTo>
                    <a:pt x="112" y="186"/>
                  </a:lnTo>
                  <a:lnTo>
                    <a:pt x="112" y="186"/>
                  </a:lnTo>
                  <a:lnTo>
                    <a:pt x="128" y="182"/>
                  </a:lnTo>
                  <a:lnTo>
                    <a:pt x="144" y="176"/>
                  </a:lnTo>
                  <a:lnTo>
                    <a:pt x="156" y="192"/>
                  </a:lnTo>
                  <a:lnTo>
                    <a:pt x="182" y="170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78" y="142"/>
                  </a:lnTo>
                  <a:lnTo>
                    <a:pt x="184" y="126"/>
                  </a:lnTo>
                  <a:lnTo>
                    <a:pt x="204" y="128"/>
                  </a:lnTo>
                  <a:lnTo>
                    <a:pt x="206" y="94"/>
                  </a:lnTo>
                  <a:lnTo>
                    <a:pt x="186" y="92"/>
                  </a:lnTo>
                  <a:lnTo>
                    <a:pt x="186" y="92"/>
                  </a:lnTo>
                  <a:lnTo>
                    <a:pt x="184" y="76"/>
                  </a:lnTo>
                  <a:lnTo>
                    <a:pt x="176" y="62"/>
                  </a:lnTo>
                  <a:lnTo>
                    <a:pt x="176" y="62"/>
                  </a:lnTo>
                  <a:close/>
                  <a:moveTo>
                    <a:pt x="158" y="108"/>
                  </a:moveTo>
                  <a:lnTo>
                    <a:pt x="158" y="108"/>
                  </a:lnTo>
                  <a:lnTo>
                    <a:pt x="156" y="118"/>
                  </a:lnTo>
                  <a:lnTo>
                    <a:pt x="152" y="128"/>
                  </a:lnTo>
                  <a:lnTo>
                    <a:pt x="146" y="136"/>
                  </a:lnTo>
                  <a:lnTo>
                    <a:pt x="138" y="144"/>
                  </a:lnTo>
                  <a:lnTo>
                    <a:pt x="138" y="144"/>
                  </a:lnTo>
                  <a:lnTo>
                    <a:pt x="130" y="150"/>
                  </a:lnTo>
                  <a:lnTo>
                    <a:pt x="120" y="154"/>
                  </a:lnTo>
                  <a:lnTo>
                    <a:pt x="110" y="156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88" y="154"/>
                  </a:lnTo>
                  <a:lnTo>
                    <a:pt x="78" y="150"/>
                  </a:lnTo>
                  <a:lnTo>
                    <a:pt x="68" y="144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6" y="130"/>
                  </a:lnTo>
                  <a:lnTo>
                    <a:pt x="52" y="120"/>
                  </a:lnTo>
                  <a:lnTo>
                    <a:pt x="48" y="108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0" y="88"/>
                  </a:lnTo>
                  <a:lnTo>
                    <a:pt x="54" y="78"/>
                  </a:lnTo>
                  <a:lnTo>
                    <a:pt x="60" y="68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76" y="54"/>
                  </a:lnTo>
                  <a:lnTo>
                    <a:pt x="86" y="50"/>
                  </a:lnTo>
                  <a:lnTo>
                    <a:pt x="96" y="48"/>
                  </a:lnTo>
                  <a:lnTo>
                    <a:pt x="108" y="48"/>
                  </a:lnTo>
                  <a:lnTo>
                    <a:pt x="108" y="48"/>
                  </a:lnTo>
                  <a:lnTo>
                    <a:pt x="118" y="50"/>
                  </a:lnTo>
                  <a:lnTo>
                    <a:pt x="128" y="54"/>
                  </a:lnTo>
                  <a:lnTo>
                    <a:pt x="138" y="60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50" y="76"/>
                  </a:lnTo>
                  <a:lnTo>
                    <a:pt x="154" y="86"/>
                  </a:lnTo>
                  <a:lnTo>
                    <a:pt x="156" y="96"/>
                  </a:lnTo>
                  <a:lnTo>
                    <a:pt x="158" y="108"/>
                  </a:lnTo>
                  <a:lnTo>
                    <a:pt x="15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6E4B59AE-1679-CCEE-8FC8-7E740004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4350" y="2216150"/>
              <a:ext cx="165100" cy="193675"/>
            </a:xfrm>
            <a:custGeom>
              <a:avLst/>
              <a:gdLst>
                <a:gd name="T0" fmla="*/ 12 w 104"/>
                <a:gd name="T1" fmla="*/ 78 h 122"/>
                <a:gd name="T2" fmla="*/ 12 w 104"/>
                <a:gd name="T3" fmla="*/ 78 h 122"/>
                <a:gd name="T4" fmla="*/ 18 w 104"/>
                <a:gd name="T5" fmla="*/ 94 h 122"/>
                <a:gd name="T6" fmla="*/ 26 w 104"/>
                <a:gd name="T7" fmla="*/ 108 h 122"/>
                <a:gd name="T8" fmla="*/ 32 w 104"/>
                <a:gd name="T9" fmla="*/ 114 h 122"/>
                <a:gd name="T10" fmla="*/ 38 w 104"/>
                <a:gd name="T11" fmla="*/ 118 h 122"/>
                <a:gd name="T12" fmla="*/ 44 w 104"/>
                <a:gd name="T13" fmla="*/ 120 h 122"/>
                <a:gd name="T14" fmla="*/ 52 w 104"/>
                <a:gd name="T15" fmla="*/ 122 h 122"/>
                <a:gd name="T16" fmla="*/ 52 w 104"/>
                <a:gd name="T17" fmla="*/ 122 h 122"/>
                <a:gd name="T18" fmla="*/ 60 w 104"/>
                <a:gd name="T19" fmla="*/ 120 h 122"/>
                <a:gd name="T20" fmla="*/ 68 w 104"/>
                <a:gd name="T21" fmla="*/ 118 h 122"/>
                <a:gd name="T22" fmla="*/ 74 w 104"/>
                <a:gd name="T23" fmla="*/ 114 h 122"/>
                <a:gd name="T24" fmla="*/ 80 w 104"/>
                <a:gd name="T25" fmla="*/ 108 h 122"/>
                <a:gd name="T26" fmla="*/ 88 w 104"/>
                <a:gd name="T27" fmla="*/ 94 h 122"/>
                <a:gd name="T28" fmla="*/ 94 w 104"/>
                <a:gd name="T29" fmla="*/ 78 h 122"/>
                <a:gd name="T30" fmla="*/ 94 w 104"/>
                <a:gd name="T31" fmla="*/ 78 h 122"/>
                <a:gd name="T32" fmla="*/ 98 w 104"/>
                <a:gd name="T33" fmla="*/ 74 h 122"/>
                <a:gd name="T34" fmla="*/ 102 w 104"/>
                <a:gd name="T35" fmla="*/ 70 h 122"/>
                <a:gd name="T36" fmla="*/ 104 w 104"/>
                <a:gd name="T37" fmla="*/ 64 h 122"/>
                <a:gd name="T38" fmla="*/ 104 w 104"/>
                <a:gd name="T39" fmla="*/ 58 h 122"/>
                <a:gd name="T40" fmla="*/ 104 w 104"/>
                <a:gd name="T41" fmla="*/ 58 h 122"/>
                <a:gd name="T42" fmla="*/ 102 w 104"/>
                <a:gd name="T43" fmla="*/ 52 h 122"/>
                <a:gd name="T44" fmla="*/ 98 w 104"/>
                <a:gd name="T45" fmla="*/ 50 h 122"/>
                <a:gd name="T46" fmla="*/ 98 w 104"/>
                <a:gd name="T47" fmla="*/ 50 h 122"/>
                <a:gd name="T48" fmla="*/ 96 w 104"/>
                <a:gd name="T49" fmla="*/ 40 h 122"/>
                <a:gd name="T50" fmla="*/ 94 w 104"/>
                <a:gd name="T51" fmla="*/ 30 h 122"/>
                <a:gd name="T52" fmla="*/ 90 w 104"/>
                <a:gd name="T53" fmla="*/ 22 h 122"/>
                <a:gd name="T54" fmla="*/ 84 w 104"/>
                <a:gd name="T55" fmla="*/ 14 h 122"/>
                <a:gd name="T56" fmla="*/ 78 w 104"/>
                <a:gd name="T57" fmla="*/ 8 h 122"/>
                <a:gd name="T58" fmla="*/ 70 w 104"/>
                <a:gd name="T59" fmla="*/ 2 h 122"/>
                <a:gd name="T60" fmla="*/ 62 w 104"/>
                <a:gd name="T61" fmla="*/ 0 h 122"/>
                <a:gd name="T62" fmla="*/ 52 w 104"/>
                <a:gd name="T63" fmla="*/ 0 h 122"/>
                <a:gd name="T64" fmla="*/ 52 w 104"/>
                <a:gd name="T65" fmla="*/ 0 h 122"/>
                <a:gd name="T66" fmla="*/ 44 w 104"/>
                <a:gd name="T67" fmla="*/ 0 h 122"/>
                <a:gd name="T68" fmla="*/ 36 w 104"/>
                <a:gd name="T69" fmla="*/ 2 h 122"/>
                <a:gd name="T70" fmla="*/ 28 w 104"/>
                <a:gd name="T71" fmla="*/ 8 h 122"/>
                <a:gd name="T72" fmla="*/ 22 w 104"/>
                <a:gd name="T73" fmla="*/ 14 h 122"/>
                <a:gd name="T74" fmla="*/ 16 w 104"/>
                <a:gd name="T75" fmla="*/ 20 h 122"/>
                <a:gd name="T76" fmla="*/ 12 w 104"/>
                <a:gd name="T77" fmla="*/ 30 h 122"/>
                <a:gd name="T78" fmla="*/ 10 w 104"/>
                <a:gd name="T79" fmla="*/ 38 h 122"/>
                <a:gd name="T80" fmla="*/ 8 w 104"/>
                <a:gd name="T81" fmla="*/ 50 h 122"/>
                <a:gd name="T82" fmla="*/ 8 w 104"/>
                <a:gd name="T83" fmla="*/ 50 h 122"/>
                <a:gd name="T84" fmla="*/ 4 w 104"/>
                <a:gd name="T85" fmla="*/ 52 h 122"/>
                <a:gd name="T86" fmla="*/ 0 w 104"/>
                <a:gd name="T87" fmla="*/ 58 h 122"/>
                <a:gd name="T88" fmla="*/ 0 w 104"/>
                <a:gd name="T89" fmla="*/ 58 h 122"/>
                <a:gd name="T90" fmla="*/ 0 w 104"/>
                <a:gd name="T91" fmla="*/ 64 h 122"/>
                <a:gd name="T92" fmla="*/ 2 w 104"/>
                <a:gd name="T93" fmla="*/ 70 h 122"/>
                <a:gd name="T94" fmla="*/ 6 w 104"/>
                <a:gd name="T95" fmla="*/ 76 h 122"/>
                <a:gd name="T96" fmla="*/ 12 w 104"/>
                <a:gd name="T97" fmla="*/ 78 h 122"/>
                <a:gd name="T98" fmla="*/ 12 w 104"/>
                <a:gd name="T99" fmla="*/ 7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122">
                  <a:moveTo>
                    <a:pt x="12" y="78"/>
                  </a:moveTo>
                  <a:lnTo>
                    <a:pt x="12" y="78"/>
                  </a:lnTo>
                  <a:lnTo>
                    <a:pt x="18" y="94"/>
                  </a:lnTo>
                  <a:lnTo>
                    <a:pt x="26" y="108"/>
                  </a:lnTo>
                  <a:lnTo>
                    <a:pt x="32" y="114"/>
                  </a:lnTo>
                  <a:lnTo>
                    <a:pt x="38" y="118"/>
                  </a:lnTo>
                  <a:lnTo>
                    <a:pt x="44" y="120"/>
                  </a:lnTo>
                  <a:lnTo>
                    <a:pt x="52" y="122"/>
                  </a:lnTo>
                  <a:lnTo>
                    <a:pt x="52" y="122"/>
                  </a:lnTo>
                  <a:lnTo>
                    <a:pt x="60" y="120"/>
                  </a:lnTo>
                  <a:lnTo>
                    <a:pt x="68" y="118"/>
                  </a:lnTo>
                  <a:lnTo>
                    <a:pt x="74" y="114"/>
                  </a:lnTo>
                  <a:lnTo>
                    <a:pt x="80" y="108"/>
                  </a:lnTo>
                  <a:lnTo>
                    <a:pt x="88" y="94"/>
                  </a:lnTo>
                  <a:lnTo>
                    <a:pt x="94" y="78"/>
                  </a:lnTo>
                  <a:lnTo>
                    <a:pt x="94" y="78"/>
                  </a:lnTo>
                  <a:lnTo>
                    <a:pt x="98" y="74"/>
                  </a:lnTo>
                  <a:lnTo>
                    <a:pt x="102" y="70"/>
                  </a:lnTo>
                  <a:lnTo>
                    <a:pt x="104" y="64"/>
                  </a:lnTo>
                  <a:lnTo>
                    <a:pt x="104" y="58"/>
                  </a:lnTo>
                  <a:lnTo>
                    <a:pt x="104" y="58"/>
                  </a:lnTo>
                  <a:lnTo>
                    <a:pt x="102" y="52"/>
                  </a:lnTo>
                  <a:lnTo>
                    <a:pt x="98" y="50"/>
                  </a:lnTo>
                  <a:lnTo>
                    <a:pt x="98" y="50"/>
                  </a:lnTo>
                  <a:lnTo>
                    <a:pt x="96" y="40"/>
                  </a:lnTo>
                  <a:lnTo>
                    <a:pt x="94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8" y="8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6" y="20"/>
                  </a:lnTo>
                  <a:lnTo>
                    <a:pt x="12" y="30"/>
                  </a:lnTo>
                  <a:lnTo>
                    <a:pt x="10" y="38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6"/>
                  </a:lnTo>
                  <a:lnTo>
                    <a:pt x="12" y="78"/>
                  </a:lnTo>
                  <a:lnTo>
                    <a:pt x="1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BD281F2E-A7E5-A0CC-DC99-8345137F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975" y="2419350"/>
              <a:ext cx="323850" cy="215900"/>
            </a:xfrm>
            <a:custGeom>
              <a:avLst/>
              <a:gdLst>
                <a:gd name="T0" fmla="*/ 186 w 204"/>
                <a:gd name="T1" fmla="*/ 20 h 136"/>
                <a:gd name="T2" fmla="*/ 160 w 204"/>
                <a:gd name="T3" fmla="*/ 10 h 136"/>
                <a:gd name="T4" fmla="*/ 134 w 204"/>
                <a:gd name="T5" fmla="*/ 2 h 136"/>
                <a:gd name="T6" fmla="*/ 134 w 204"/>
                <a:gd name="T7" fmla="*/ 0 h 136"/>
                <a:gd name="T8" fmla="*/ 134 w 204"/>
                <a:gd name="T9" fmla="*/ 0 h 136"/>
                <a:gd name="T10" fmla="*/ 122 w 204"/>
                <a:gd name="T11" fmla="*/ 106 h 136"/>
                <a:gd name="T12" fmla="*/ 108 w 204"/>
                <a:gd name="T13" fmla="*/ 26 h 136"/>
                <a:gd name="T14" fmla="*/ 106 w 204"/>
                <a:gd name="T15" fmla="*/ 4 h 136"/>
                <a:gd name="T16" fmla="*/ 102 w 204"/>
                <a:gd name="T17" fmla="*/ 4 h 136"/>
                <a:gd name="T18" fmla="*/ 90 w 204"/>
                <a:gd name="T19" fmla="*/ 14 h 136"/>
                <a:gd name="T20" fmla="*/ 84 w 204"/>
                <a:gd name="T21" fmla="*/ 106 h 136"/>
                <a:gd name="T22" fmla="*/ 70 w 204"/>
                <a:gd name="T23" fmla="*/ 0 h 136"/>
                <a:gd name="T24" fmla="*/ 70 w 204"/>
                <a:gd name="T25" fmla="*/ 0 h 136"/>
                <a:gd name="T26" fmla="*/ 70 w 204"/>
                <a:gd name="T27" fmla="*/ 2 h 136"/>
                <a:gd name="T28" fmla="*/ 44 w 204"/>
                <a:gd name="T29" fmla="*/ 10 h 136"/>
                <a:gd name="T30" fmla="*/ 18 w 204"/>
                <a:gd name="T31" fmla="*/ 20 h 136"/>
                <a:gd name="T32" fmla="*/ 12 w 204"/>
                <a:gd name="T33" fmla="*/ 26 h 136"/>
                <a:gd name="T34" fmla="*/ 4 w 204"/>
                <a:gd name="T35" fmla="*/ 46 h 136"/>
                <a:gd name="T36" fmla="*/ 0 w 204"/>
                <a:gd name="T37" fmla="*/ 66 h 136"/>
                <a:gd name="T38" fmla="*/ 0 w 204"/>
                <a:gd name="T39" fmla="*/ 92 h 136"/>
                <a:gd name="T40" fmla="*/ 4 w 204"/>
                <a:gd name="T41" fmla="*/ 98 h 136"/>
                <a:gd name="T42" fmla="*/ 40 w 204"/>
                <a:gd name="T43" fmla="*/ 122 h 136"/>
                <a:gd name="T44" fmla="*/ 40 w 204"/>
                <a:gd name="T45" fmla="*/ 78 h 136"/>
                <a:gd name="T46" fmla="*/ 40 w 204"/>
                <a:gd name="T47" fmla="*/ 68 h 136"/>
                <a:gd name="T48" fmla="*/ 42 w 204"/>
                <a:gd name="T49" fmla="*/ 124 h 136"/>
                <a:gd name="T50" fmla="*/ 54 w 204"/>
                <a:gd name="T51" fmla="*/ 130 h 136"/>
                <a:gd name="T52" fmla="*/ 84 w 204"/>
                <a:gd name="T53" fmla="*/ 136 h 136"/>
                <a:gd name="T54" fmla="*/ 98 w 204"/>
                <a:gd name="T55" fmla="*/ 136 h 136"/>
                <a:gd name="T56" fmla="*/ 132 w 204"/>
                <a:gd name="T57" fmla="*/ 132 h 136"/>
                <a:gd name="T58" fmla="*/ 162 w 204"/>
                <a:gd name="T59" fmla="*/ 120 h 136"/>
                <a:gd name="T60" fmla="*/ 162 w 204"/>
                <a:gd name="T61" fmla="*/ 62 h 136"/>
                <a:gd name="T62" fmla="*/ 166 w 204"/>
                <a:gd name="T63" fmla="*/ 78 h 136"/>
                <a:gd name="T64" fmla="*/ 166 w 204"/>
                <a:gd name="T65" fmla="*/ 120 h 136"/>
                <a:gd name="T66" fmla="*/ 180 w 204"/>
                <a:gd name="T67" fmla="*/ 110 h 136"/>
                <a:gd name="T68" fmla="*/ 194 w 204"/>
                <a:gd name="T69" fmla="*/ 98 h 136"/>
                <a:gd name="T70" fmla="*/ 204 w 204"/>
                <a:gd name="T71" fmla="*/ 86 h 136"/>
                <a:gd name="T72" fmla="*/ 204 w 204"/>
                <a:gd name="T73" fmla="*/ 66 h 136"/>
                <a:gd name="T74" fmla="*/ 196 w 204"/>
                <a:gd name="T75" fmla="*/ 34 h 136"/>
                <a:gd name="T76" fmla="*/ 186 w 204"/>
                <a:gd name="T77" fmla="*/ 2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4" h="136">
                  <a:moveTo>
                    <a:pt x="186" y="20"/>
                  </a:moveTo>
                  <a:lnTo>
                    <a:pt x="186" y="20"/>
                  </a:lnTo>
                  <a:lnTo>
                    <a:pt x="174" y="16"/>
                  </a:lnTo>
                  <a:lnTo>
                    <a:pt x="160" y="10"/>
                  </a:lnTo>
                  <a:lnTo>
                    <a:pt x="134" y="2"/>
                  </a:lnTo>
                  <a:lnTo>
                    <a:pt x="134" y="2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14" y="14"/>
                  </a:lnTo>
                  <a:lnTo>
                    <a:pt x="106" y="4"/>
                  </a:lnTo>
                  <a:lnTo>
                    <a:pt x="102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0" y="14"/>
                  </a:lnTo>
                  <a:lnTo>
                    <a:pt x="96" y="26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44" y="10"/>
                  </a:lnTo>
                  <a:lnTo>
                    <a:pt x="30" y="1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2" y="26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20" y="112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0" y="68"/>
                  </a:lnTo>
                  <a:lnTo>
                    <a:pt x="42" y="62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54" y="130"/>
                  </a:lnTo>
                  <a:lnTo>
                    <a:pt x="68" y="134"/>
                  </a:lnTo>
                  <a:lnTo>
                    <a:pt x="84" y="136"/>
                  </a:lnTo>
                  <a:lnTo>
                    <a:pt x="98" y="136"/>
                  </a:lnTo>
                  <a:lnTo>
                    <a:pt x="98" y="136"/>
                  </a:lnTo>
                  <a:lnTo>
                    <a:pt x="116" y="136"/>
                  </a:lnTo>
                  <a:lnTo>
                    <a:pt x="132" y="132"/>
                  </a:lnTo>
                  <a:lnTo>
                    <a:pt x="148" y="128"/>
                  </a:lnTo>
                  <a:lnTo>
                    <a:pt x="162" y="120"/>
                  </a:lnTo>
                  <a:lnTo>
                    <a:pt x="162" y="62"/>
                  </a:lnTo>
                  <a:lnTo>
                    <a:pt x="162" y="62"/>
                  </a:lnTo>
                  <a:lnTo>
                    <a:pt x="164" y="68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80" y="110"/>
                  </a:lnTo>
                  <a:lnTo>
                    <a:pt x="194" y="98"/>
                  </a:lnTo>
                  <a:lnTo>
                    <a:pt x="194" y="98"/>
                  </a:lnTo>
                  <a:lnTo>
                    <a:pt x="204" y="86"/>
                  </a:lnTo>
                  <a:lnTo>
                    <a:pt x="204" y="86"/>
                  </a:lnTo>
                  <a:lnTo>
                    <a:pt x="204" y="66"/>
                  </a:lnTo>
                  <a:lnTo>
                    <a:pt x="204" y="66"/>
                  </a:lnTo>
                  <a:lnTo>
                    <a:pt x="200" y="46"/>
                  </a:lnTo>
                  <a:lnTo>
                    <a:pt x="196" y="34"/>
                  </a:lnTo>
                  <a:lnTo>
                    <a:pt x="192" y="26"/>
                  </a:lnTo>
                  <a:lnTo>
                    <a:pt x="186" y="20"/>
                  </a:lnTo>
                  <a:lnTo>
                    <a:pt x="18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EF852F27-E7FF-29C8-692C-F1789F97D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3200" y="2038350"/>
              <a:ext cx="777875" cy="774700"/>
            </a:xfrm>
            <a:custGeom>
              <a:avLst/>
              <a:gdLst>
                <a:gd name="T0" fmla="*/ 488 w 490"/>
                <a:gd name="T1" fmla="*/ 264 h 488"/>
                <a:gd name="T2" fmla="*/ 488 w 490"/>
                <a:gd name="T3" fmla="*/ 222 h 488"/>
                <a:gd name="T4" fmla="*/ 444 w 490"/>
                <a:gd name="T5" fmla="*/ 202 h 488"/>
                <a:gd name="T6" fmla="*/ 424 w 490"/>
                <a:gd name="T7" fmla="*/ 146 h 488"/>
                <a:gd name="T8" fmla="*/ 444 w 490"/>
                <a:gd name="T9" fmla="*/ 102 h 488"/>
                <a:gd name="T10" fmla="*/ 418 w 490"/>
                <a:gd name="T11" fmla="*/ 70 h 488"/>
                <a:gd name="T12" fmla="*/ 358 w 490"/>
                <a:gd name="T13" fmla="*/ 74 h 488"/>
                <a:gd name="T14" fmla="*/ 322 w 490"/>
                <a:gd name="T15" fmla="*/ 56 h 488"/>
                <a:gd name="T16" fmla="*/ 286 w 490"/>
                <a:gd name="T17" fmla="*/ 2 h 488"/>
                <a:gd name="T18" fmla="*/ 244 w 490"/>
                <a:gd name="T19" fmla="*/ 0 h 488"/>
                <a:gd name="T20" fmla="*/ 204 w 490"/>
                <a:gd name="T21" fmla="*/ 2 h 488"/>
                <a:gd name="T22" fmla="*/ 186 w 490"/>
                <a:gd name="T23" fmla="*/ 48 h 488"/>
                <a:gd name="T24" fmla="*/ 132 w 490"/>
                <a:gd name="T25" fmla="*/ 74 h 488"/>
                <a:gd name="T26" fmla="*/ 88 w 490"/>
                <a:gd name="T27" fmla="*/ 56 h 488"/>
                <a:gd name="T28" fmla="*/ 58 w 490"/>
                <a:gd name="T29" fmla="*/ 86 h 488"/>
                <a:gd name="T30" fmla="*/ 76 w 490"/>
                <a:gd name="T31" fmla="*/ 130 h 488"/>
                <a:gd name="T32" fmla="*/ 50 w 490"/>
                <a:gd name="T33" fmla="*/ 184 h 488"/>
                <a:gd name="T34" fmla="*/ 4 w 490"/>
                <a:gd name="T35" fmla="*/ 202 h 488"/>
                <a:gd name="T36" fmla="*/ 0 w 490"/>
                <a:gd name="T37" fmla="*/ 244 h 488"/>
                <a:gd name="T38" fmla="*/ 44 w 490"/>
                <a:gd name="T39" fmla="*/ 282 h 488"/>
                <a:gd name="T40" fmla="*/ 56 w 490"/>
                <a:gd name="T41" fmla="*/ 322 h 488"/>
                <a:gd name="T42" fmla="*/ 46 w 490"/>
                <a:gd name="T43" fmla="*/ 384 h 488"/>
                <a:gd name="T44" fmla="*/ 72 w 490"/>
                <a:gd name="T45" fmla="*/ 416 h 488"/>
                <a:gd name="T46" fmla="*/ 102 w 490"/>
                <a:gd name="T47" fmla="*/ 442 h 488"/>
                <a:gd name="T48" fmla="*/ 148 w 490"/>
                <a:gd name="T49" fmla="*/ 422 h 488"/>
                <a:gd name="T50" fmla="*/ 204 w 490"/>
                <a:gd name="T51" fmla="*/ 444 h 488"/>
                <a:gd name="T52" fmla="*/ 224 w 490"/>
                <a:gd name="T53" fmla="*/ 486 h 488"/>
                <a:gd name="T54" fmla="*/ 266 w 490"/>
                <a:gd name="T55" fmla="*/ 486 h 488"/>
                <a:gd name="T56" fmla="*/ 286 w 490"/>
                <a:gd name="T57" fmla="*/ 444 h 488"/>
                <a:gd name="T58" fmla="*/ 342 w 490"/>
                <a:gd name="T59" fmla="*/ 422 h 488"/>
                <a:gd name="T60" fmla="*/ 388 w 490"/>
                <a:gd name="T61" fmla="*/ 442 h 488"/>
                <a:gd name="T62" fmla="*/ 418 w 490"/>
                <a:gd name="T63" fmla="*/ 416 h 488"/>
                <a:gd name="T64" fmla="*/ 414 w 490"/>
                <a:gd name="T65" fmla="*/ 356 h 488"/>
                <a:gd name="T66" fmla="*/ 434 w 490"/>
                <a:gd name="T67" fmla="*/ 322 h 488"/>
                <a:gd name="T68" fmla="*/ 486 w 490"/>
                <a:gd name="T69" fmla="*/ 282 h 488"/>
                <a:gd name="T70" fmla="*/ 340 w 490"/>
                <a:gd name="T71" fmla="*/ 360 h 488"/>
                <a:gd name="T72" fmla="*/ 304 w 490"/>
                <a:gd name="T73" fmla="*/ 382 h 488"/>
                <a:gd name="T74" fmla="*/ 260 w 490"/>
                <a:gd name="T75" fmla="*/ 394 h 488"/>
                <a:gd name="T76" fmla="*/ 230 w 490"/>
                <a:gd name="T77" fmla="*/ 394 h 488"/>
                <a:gd name="T78" fmla="*/ 186 w 490"/>
                <a:gd name="T79" fmla="*/ 382 h 488"/>
                <a:gd name="T80" fmla="*/ 150 w 490"/>
                <a:gd name="T81" fmla="*/ 360 h 488"/>
                <a:gd name="T82" fmla="*/ 128 w 490"/>
                <a:gd name="T83" fmla="*/ 340 h 488"/>
                <a:gd name="T84" fmla="*/ 106 w 490"/>
                <a:gd name="T85" fmla="*/ 302 h 488"/>
                <a:gd name="T86" fmla="*/ 96 w 490"/>
                <a:gd name="T87" fmla="*/ 258 h 488"/>
                <a:gd name="T88" fmla="*/ 96 w 490"/>
                <a:gd name="T89" fmla="*/ 228 h 488"/>
                <a:gd name="T90" fmla="*/ 106 w 490"/>
                <a:gd name="T91" fmla="*/ 184 h 488"/>
                <a:gd name="T92" fmla="*/ 128 w 490"/>
                <a:gd name="T93" fmla="*/ 148 h 488"/>
                <a:gd name="T94" fmla="*/ 150 w 490"/>
                <a:gd name="T95" fmla="*/ 128 h 488"/>
                <a:gd name="T96" fmla="*/ 186 w 490"/>
                <a:gd name="T97" fmla="*/ 104 h 488"/>
                <a:gd name="T98" fmla="*/ 230 w 490"/>
                <a:gd name="T99" fmla="*/ 94 h 488"/>
                <a:gd name="T100" fmla="*/ 260 w 490"/>
                <a:gd name="T101" fmla="*/ 94 h 488"/>
                <a:gd name="T102" fmla="*/ 304 w 490"/>
                <a:gd name="T103" fmla="*/ 104 h 488"/>
                <a:gd name="T104" fmla="*/ 340 w 490"/>
                <a:gd name="T105" fmla="*/ 128 h 488"/>
                <a:gd name="T106" fmla="*/ 362 w 490"/>
                <a:gd name="T107" fmla="*/ 148 h 488"/>
                <a:gd name="T108" fmla="*/ 384 w 490"/>
                <a:gd name="T109" fmla="*/ 184 h 488"/>
                <a:gd name="T110" fmla="*/ 394 w 490"/>
                <a:gd name="T111" fmla="*/ 228 h 488"/>
                <a:gd name="T112" fmla="*/ 394 w 490"/>
                <a:gd name="T113" fmla="*/ 258 h 488"/>
                <a:gd name="T114" fmla="*/ 384 w 490"/>
                <a:gd name="T115" fmla="*/ 302 h 488"/>
                <a:gd name="T116" fmla="*/ 362 w 490"/>
                <a:gd name="T117" fmla="*/ 34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0" h="488">
                  <a:moveTo>
                    <a:pt x="486" y="282"/>
                  </a:moveTo>
                  <a:lnTo>
                    <a:pt x="486" y="282"/>
                  </a:lnTo>
                  <a:lnTo>
                    <a:pt x="488" y="264"/>
                  </a:lnTo>
                  <a:lnTo>
                    <a:pt x="490" y="244"/>
                  </a:lnTo>
                  <a:lnTo>
                    <a:pt x="490" y="244"/>
                  </a:lnTo>
                  <a:lnTo>
                    <a:pt x="488" y="222"/>
                  </a:lnTo>
                  <a:lnTo>
                    <a:pt x="486" y="202"/>
                  </a:lnTo>
                  <a:lnTo>
                    <a:pt x="444" y="202"/>
                  </a:lnTo>
                  <a:lnTo>
                    <a:pt x="444" y="202"/>
                  </a:lnTo>
                  <a:lnTo>
                    <a:pt x="440" y="184"/>
                  </a:lnTo>
                  <a:lnTo>
                    <a:pt x="432" y="164"/>
                  </a:lnTo>
                  <a:lnTo>
                    <a:pt x="424" y="146"/>
                  </a:lnTo>
                  <a:lnTo>
                    <a:pt x="414" y="130"/>
                  </a:lnTo>
                  <a:lnTo>
                    <a:pt x="444" y="102"/>
                  </a:lnTo>
                  <a:lnTo>
                    <a:pt x="444" y="102"/>
                  </a:lnTo>
                  <a:lnTo>
                    <a:pt x="432" y="86"/>
                  </a:lnTo>
                  <a:lnTo>
                    <a:pt x="418" y="70"/>
                  </a:lnTo>
                  <a:lnTo>
                    <a:pt x="418" y="70"/>
                  </a:lnTo>
                  <a:lnTo>
                    <a:pt x="402" y="56"/>
                  </a:lnTo>
                  <a:lnTo>
                    <a:pt x="386" y="44"/>
                  </a:lnTo>
                  <a:lnTo>
                    <a:pt x="358" y="74"/>
                  </a:lnTo>
                  <a:lnTo>
                    <a:pt x="358" y="74"/>
                  </a:lnTo>
                  <a:lnTo>
                    <a:pt x="340" y="64"/>
                  </a:lnTo>
                  <a:lnTo>
                    <a:pt x="322" y="56"/>
                  </a:lnTo>
                  <a:lnTo>
                    <a:pt x="304" y="48"/>
                  </a:lnTo>
                  <a:lnTo>
                    <a:pt x="286" y="44"/>
                  </a:lnTo>
                  <a:lnTo>
                    <a:pt x="286" y="2"/>
                  </a:lnTo>
                  <a:lnTo>
                    <a:pt x="286" y="2"/>
                  </a:lnTo>
                  <a:lnTo>
                    <a:pt x="266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24" y="0"/>
                  </a:lnTo>
                  <a:lnTo>
                    <a:pt x="204" y="2"/>
                  </a:lnTo>
                  <a:lnTo>
                    <a:pt x="204" y="44"/>
                  </a:lnTo>
                  <a:lnTo>
                    <a:pt x="204" y="44"/>
                  </a:lnTo>
                  <a:lnTo>
                    <a:pt x="186" y="48"/>
                  </a:lnTo>
                  <a:lnTo>
                    <a:pt x="166" y="56"/>
                  </a:lnTo>
                  <a:lnTo>
                    <a:pt x="150" y="64"/>
                  </a:lnTo>
                  <a:lnTo>
                    <a:pt x="132" y="74"/>
                  </a:lnTo>
                  <a:lnTo>
                    <a:pt x="104" y="44"/>
                  </a:lnTo>
                  <a:lnTo>
                    <a:pt x="104" y="44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58" y="86"/>
                  </a:lnTo>
                  <a:lnTo>
                    <a:pt x="46" y="102"/>
                  </a:lnTo>
                  <a:lnTo>
                    <a:pt x="76" y="130"/>
                  </a:lnTo>
                  <a:lnTo>
                    <a:pt x="76" y="130"/>
                  </a:lnTo>
                  <a:lnTo>
                    <a:pt x="66" y="146"/>
                  </a:lnTo>
                  <a:lnTo>
                    <a:pt x="58" y="164"/>
                  </a:lnTo>
                  <a:lnTo>
                    <a:pt x="50" y="184"/>
                  </a:lnTo>
                  <a:lnTo>
                    <a:pt x="46" y="202"/>
                  </a:lnTo>
                  <a:lnTo>
                    <a:pt x="4" y="202"/>
                  </a:lnTo>
                  <a:lnTo>
                    <a:pt x="4" y="202"/>
                  </a:lnTo>
                  <a:lnTo>
                    <a:pt x="2" y="222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64"/>
                  </a:lnTo>
                  <a:lnTo>
                    <a:pt x="4" y="282"/>
                  </a:lnTo>
                  <a:lnTo>
                    <a:pt x="44" y="282"/>
                  </a:lnTo>
                  <a:lnTo>
                    <a:pt x="44" y="282"/>
                  </a:lnTo>
                  <a:lnTo>
                    <a:pt x="50" y="302"/>
                  </a:lnTo>
                  <a:lnTo>
                    <a:pt x="56" y="322"/>
                  </a:lnTo>
                  <a:lnTo>
                    <a:pt x="64" y="338"/>
                  </a:lnTo>
                  <a:lnTo>
                    <a:pt x="74" y="356"/>
                  </a:lnTo>
                  <a:lnTo>
                    <a:pt x="46" y="384"/>
                  </a:lnTo>
                  <a:lnTo>
                    <a:pt x="46" y="384"/>
                  </a:lnTo>
                  <a:lnTo>
                    <a:pt x="58" y="402"/>
                  </a:lnTo>
                  <a:lnTo>
                    <a:pt x="72" y="416"/>
                  </a:lnTo>
                  <a:lnTo>
                    <a:pt x="72" y="416"/>
                  </a:lnTo>
                  <a:lnTo>
                    <a:pt x="86" y="430"/>
                  </a:lnTo>
                  <a:lnTo>
                    <a:pt x="102" y="442"/>
                  </a:lnTo>
                  <a:lnTo>
                    <a:pt x="132" y="412"/>
                  </a:lnTo>
                  <a:lnTo>
                    <a:pt x="132" y="412"/>
                  </a:lnTo>
                  <a:lnTo>
                    <a:pt x="148" y="422"/>
                  </a:lnTo>
                  <a:lnTo>
                    <a:pt x="166" y="432"/>
                  </a:lnTo>
                  <a:lnTo>
                    <a:pt x="186" y="438"/>
                  </a:lnTo>
                  <a:lnTo>
                    <a:pt x="204" y="444"/>
                  </a:lnTo>
                  <a:lnTo>
                    <a:pt x="204" y="484"/>
                  </a:lnTo>
                  <a:lnTo>
                    <a:pt x="204" y="484"/>
                  </a:lnTo>
                  <a:lnTo>
                    <a:pt x="224" y="486"/>
                  </a:lnTo>
                  <a:lnTo>
                    <a:pt x="244" y="488"/>
                  </a:lnTo>
                  <a:lnTo>
                    <a:pt x="244" y="488"/>
                  </a:lnTo>
                  <a:lnTo>
                    <a:pt x="266" y="486"/>
                  </a:lnTo>
                  <a:lnTo>
                    <a:pt x="286" y="484"/>
                  </a:lnTo>
                  <a:lnTo>
                    <a:pt x="286" y="444"/>
                  </a:lnTo>
                  <a:lnTo>
                    <a:pt x="286" y="444"/>
                  </a:lnTo>
                  <a:lnTo>
                    <a:pt x="304" y="438"/>
                  </a:lnTo>
                  <a:lnTo>
                    <a:pt x="324" y="432"/>
                  </a:lnTo>
                  <a:lnTo>
                    <a:pt x="342" y="422"/>
                  </a:lnTo>
                  <a:lnTo>
                    <a:pt x="358" y="412"/>
                  </a:lnTo>
                  <a:lnTo>
                    <a:pt x="388" y="442"/>
                  </a:lnTo>
                  <a:lnTo>
                    <a:pt x="388" y="442"/>
                  </a:lnTo>
                  <a:lnTo>
                    <a:pt x="402" y="430"/>
                  </a:lnTo>
                  <a:lnTo>
                    <a:pt x="418" y="416"/>
                  </a:lnTo>
                  <a:lnTo>
                    <a:pt x="418" y="416"/>
                  </a:lnTo>
                  <a:lnTo>
                    <a:pt x="432" y="402"/>
                  </a:lnTo>
                  <a:lnTo>
                    <a:pt x="444" y="384"/>
                  </a:lnTo>
                  <a:lnTo>
                    <a:pt x="414" y="356"/>
                  </a:lnTo>
                  <a:lnTo>
                    <a:pt x="414" y="356"/>
                  </a:lnTo>
                  <a:lnTo>
                    <a:pt x="424" y="338"/>
                  </a:lnTo>
                  <a:lnTo>
                    <a:pt x="434" y="322"/>
                  </a:lnTo>
                  <a:lnTo>
                    <a:pt x="440" y="302"/>
                  </a:lnTo>
                  <a:lnTo>
                    <a:pt x="444" y="282"/>
                  </a:lnTo>
                  <a:lnTo>
                    <a:pt x="486" y="282"/>
                  </a:lnTo>
                  <a:close/>
                  <a:moveTo>
                    <a:pt x="352" y="350"/>
                  </a:moveTo>
                  <a:lnTo>
                    <a:pt x="352" y="350"/>
                  </a:lnTo>
                  <a:lnTo>
                    <a:pt x="340" y="360"/>
                  </a:lnTo>
                  <a:lnTo>
                    <a:pt x="330" y="368"/>
                  </a:lnTo>
                  <a:lnTo>
                    <a:pt x="316" y="376"/>
                  </a:lnTo>
                  <a:lnTo>
                    <a:pt x="304" y="382"/>
                  </a:lnTo>
                  <a:lnTo>
                    <a:pt x="290" y="388"/>
                  </a:lnTo>
                  <a:lnTo>
                    <a:pt x="276" y="390"/>
                  </a:lnTo>
                  <a:lnTo>
                    <a:pt x="260" y="394"/>
                  </a:lnTo>
                  <a:lnTo>
                    <a:pt x="244" y="394"/>
                  </a:lnTo>
                  <a:lnTo>
                    <a:pt x="244" y="394"/>
                  </a:lnTo>
                  <a:lnTo>
                    <a:pt x="230" y="394"/>
                  </a:lnTo>
                  <a:lnTo>
                    <a:pt x="214" y="390"/>
                  </a:lnTo>
                  <a:lnTo>
                    <a:pt x="200" y="388"/>
                  </a:lnTo>
                  <a:lnTo>
                    <a:pt x="186" y="382"/>
                  </a:lnTo>
                  <a:lnTo>
                    <a:pt x="174" y="376"/>
                  </a:lnTo>
                  <a:lnTo>
                    <a:pt x="160" y="368"/>
                  </a:lnTo>
                  <a:lnTo>
                    <a:pt x="150" y="360"/>
                  </a:lnTo>
                  <a:lnTo>
                    <a:pt x="138" y="350"/>
                  </a:lnTo>
                  <a:lnTo>
                    <a:pt x="138" y="350"/>
                  </a:lnTo>
                  <a:lnTo>
                    <a:pt x="128" y="340"/>
                  </a:lnTo>
                  <a:lnTo>
                    <a:pt x="120" y="328"/>
                  </a:lnTo>
                  <a:lnTo>
                    <a:pt x="112" y="316"/>
                  </a:lnTo>
                  <a:lnTo>
                    <a:pt x="106" y="302"/>
                  </a:lnTo>
                  <a:lnTo>
                    <a:pt x="102" y="288"/>
                  </a:lnTo>
                  <a:lnTo>
                    <a:pt x="98" y="274"/>
                  </a:lnTo>
                  <a:lnTo>
                    <a:pt x="96" y="258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6" y="228"/>
                  </a:lnTo>
                  <a:lnTo>
                    <a:pt x="98" y="214"/>
                  </a:lnTo>
                  <a:lnTo>
                    <a:pt x="102" y="198"/>
                  </a:lnTo>
                  <a:lnTo>
                    <a:pt x="106" y="184"/>
                  </a:lnTo>
                  <a:lnTo>
                    <a:pt x="112" y="172"/>
                  </a:lnTo>
                  <a:lnTo>
                    <a:pt x="120" y="160"/>
                  </a:lnTo>
                  <a:lnTo>
                    <a:pt x="128" y="14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50" y="128"/>
                  </a:lnTo>
                  <a:lnTo>
                    <a:pt x="160" y="118"/>
                  </a:lnTo>
                  <a:lnTo>
                    <a:pt x="174" y="112"/>
                  </a:lnTo>
                  <a:lnTo>
                    <a:pt x="186" y="104"/>
                  </a:lnTo>
                  <a:lnTo>
                    <a:pt x="200" y="100"/>
                  </a:lnTo>
                  <a:lnTo>
                    <a:pt x="214" y="96"/>
                  </a:lnTo>
                  <a:lnTo>
                    <a:pt x="230" y="94"/>
                  </a:lnTo>
                  <a:lnTo>
                    <a:pt x="244" y="92"/>
                  </a:lnTo>
                  <a:lnTo>
                    <a:pt x="244" y="92"/>
                  </a:lnTo>
                  <a:lnTo>
                    <a:pt x="260" y="94"/>
                  </a:lnTo>
                  <a:lnTo>
                    <a:pt x="276" y="96"/>
                  </a:lnTo>
                  <a:lnTo>
                    <a:pt x="290" y="100"/>
                  </a:lnTo>
                  <a:lnTo>
                    <a:pt x="304" y="104"/>
                  </a:lnTo>
                  <a:lnTo>
                    <a:pt x="316" y="112"/>
                  </a:lnTo>
                  <a:lnTo>
                    <a:pt x="330" y="118"/>
                  </a:lnTo>
                  <a:lnTo>
                    <a:pt x="340" y="128"/>
                  </a:lnTo>
                  <a:lnTo>
                    <a:pt x="352" y="138"/>
                  </a:lnTo>
                  <a:lnTo>
                    <a:pt x="352" y="138"/>
                  </a:lnTo>
                  <a:lnTo>
                    <a:pt x="362" y="148"/>
                  </a:lnTo>
                  <a:lnTo>
                    <a:pt x="370" y="160"/>
                  </a:lnTo>
                  <a:lnTo>
                    <a:pt x="378" y="172"/>
                  </a:lnTo>
                  <a:lnTo>
                    <a:pt x="384" y="184"/>
                  </a:lnTo>
                  <a:lnTo>
                    <a:pt x="388" y="198"/>
                  </a:lnTo>
                  <a:lnTo>
                    <a:pt x="392" y="214"/>
                  </a:lnTo>
                  <a:lnTo>
                    <a:pt x="394" y="228"/>
                  </a:lnTo>
                  <a:lnTo>
                    <a:pt x="396" y="244"/>
                  </a:lnTo>
                  <a:lnTo>
                    <a:pt x="396" y="244"/>
                  </a:lnTo>
                  <a:lnTo>
                    <a:pt x="394" y="258"/>
                  </a:lnTo>
                  <a:lnTo>
                    <a:pt x="392" y="274"/>
                  </a:lnTo>
                  <a:lnTo>
                    <a:pt x="388" y="288"/>
                  </a:lnTo>
                  <a:lnTo>
                    <a:pt x="384" y="302"/>
                  </a:lnTo>
                  <a:lnTo>
                    <a:pt x="378" y="316"/>
                  </a:lnTo>
                  <a:lnTo>
                    <a:pt x="370" y="328"/>
                  </a:lnTo>
                  <a:lnTo>
                    <a:pt x="362" y="340"/>
                  </a:lnTo>
                  <a:lnTo>
                    <a:pt x="352" y="350"/>
                  </a:lnTo>
                  <a:lnTo>
                    <a:pt x="352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7672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Streamlit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2" name="Picture 7">
            <a:extLst>
              <a:ext uri="{FF2B5EF4-FFF2-40B4-BE49-F238E27FC236}">
                <a16:creationId xmlns:a16="http://schemas.microsoft.com/office/drawing/2014/main" id="{AA4C04B6-DB66-C60C-6F28-ACCEB3275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316" y="467953"/>
            <a:ext cx="819940" cy="819940"/>
          </a:xfrm>
          <a:prstGeom prst="rect">
            <a:avLst/>
          </a:prstGeom>
        </p:spPr>
      </p:pic>
      <p:grpSp>
        <p:nvGrpSpPr>
          <p:cNvPr id="12" name="Group 619">
            <a:extLst>
              <a:ext uri="{FF2B5EF4-FFF2-40B4-BE49-F238E27FC236}">
                <a16:creationId xmlns:a16="http://schemas.microsoft.com/office/drawing/2014/main" id="{5B666693-90D3-DE5A-DD21-085A3D719A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81744" y="457317"/>
            <a:ext cx="819940" cy="822283"/>
            <a:chOff x="942" y="1762"/>
            <a:chExt cx="700" cy="702"/>
          </a:xfrm>
        </p:grpSpPr>
        <p:sp>
          <p:nvSpPr>
            <p:cNvPr id="13" name="AutoShape 618">
              <a:extLst>
                <a:ext uri="{FF2B5EF4-FFF2-40B4-BE49-F238E27FC236}">
                  <a16:creationId xmlns:a16="http://schemas.microsoft.com/office/drawing/2014/main" id="{1CE0DC6C-B1A6-1E95-3008-3C578EA835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42" y="1762"/>
              <a:ext cx="700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620">
              <a:extLst>
                <a:ext uri="{FF2B5EF4-FFF2-40B4-BE49-F238E27FC236}">
                  <a16:creationId xmlns:a16="http://schemas.microsoft.com/office/drawing/2014/main" id="{6966C322-D4AA-1EC6-044C-460600557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" y="1762"/>
              <a:ext cx="700" cy="702"/>
            </a:xfrm>
            <a:custGeom>
              <a:avLst/>
              <a:gdLst>
                <a:gd name="T0" fmla="*/ 0 w 700"/>
                <a:gd name="T1" fmla="*/ 333 h 702"/>
                <a:gd name="T2" fmla="*/ 6 w 700"/>
                <a:gd name="T3" fmla="*/ 280 h 702"/>
                <a:gd name="T4" fmla="*/ 21 w 700"/>
                <a:gd name="T5" fmla="*/ 231 h 702"/>
                <a:gd name="T6" fmla="*/ 41 w 700"/>
                <a:gd name="T7" fmla="*/ 184 h 702"/>
                <a:gd name="T8" fmla="*/ 69 w 700"/>
                <a:gd name="T9" fmla="*/ 141 h 702"/>
                <a:gd name="T10" fmla="*/ 102 w 700"/>
                <a:gd name="T11" fmla="*/ 103 h 702"/>
                <a:gd name="T12" fmla="*/ 140 w 700"/>
                <a:gd name="T13" fmla="*/ 70 h 702"/>
                <a:gd name="T14" fmla="*/ 183 w 700"/>
                <a:gd name="T15" fmla="*/ 43 h 702"/>
                <a:gd name="T16" fmla="*/ 229 w 700"/>
                <a:gd name="T17" fmla="*/ 22 h 702"/>
                <a:gd name="T18" fmla="*/ 279 w 700"/>
                <a:gd name="T19" fmla="*/ 7 h 702"/>
                <a:gd name="T20" fmla="*/ 332 w 700"/>
                <a:gd name="T21" fmla="*/ 1 h 702"/>
                <a:gd name="T22" fmla="*/ 368 w 700"/>
                <a:gd name="T23" fmla="*/ 1 h 702"/>
                <a:gd name="T24" fmla="*/ 420 w 700"/>
                <a:gd name="T25" fmla="*/ 7 h 702"/>
                <a:gd name="T26" fmla="*/ 471 w 700"/>
                <a:gd name="T27" fmla="*/ 22 h 702"/>
                <a:gd name="T28" fmla="*/ 516 w 700"/>
                <a:gd name="T29" fmla="*/ 43 h 702"/>
                <a:gd name="T30" fmla="*/ 560 w 700"/>
                <a:gd name="T31" fmla="*/ 70 h 702"/>
                <a:gd name="T32" fmla="*/ 597 w 700"/>
                <a:gd name="T33" fmla="*/ 103 h 702"/>
                <a:gd name="T34" fmla="*/ 631 w 700"/>
                <a:gd name="T35" fmla="*/ 141 h 702"/>
                <a:gd name="T36" fmla="*/ 657 w 700"/>
                <a:gd name="T37" fmla="*/ 184 h 702"/>
                <a:gd name="T38" fmla="*/ 679 w 700"/>
                <a:gd name="T39" fmla="*/ 231 h 702"/>
                <a:gd name="T40" fmla="*/ 693 w 700"/>
                <a:gd name="T41" fmla="*/ 280 h 702"/>
                <a:gd name="T42" fmla="*/ 700 w 700"/>
                <a:gd name="T43" fmla="*/ 333 h 702"/>
                <a:gd name="T44" fmla="*/ 700 w 700"/>
                <a:gd name="T45" fmla="*/ 370 h 702"/>
                <a:gd name="T46" fmla="*/ 693 w 700"/>
                <a:gd name="T47" fmla="*/ 422 h 702"/>
                <a:gd name="T48" fmla="*/ 679 w 700"/>
                <a:gd name="T49" fmla="*/ 471 h 702"/>
                <a:gd name="T50" fmla="*/ 657 w 700"/>
                <a:gd name="T51" fmla="*/ 518 h 702"/>
                <a:gd name="T52" fmla="*/ 631 w 700"/>
                <a:gd name="T53" fmla="*/ 561 h 702"/>
                <a:gd name="T54" fmla="*/ 597 w 700"/>
                <a:gd name="T55" fmla="*/ 599 h 702"/>
                <a:gd name="T56" fmla="*/ 560 w 700"/>
                <a:gd name="T57" fmla="*/ 632 h 702"/>
                <a:gd name="T58" fmla="*/ 516 w 700"/>
                <a:gd name="T59" fmla="*/ 659 h 702"/>
                <a:gd name="T60" fmla="*/ 471 w 700"/>
                <a:gd name="T61" fmla="*/ 681 h 702"/>
                <a:gd name="T62" fmla="*/ 420 w 700"/>
                <a:gd name="T63" fmla="*/ 695 h 702"/>
                <a:gd name="T64" fmla="*/ 368 w 700"/>
                <a:gd name="T65" fmla="*/ 702 h 702"/>
                <a:gd name="T66" fmla="*/ 332 w 700"/>
                <a:gd name="T67" fmla="*/ 702 h 702"/>
                <a:gd name="T68" fmla="*/ 279 w 700"/>
                <a:gd name="T69" fmla="*/ 695 h 702"/>
                <a:gd name="T70" fmla="*/ 229 w 700"/>
                <a:gd name="T71" fmla="*/ 681 h 702"/>
                <a:gd name="T72" fmla="*/ 183 w 700"/>
                <a:gd name="T73" fmla="*/ 659 h 702"/>
                <a:gd name="T74" fmla="*/ 140 w 700"/>
                <a:gd name="T75" fmla="*/ 632 h 702"/>
                <a:gd name="T76" fmla="*/ 102 w 700"/>
                <a:gd name="T77" fmla="*/ 599 h 702"/>
                <a:gd name="T78" fmla="*/ 69 w 700"/>
                <a:gd name="T79" fmla="*/ 561 h 702"/>
                <a:gd name="T80" fmla="*/ 41 w 700"/>
                <a:gd name="T81" fmla="*/ 518 h 702"/>
                <a:gd name="T82" fmla="*/ 21 w 700"/>
                <a:gd name="T83" fmla="*/ 471 h 702"/>
                <a:gd name="T84" fmla="*/ 6 w 700"/>
                <a:gd name="T85" fmla="*/ 422 h 702"/>
                <a:gd name="T86" fmla="*/ 0 w 700"/>
                <a:gd name="T87" fmla="*/ 37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0" h="702">
                  <a:moveTo>
                    <a:pt x="0" y="351"/>
                  </a:moveTo>
                  <a:lnTo>
                    <a:pt x="0" y="351"/>
                  </a:lnTo>
                  <a:lnTo>
                    <a:pt x="0" y="333"/>
                  </a:lnTo>
                  <a:lnTo>
                    <a:pt x="1" y="316"/>
                  </a:lnTo>
                  <a:lnTo>
                    <a:pt x="3" y="298"/>
                  </a:lnTo>
                  <a:lnTo>
                    <a:pt x="6" y="280"/>
                  </a:lnTo>
                  <a:lnTo>
                    <a:pt x="10" y="264"/>
                  </a:lnTo>
                  <a:lnTo>
                    <a:pt x="16" y="247"/>
                  </a:lnTo>
                  <a:lnTo>
                    <a:pt x="21" y="231"/>
                  </a:lnTo>
                  <a:lnTo>
                    <a:pt x="27" y="215"/>
                  </a:lnTo>
                  <a:lnTo>
                    <a:pt x="34" y="199"/>
                  </a:lnTo>
                  <a:lnTo>
                    <a:pt x="41" y="184"/>
                  </a:lnTo>
                  <a:lnTo>
                    <a:pt x="50" y="169"/>
                  </a:lnTo>
                  <a:lnTo>
                    <a:pt x="59" y="155"/>
                  </a:lnTo>
                  <a:lnTo>
                    <a:pt x="69" y="141"/>
                  </a:lnTo>
                  <a:lnTo>
                    <a:pt x="80" y="128"/>
                  </a:lnTo>
                  <a:lnTo>
                    <a:pt x="90" y="115"/>
                  </a:lnTo>
                  <a:lnTo>
                    <a:pt x="102" y="103"/>
                  </a:lnTo>
                  <a:lnTo>
                    <a:pt x="114" y="91"/>
                  </a:lnTo>
                  <a:lnTo>
                    <a:pt x="127" y="81"/>
                  </a:lnTo>
                  <a:lnTo>
                    <a:pt x="140" y="70"/>
                  </a:lnTo>
                  <a:lnTo>
                    <a:pt x="153" y="60"/>
                  </a:lnTo>
                  <a:lnTo>
                    <a:pt x="168" y="51"/>
                  </a:lnTo>
                  <a:lnTo>
                    <a:pt x="183" y="43"/>
                  </a:lnTo>
                  <a:lnTo>
                    <a:pt x="198" y="35"/>
                  </a:lnTo>
                  <a:lnTo>
                    <a:pt x="214" y="28"/>
                  </a:lnTo>
                  <a:lnTo>
                    <a:pt x="229" y="22"/>
                  </a:lnTo>
                  <a:lnTo>
                    <a:pt x="246" y="17"/>
                  </a:lnTo>
                  <a:lnTo>
                    <a:pt x="262" y="11"/>
                  </a:lnTo>
                  <a:lnTo>
                    <a:pt x="279" y="7"/>
                  </a:lnTo>
                  <a:lnTo>
                    <a:pt x="297" y="4"/>
                  </a:lnTo>
                  <a:lnTo>
                    <a:pt x="314" y="2"/>
                  </a:lnTo>
                  <a:lnTo>
                    <a:pt x="332" y="1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68" y="1"/>
                  </a:lnTo>
                  <a:lnTo>
                    <a:pt x="386" y="2"/>
                  </a:lnTo>
                  <a:lnTo>
                    <a:pt x="403" y="4"/>
                  </a:lnTo>
                  <a:lnTo>
                    <a:pt x="420" y="7"/>
                  </a:lnTo>
                  <a:lnTo>
                    <a:pt x="438" y="11"/>
                  </a:lnTo>
                  <a:lnTo>
                    <a:pt x="454" y="17"/>
                  </a:lnTo>
                  <a:lnTo>
                    <a:pt x="471" y="22"/>
                  </a:lnTo>
                  <a:lnTo>
                    <a:pt x="486" y="28"/>
                  </a:lnTo>
                  <a:lnTo>
                    <a:pt x="502" y="35"/>
                  </a:lnTo>
                  <a:lnTo>
                    <a:pt x="516" y="43"/>
                  </a:lnTo>
                  <a:lnTo>
                    <a:pt x="532" y="51"/>
                  </a:lnTo>
                  <a:lnTo>
                    <a:pt x="545" y="60"/>
                  </a:lnTo>
                  <a:lnTo>
                    <a:pt x="560" y="70"/>
                  </a:lnTo>
                  <a:lnTo>
                    <a:pt x="572" y="81"/>
                  </a:lnTo>
                  <a:lnTo>
                    <a:pt x="586" y="91"/>
                  </a:lnTo>
                  <a:lnTo>
                    <a:pt x="597" y="103"/>
                  </a:lnTo>
                  <a:lnTo>
                    <a:pt x="609" y="115"/>
                  </a:lnTo>
                  <a:lnTo>
                    <a:pt x="620" y="128"/>
                  </a:lnTo>
                  <a:lnTo>
                    <a:pt x="631" y="141"/>
                  </a:lnTo>
                  <a:lnTo>
                    <a:pt x="641" y="155"/>
                  </a:lnTo>
                  <a:lnTo>
                    <a:pt x="649" y="169"/>
                  </a:lnTo>
                  <a:lnTo>
                    <a:pt x="657" y="184"/>
                  </a:lnTo>
                  <a:lnTo>
                    <a:pt x="666" y="199"/>
                  </a:lnTo>
                  <a:lnTo>
                    <a:pt x="673" y="215"/>
                  </a:lnTo>
                  <a:lnTo>
                    <a:pt x="679" y="231"/>
                  </a:lnTo>
                  <a:lnTo>
                    <a:pt x="684" y="247"/>
                  </a:lnTo>
                  <a:lnTo>
                    <a:pt x="690" y="264"/>
                  </a:lnTo>
                  <a:lnTo>
                    <a:pt x="693" y="280"/>
                  </a:lnTo>
                  <a:lnTo>
                    <a:pt x="696" y="298"/>
                  </a:lnTo>
                  <a:lnTo>
                    <a:pt x="698" y="316"/>
                  </a:lnTo>
                  <a:lnTo>
                    <a:pt x="700" y="333"/>
                  </a:lnTo>
                  <a:lnTo>
                    <a:pt x="700" y="351"/>
                  </a:lnTo>
                  <a:lnTo>
                    <a:pt x="700" y="351"/>
                  </a:lnTo>
                  <a:lnTo>
                    <a:pt x="700" y="370"/>
                  </a:lnTo>
                  <a:lnTo>
                    <a:pt x="698" y="387"/>
                  </a:lnTo>
                  <a:lnTo>
                    <a:pt x="696" y="405"/>
                  </a:lnTo>
                  <a:lnTo>
                    <a:pt x="693" y="422"/>
                  </a:lnTo>
                  <a:lnTo>
                    <a:pt x="690" y="439"/>
                  </a:lnTo>
                  <a:lnTo>
                    <a:pt x="684" y="456"/>
                  </a:lnTo>
                  <a:lnTo>
                    <a:pt x="679" y="471"/>
                  </a:lnTo>
                  <a:lnTo>
                    <a:pt x="673" y="488"/>
                  </a:lnTo>
                  <a:lnTo>
                    <a:pt x="666" y="504"/>
                  </a:lnTo>
                  <a:lnTo>
                    <a:pt x="657" y="518"/>
                  </a:lnTo>
                  <a:lnTo>
                    <a:pt x="649" y="533"/>
                  </a:lnTo>
                  <a:lnTo>
                    <a:pt x="641" y="547"/>
                  </a:lnTo>
                  <a:lnTo>
                    <a:pt x="631" y="561"/>
                  </a:lnTo>
                  <a:lnTo>
                    <a:pt x="620" y="574"/>
                  </a:lnTo>
                  <a:lnTo>
                    <a:pt x="609" y="587"/>
                  </a:lnTo>
                  <a:lnTo>
                    <a:pt x="597" y="599"/>
                  </a:lnTo>
                  <a:lnTo>
                    <a:pt x="586" y="611"/>
                  </a:lnTo>
                  <a:lnTo>
                    <a:pt x="572" y="622"/>
                  </a:lnTo>
                  <a:lnTo>
                    <a:pt x="560" y="632"/>
                  </a:lnTo>
                  <a:lnTo>
                    <a:pt x="545" y="642"/>
                  </a:lnTo>
                  <a:lnTo>
                    <a:pt x="532" y="651"/>
                  </a:lnTo>
                  <a:lnTo>
                    <a:pt x="516" y="659"/>
                  </a:lnTo>
                  <a:lnTo>
                    <a:pt x="502" y="668"/>
                  </a:lnTo>
                  <a:lnTo>
                    <a:pt x="486" y="675"/>
                  </a:lnTo>
                  <a:lnTo>
                    <a:pt x="471" y="681"/>
                  </a:lnTo>
                  <a:lnTo>
                    <a:pt x="454" y="686"/>
                  </a:lnTo>
                  <a:lnTo>
                    <a:pt x="438" y="691"/>
                  </a:lnTo>
                  <a:lnTo>
                    <a:pt x="420" y="695"/>
                  </a:lnTo>
                  <a:lnTo>
                    <a:pt x="403" y="698"/>
                  </a:lnTo>
                  <a:lnTo>
                    <a:pt x="386" y="700"/>
                  </a:lnTo>
                  <a:lnTo>
                    <a:pt x="368" y="702"/>
                  </a:lnTo>
                  <a:lnTo>
                    <a:pt x="349" y="702"/>
                  </a:lnTo>
                  <a:lnTo>
                    <a:pt x="349" y="702"/>
                  </a:lnTo>
                  <a:lnTo>
                    <a:pt x="332" y="702"/>
                  </a:lnTo>
                  <a:lnTo>
                    <a:pt x="314" y="700"/>
                  </a:lnTo>
                  <a:lnTo>
                    <a:pt x="297" y="698"/>
                  </a:lnTo>
                  <a:lnTo>
                    <a:pt x="279" y="695"/>
                  </a:lnTo>
                  <a:lnTo>
                    <a:pt x="262" y="691"/>
                  </a:lnTo>
                  <a:lnTo>
                    <a:pt x="246" y="686"/>
                  </a:lnTo>
                  <a:lnTo>
                    <a:pt x="229" y="681"/>
                  </a:lnTo>
                  <a:lnTo>
                    <a:pt x="214" y="675"/>
                  </a:lnTo>
                  <a:lnTo>
                    <a:pt x="198" y="668"/>
                  </a:lnTo>
                  <a:lnTo>
                    <a:pt x="183" y="659"/>
                  </a:lnTo>
                  <a:lnTo>
                    <a:pt x="168" y="651"/>
                  </a:lnTo>
                  <a:lnTo>
                    <a:pt x="153" y="642"/>
                  </a:lnTo>
                  <a:lnTo>
                    <a:pt x="140" y="632"/>
                  </a:lnTo>
                  <a:lnTo>
                    <a:pt x="127" y="622"/>
                  </a:lnTo>
                  <a:lnTo>
                    <a:pt x="114" y="611"/>
                  </a:lnTo>
                  <a:lnTo>
                    <a:pt x="102" y="599"/>
                  </a:lnTo>
                  <a:lnTo>
                    <a:pt x="90" y="587"/>
                  </a:lnTo>
                  <a:lnTo>
                    <a:pt x="80" y="574"/>
                  </a:lnTo>
                  <a:lnTo>
                    <a:pt x="69" y="561"/>
                  </a:lnTo>
                  <a:lnTo>
                    <a:pt x="59" y="547"/>
                  </a:lnTo>
                  <a:lnTo>
                    <a:pt x="50" y="533"/>
                  </a:lnTo>
                  <a:lnTo>
                    <a:pt x="41" y="518"/>
                  </a:lnTo>
                  <a:lnTo>
                    <a:pt x="34" y="504"/>
                  </a:lnTo>
                  <a:lnTo>
                    <a:pt x="27" y="488"/>
                  </a:lnTo>
                  <a:lnTo>
                    <a:pt x="21" y="471"/>
                  </a:lnTo>
                  <a:lnTo>
                    <a:pt x="16" y="456"/>
                  </a:lnTo>
                  <a:lnTo>
                    <a:pt x="10" y="439"/>
                  </a:lnTo>
                  <a:lnTo>
                    <a:pt x="6" y="422"/>
                  </a:lnTo>
                  <a:lnTo>
                    <a:pt x="3" y="405"/>
                  </a:lnTo>
                  <a:lnTo>
                    <a:pt x="1" y="387"/>
                  </a:lnTo>
                  <a:lnTo>
                    <a:pt x="0" y="370"/>
                  </a:lnTo>
                  <a:lnTo>
                    <a:pt x="0" y="351"/>
                  </a:lnTo>
                  <a:close/>
                </a:path>
              </a:pathLst>
            </a:custGeom>
            <a:solidFill>
              <a:srgbClr val="0D35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621">
              <a:extLst>
                <a:ext uri="{FF2B5EF4-FFF2-40B4-BE49-F238E27FC236}">
                  <a16:creationId xmlns:a16="http://schemas.microsoft.com/office/drawing/2014/main" id="{64CBAA78-26B3-C247-4D0F-CD84AAA45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" y="1762"/>
              <a:ext cx="700" cy="702"/>
            </a:xfrm>
            <a:custGeom>
              <a:avLst/>
              <a:gdLst>
                <a:gd name="T0" fmla="*/ 0 w 700"/>
                <a:gd name="T1" fmla="*/ 333 h 702"/>
                <a:gd name="T2" fmla="*/ 6 w 700"/>
                <a:gd name="T3" fmla="*/ 280 h 702"/>
                <a:gd name="T4" fmla="*/ 21 w 700"/>
                <a:gd name="T5" fmla="*/ 231 h 702"/>
                <a:gd name="T6" fmla="*/ 41 w 700"/>
                <a:gd name="T7" fmla="*/ 184 h 702"/>
                <a:gd name="T8" fmla="*/ 69 w 700"/>
                <a:gd name="T9" fmla="*/ 141 h 702"/>
                <a:gd name="T10" fmla="*/ 102 w 700"/>
                <a:gd name="T11" fmla="*/ 103 h 702"/>
                <a:gd name="T12" fmla="*/ 140 w 700"/>
                <a:gd name="T13" fmla="*/ 70 h 702"/>
                <a:gd name="T14" fmla="*/ 183 w 700"/>
                <a:gd name="T15" fmla="*/ 43 h 702"/>
                <a:gd name="T16" fmla="*/ 229 w 700"/>
                <a:gd name="T17" fmla="*/ 22 h 702"/>
                <a:gd name="T18" fmla="*/ 279 w 700"/>
                <a:gd name="T19" fmla="*/ 7 h 702"/>
                <a:gd name="T20" fmla="*/ 332 w 700"/>
                <a:gd name="T21" fmla="*/ 1 h 702"/>
                <a:gd name="T22" fmla="*/ 368 w 700"/>
                <a:gd name="T23" fmla="*/ 1 h 702"/>
                <a:gd name="T24" fmla="*/ 420 w 700"/>
                <a:gd name="T25" fmla="*/ 7 h 702"/>
                <a:gd name="T26" fmla="*/ 471 w 700"/>
                <a:gd name="T27" fmla="*/ 22 h 702"/>
                <a:gd name="T28" fmla="*/ 516 w 700"/>
                <a:gd name="T29" fmla="*/ 43 h 702"/>
                <a:gd name="T30" fmla="*/ 560 w 700"/>
                <a:gd name="T31" fmla="*/ 70 h 702"/>
                <a:gd name="T32" fmla="*/ 597 w 700"/>
                <a:gd name="T33" fmla="*/ 103 h 702"/>
                <a:gd name="T34" fmla="*/ 631 w 700"/>
                <a:gd name="T35" fmla="*/ 141 h 702"/>
                <a:gd name="T36" fmla="*/ 657 w 700"/>
                <a:gd name="T37" fmla="*/ 184 h 702"/>
                <a:gd name="T38" fmla="*/ 679 w 700"/>
                <a:gd name="T39" fmla="*/ 231 h 702"/>
                <a:gd name="T40" fmla="*/ 693 w 700"/>
                <a:gd name="T41" fmla="*/ 280 h 702"/>
                <a:gd name="T42" fmla="*/ 700 w 700"/>
                <a:gd name="T43" fmla="*/ 333 h 702"/>
                <a:gd name="T44" fmla="*/ 700 w 700"/>
                <a:gd name="T45" fmla="*/ 370 h 702"/>
                <a:gd name="T46" fmla="*/ 693 w 700"/>
                <a:gd name="T47" fmla="*/ 422 h 702"/>
                <a:gd name="T48" fmla="*/ 679 w 700"/>
                <a:gd name="T49" fmla="*/ 471 h 702"/>
                <a:gd name="T50" fmla="*/ 657 w 700"/>
                <a:gd name="T51" fmla="*/ 518 h 702"/>
                <a:gd name="T52" fmla="*/ 631 w 700"/>
                <a:gd name="T53" fmla="*/ 561 h 702"/>
                <a:gd name="T54" fmla="*/ 597 w 700"/>
                <a:gd name="T55" fmla="*/ 599 h 702"/>
                <a:gd name="T56" fmla="*/ 560 w 700"/>
                <a:gd name="T57" fmla="*/ 632 h 702"/>
                <a:gd name="T58" fmla="*/ 516 w 700"/>
                <a:gd name="T59" fmla="*/ 659 h 702"/>
                <a:gd name="T60" fmla="*/ 471 w 700"/>
                <a:gd name="T61" fmla="*/ 681 h 702"/>
                <a:gd name="T62" fmla="*/ 420 w 700"/>
                <a:gd name="T63" fmla="*/ 695 h 702"/>
                <a:gd name="T64" fmla="*/ 368 w 700"/>
                <a:gd name="T65" fmla="*/ 702 h 702"/>
                <a:gd name="T66" fmla="*/ 332 w 700"/>
                <a:gd name="T67" fmla="*/ 702 h 702"/>
                <a:gd name="T68" fmla="*/ 279 w 700"/>
                <a:gd name="T69" fmla="*/ 695 h 702"/>
                <a:gd name="T70" fmla="*/ 229 w 700"/>
                <a:gd name="T71" fmla="*/ 681 h 702"/>
                <a:gd name="T72" fmla="*/ 183 w 700"/>
                <a:gd name="T73" fmla="*/ 659 h 702"/>
                <a:gd name="T74" fmla="*/ 140 w 700"/>
                <a:gd name="T75" fmla="*/ 632 h 702"/>
                <a:gd name="T76" fmla="*/ 102 w 700"/>
                <a:gd name="T77" fmla="*/ 599 h 702"/>
                <a:gd name="T78" fmla="*/ 69 w 700"/>
                <a:gd name="T79" fmla="*/ 561 h 702"/>
                <a:gd name="T80" fmla="*/ 41 w 700"/>
                <a:gd name="T81" fmla="*/ 518 h 702"/>
                <a:gd name="T82" fmla="*/ 21 w 700"/>
                <a:gd name="T83" fmla="*/ 471 h 702"/>
                <a:gd name="T84" fmla="*/ 6 w 700"/>
                <a:gd name="T85" fmla="*/ 422 h 702"/>
                <a:gd name="T86" fmla="*/ 0 w 700"/>
                <a:gd name="T87" fmla="*/ 37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0" h="702">
                  <a:moveTo>
                    <a:pt x="0" y="351"/>
                  </a:moveTo>
                  <a:lnTo>
                    <a:pt x="0" y="351"/>
                  </a:lnTo>
                  <a:lnTo>
                    <a:pt x="0" y="333"/>
                  </a:lnTo>
                  <a:lnTo>
                    <a:pt x="1" y="316"/>
                  </a:lnTo>
                  <a:lnTo>
                    <a:pt x="3" y="298"/>
                  </a:lnTo>
                  <a:lnTo>
                    <a:pt x="6" y="280"/>
                  </a:lnTo>
                  <a:lnTo>
                    <a:pt x="10" y="264"/>
                  </a:lnTo>
                  <a:lnTo>
                    <a:pt x="16" y="247"/>
                  </a:lnTo>
                  <a:lnTo>
                    <a:pt x="21" y="231"/>
                  </a:lnTo>
                  <a:lnTo>
                    <a:pt x="27" y="215"/>
                  </a:lnTo>
                  <a:lnTo>
                    <a:pt x="34" y="199"/>
                  </a:lnTo>
                  <a:lnTo>
                    <a:pt x="41" y="184"/>
                  </a:lnTo>
                  <a:lnTo>
                    <a:pt x="50" y="169"/>
                  </a:lnTo>
                  <a:lnTo>
                    <a:pt x="59" y="155"/>
                  </a:lnTo>
                  <a:lnTo>
                    <a:pt x="69" y="141"/>
                  </a:lnTo>
                  <a:lnTo>
                    <a:pt x="80" y="128"/>
                  </a:lnTo>
                  <a:lnTo>
                    <a:pt x="90" y="115"/>
                  </a:lnTo>
                  <a:lnTo>
                    <a:pt x="102" y="103"/>
                  </a:lnTo>
                  <a:lnTo>
                    <a:pt x="114" y="91"/>
                  </a:lnTo>
                  <a:lnTo>
                    <a:pt x="127" y="81"/>
                  </a:lnTo>
                  <a:lnTo>
                    <a:pt x="140" y="70"/>
                  </a:lnTo>
                  <a:lnTo>
                    <a:pt x="153" y="60"/>
                  </a:lnTo>
                  <a:lnTo>
                    <a:pt x="168" y="51"/>
                  </a:lnTo>
                  <a:lnTo>
                    <a:pt x="183" y="43"/>
                  </a:lnTo>
                  <a:lnTo>
                    <a:pt x="198" y="35"/>
                  </a:lnTo>
                  <a:lnTo>
                    <a:pt x="214" y="28"/>
                  </a:lnTo>
                  <a:lnTo>
                    <a:pt x="229" y="22"/>
                  </a:lnTo>
                  <a:lnTo>
                    <a:pt x="246" y="17"/>
                  </a:lnTo>
                  <a:lnTo>
                    <a:pt x="262" y="11"/>
                  </a:lnTo>
                  <a:lnTo>
                    <a:pt x="279" y="7"/>
                  </a:lnTo>
                  <a:lnTo>
                    <a:pt x="297" y="4"/>
                  </a:lnTo>
                  <a:lnTo>
                    <a:pt x="314" y="2"/>
                  </a:lnTo>
                  <a:lnTo>
                    <a:pt x="332" y="1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68" y="1"/>
                  </a:lnTo>
                  <a:lnTo>
                    <a:pt x="386" y="2"/>
                  </a:lnTo>
                  <a:lnTo>
                    <a:pt x="403" y="4"/>
                  </a:lnTo>
                  <a:lnTo>
                    <a:pt x="420" y="7"/>
                  </a:lnTo>
                  <a:lnTo>
                    <a:pt x="438" y="11"/>
                  </a:lnTo>
                  <a:lnTo>
                    <a:pt x="454" y="17"/>
                  </a:lnTo>
                  <a:lnTo>
                    <a:pt x="471" y="22"/>
                  </a:lnTo>
                  <a:lnTo>
                    <a:pt x="486" y="28"/>
                  </a:lnTo>
                  <a:lnTo>
                    <a:pt x="502" y="35"/>
                  </a:lnTo>
                  <a:lnTo>
                    <a:pt x="516" y="43"/>
                  </a:lnTo>
                  <a:lnTo>
                    <a:pt x="532" y="51"/>
                  </a:lnTo>
                  <a:lnTo>
                    <a:pt x="545" y="60"/>
                  </a:lnTo>
                  <a:lnTo>
                    <a:pt x="560" y="70"/>
                  </a:lnTo>
                  <a:lnTo>
                    <a:pt x="572" y="81"/>
                  </a:lnTo>
                  <a:lnTo>
                    <a:pt x="586" y="91"/>
                  </a:lnTo>
                  <a:lnTo>
                    <a:pt x="597" y="103"/>
                  </a:lnTo>
                  <a:lnTo>
                    <a:pt x="609" y="115"/>
                  </a:lnTo>
                  <a:lnTo>
                    <a:pt x="620" y="128"/>
                  </a:lnTo>
                  <a:lnTo>
                    <a:pt x="631" y="141"/>
                  </a:lnTo>
                  <a:lnTo>
                    <a:pt x="641" y="155"/>
                  </a:lnTo>
                  <a:lnTo>
                    <a:pt x="649" y="169"/>
                  </a:lnTo>
                  <a:lnTo>
                    <a:pt x="657" y="184"/>
                  </a:lnTo>
                  <a:lnTo>
                    <a:pt x="666" y="199"/>
                  </a:lnTo>
                  <a:lnTo>
                    <a:pt x="673" y="215"/>
                  </a:lnTo>
                  <a:lnTo>
                    <a:pt x="679" y="231"/>
                  </a:lnTo>
                  <a:lnTo>
                    <a:pt x="684" y="247"/>
                  </a:lnTo>
                  <a:lnTo>
                    <a:pt x="690" y="264"/>
                  </a:lnTo>
                  <a:lnTo>
                    <a:pt x="693" y="280"/>
                  </a:lnTo>
                  <a:lnTo>
                    <a:pt x="696" y="298"/>
                  </a:lnTo>
                  <a:lnTo>
                    <a:pt x="698" y="316"/>
                  </a:lnTo>
                  <a:lnTo>
                    <a:pt x="700" y="333"/>
                  </a:lnTo>
                  <a:lnTo>
                    <a:pt x="700" y="351"/>
                  </a:lnTo>
                  <a:lnTo>
                    <a:pt x="700" y="351"/>
                  </a:lnTo>
                  <a:lnTo>
                    <a:pt x="700" y="370"/>
                  </a:lnTo>
                  <a:lnTo>
                    <a:pt x="698" y="387"/>
                  </a:lnTo>
                  <a:lnTo>
                    <a:pt x="696" y="405"/>
                  </a:lnTo>
                  <a:lnTo>
                    <a:pt x="693" y="422"/>
                  </a:lnTo>
                  <a:lnTo>
                    <a:pt x="690" y="439"/>
                  </a:lnTo>
                  <a:lnTo>
                    <a:pt x="684" y="456"/>
                  </a:lnTo>
                  <a:lnTo>
                    <a:pt x="679" y="471"/>
                  </a:lnTo>
                  <a:lnTo>
                    <a:pt x="673" y="488"/>
                  </a:lnTo>
                  <a:lnTo>
                    <a:pt x="666" y="504"/>
                  </a:lnTo>
                  <a:lnTo>
                    <a:pt x="657" y="518"/>
                  </a:lnTo>
                  <a:lnTo>
                    <a:pt x="649" y="533"/>
                  </a:lnTo>
                  <a:lnTo>
                    <a:pt x="641" y="547"/>
                  </a:lnTo>
                  <a:lnTo>
                    <a:pt x="631" y="561"/>
                  </a:lnTo>
                  <a:lnTo>
                    <a:pt x="620" y="574"/>
                  </a:lnTo>
                  <a:lnTo>
                    <a:pt x="609" y="587"/>
                  </a:lnTo>
                  <a:lnTo>
                    <a:pt x="597" y="599"/>
                  </a:lnTo>
                  <a:lnTo>
                    <a:pt x="586" y="611"/>
                  </a:lnTo>
                  <a:lnTo>
                    <a:pt x="572" y="622"/>
                  </a:lnTo>
                  <a:lnTo>
                    <a:pt x="560" y="632"/>
                  </a:lnTo>
                  <a:lnTo>
                    <a:pt x="545" y="642"/>
                  </a:lnTo>
                  <a:lnTo>
                    <a:pt x="532" y="651"/>
                  </a:lnTo>
                  <a:lnTo>
                    <a:pt x="516" y="659"/>
                  </a:lnTo>
                  <a:lnTo>
                    <a:pt x="502" y="668"/>
                  </a:lnTo>
                  <a:lnTo>
                    <a:pt x="486" y="675"/>
                  </a:lnTo>
                  <a:lnTo>
                    <a:pt x="471" y="681"/>
                  </a:lnTo>
                  <a:lnTo>
                    <a:pt x="454" y="686"/>
                  </a:lnTo>
                  <a:lnTo>
                    <a:pt x="438" y="691"/>
                  </a:lnTo>
                  <a:lnTo>
                    <a:pt x="420" y="695"/>
                  </a:lnTo>
                  <a:lnTo>
                    <a:pt x="403" y="698"/>
                  </a:lnTo>
                  <a:lnTo>
                    <a:pt x="386" y="700"/>
                  </a:lnTo>
                  <a:lnTo>
                    <a:pt x="368" y="702"/>
                  </a:lnTo>
                  <a:lnTo>
                    <a:pt x="349" y="702"/>
                  </a:lnTo>
                  <a:lnTo>
                    <a:pt x="349" y="702"/>
                  </a:lnTo>
                  <a:lnTo>
                    <a:pt x="332" y="702"/>
                  </a:lnTo>
                  <a:lnTo>
                    <a:pt x="314" y="700"/>
                  </a:lnTo>
                  <a:lnTo>
                    <a:pt x="297" y="698"/>
                  </a:lnTo>
                  <a:lnTo>
                    <a:pt x="279" y="695"/>
                  </a:lnTo>
                  <a:lnTo>
                    <a:pt x="262" y="691"/>
                  </a:lnTo>
                  <a:lnTo>
                    <a:pt x="246" y="686"/>
                  </a:lnTo>
                  <a:lnTo>
                    <a:pt x="229" y="681"/>
                  </a:lnTo>
                  <a:lnTo>
                    <a:pt x="214" y="675"/>
                  </a:lnTo>
                  <a:lnTo>
                    <a:pt x="198" y="668"/>
                  </a:lnTo>
                  <a:lnTo>
                    <a:pt x="183" y="659"/>
                  </a:lnTo>
                  <a:lnTo>
                    <a:pt x="168" y="651"/>
                  </a:lnTo>
                  <a:lnTo>
                    <a:pt x="153" y="642"/>
                  </a:lnTo>
                  <a:lnTo>
                    <a:pt x="140" y="632"/>
                  </a:lnTo>
                  <a:lnTo>
                    <a:pt x="127" y="622"/>
                  </a:lnTo>
                  <a:lnTo>
                    <a:pt x="114" y="611"/>
                  </a:lnTo>
                  <a:lnTo>
                    <a:pt x="102" y="599"/>
                  </a:lnTo>
                  <a:lnTo>
                    <a:pt x="90" y="587"/>
                  </a:lnTo>
                  <a:lnTo>
                    <a:pt x="80" y="574"/>
                  </a:lnTo>
                  <a:lnTo>
                    <a:pt x="69" y="561"/>
                  </a:lnTo>
                  <a:lnTo>
                    <a:pt x="59" y="547"/>
                  </a:lnTo>
                  <a:lnTo>
                    <a:pt x="50" y="533"/>
                  </a:lnTo>
                  <a:lnTo>
                    <a:pt x="41" y="518"/>
                  </a:lnTo>
                  <a:lnTo>
                    <a:pt x="34" y="504"/>
                  </a:lnTo>
                  <a:lnTo>
                    <a:pt x="27" y="488"/>
                  </a:lnTo>
                  <a:lnTo>
                    <a:pt x="21" y="471"/>
                  </a:lnTo>
                  <a:lnTo>
                    <a:pt x="16" y="456"/>
                  </a:lnTo>
                  <a:lnTo>
                    <a:pt x="10" y="439"/>
                  </a:lnTo>
                  <a:lnTo>
                    <a:pt x="6" y="422"/>
                  </a:lnTo>
                  <a:lnTo>
                    <a:pt x="3" y="405"/>
                  </a:lnTo>
                  <a:lnTo>
                    <a:pt x="1" y="387"/>
                  </a:lnTo>
                  <a:lnTo>
                    <a:pt x="0" y="370"/>
                  </a:lnTo>
                  <a:lnTo>
                    <a:pt x="0" y="3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622">
              <a:extLst>
                <a:ext uri="{FF2B5EF4-FFF2-40B4-BE49-F238E27FC236}">
                  <a16:creationId xmlns:a16="http://schemas.microsoft.com/office/drawing/2014/main" id="{725621C2-B5D7-43EB-8BC8-F024CEC76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1952"/>
              <a:ext cx="384" cy="494"/>
            </a:xfrm>
            <a:custGeom>
              <a:avLst/>
              <a:gdLst>
                <a:gd name="T0" fmla="*/ 140 w 384"/>
                <a:gd name="T1" fmla="*/ 0 h 494"/>
                <a:gd name="T2" fmla="*/ 0 w 384"/>
                <a:gd name="T3" fmla="*/ 340 h 494"/>
                <a:gd name="T4" fmla="*/ 153 w 384"/>
                <a:gd name="T5" fmla="*/ 494 h 494"/>
                <a:gd name="T6" fmla="*/ 153 w 384"/>
                <a:gd name="T7" fmla="*/ 494 h 494"/>
                <a:gd name="T8" fmla="*/ 175 w 384"/>
                <a:gd name="T9" fmla="*/ 486 h 494"/>
                <a:gd name="T10" fmla="*/ 195 w 384"/>
                <a:gd name="T11" fmla="*/ 477 h 494"/>
                <a:gd name="T12" fmla="*/ 215 w 384"/>
                <a:gd name="T13" fmla="*/ 466 h 494"/>
                <a:gd name="T14" fmla="*/ 234 w 384"/>
                <a:gd name="T15" fmla="*/ 455 h 494"/>
                <a:gd name="T16" fmla="*/ 252 w 384"/>
                <a:gd name="T17" fmla="*/ 442 h 494"/>
                <a:gd name="T18" fmla="*/ 270 w 384"/>
                <a:gd name="T19" fmla="*/ 429 h 494"/>
                <a:gd name="T20" fmla="*/ 285 w 384"/>
                <a:gd name="T21" fmla="*/ 414 h 494"/>
                <a:gd name="T22" fmla="*/ 301 w 384"/>
                <a:gd name="T23" fmla="*/ 399 h 494"/>
                <a:gd name="T24" fmla="*/ 315 w 384"/>
                <a:gd name="T25" fmla="*/ 382 h 494"/>
                <a:gd name="T26" fmla="*/ 329 w 384"/>
                <a:gd name="T27" fmla="*/ 365 h 494"/>
                <a:gd name="T28" fmla="*/ 341 w 384"/>
                <a:gd name="T29" fmla="*/ 346 h 494"/>
                <a:gd name="T30" fmla="*/ 352 w 384"/>
                <a:gd name="T31" fmla="*/ 327 h 494"/>
                <a:gd name="T32" fmla="*/ 362 w 384"/>
                <a:gd name="T33" fmla="*/ 306 h 494"/>
                <a:gd name="T34" fmla="*/ 370 w 384"/>
                <a:gd name="T35" fmla="*/ 287 h 494"/>
                <a:gd name="T36" fmla="*/ 377 w 384"/>
                <a:gd name="T37" fmla="*/ 265 h 494"/>
                <a:gd name="T38" fmla="*/ 384 w 384"/>
                <a:gd name="T39" fmla="*/ 243 h 494"/>
                <a:gd name="T40" fmla="*/ 140 w 384"/>
                <a:gd name="T4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494">
                  <a:moveTo>
                    <a:pt x="140" y="0"/>
                  </a:moveTo>
                  <a:lnTo>
                    <a:pt x="0" y="340"/>
                  </a:lnTo>
                  <a:lnTo>
                    <a:pt x="153" y="494"/>
                  </a:lnTo>
                  <a:lnTo>
                    <a:pt x="153" y="494"/>
                  </a:lnTo>
                  <a:lnTo>
                    <a:pt x="175" y="486"/>
                  </a:lnTo>
                  <a:lnTo>
                    <a:pt x="195" y="477"/>
                  </a:lnTo>
                  <a:lnTo>
                    <a:pt x="215" y="466"/>
                  </a:lnTo>
                  <a:lnTo>
                    <a:pt x="234" y="455"/>
                  </a:lnTo>
                  <a:lnTo>
                    <a:pt x="252" y="442"/>
                  </a:lnTo>
                  <a:lnTo>
                    <a:pt x="270" y="429"/>
                  </a:lnTo>
                  <a:lnTo>
                    <a:pt x="285" y="414"/>
                  </a:lnTo>
                  <a:lnTo>
                    <a:pt x="301" y="399"/>
                  </a:lnTo>
                  <a:lnTo>
                    <a:pt x="315" y="382"/>
                  </a:lnTo>
                  <a:lnTo>
                    <a:pt x="329" y="365"/>
                  </a:lnTo>
                  <a:lnTo>
                    <a:pt x="341" y="346"/>
                  </a:lnTo>
                  <a:lnTo>
                    <a:pt x="352" y="327"/>
                  </a:lnTo>
                  <a:lnTo>
                    <a:pt x="362" y="306"/>
                  </a:lnTo>
                  <a:lnTo>
                    <a:pt x="370" y="287"/>
                  </a:lnTo>
                  <a:lnTo>
                    <a:pt x="377" y="265"/>
                  </a:lnTo>
                  <a:lnTo>
                    <a:pt x="384" y="24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102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623">
              <a:extLst>
                <a:ext uri="{FF2B5EF4-FFF2-40B4-BE49-F238E27FC236}">
                  <a16:creationId xmlns:a16="http://schemas.microsoft.com/office/drawing/2014/main" id="{FC7151DC-3BF0-2DE2-A30C-84F704BE0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9" y="1952"/>
              <a:ext cx="384" cy="494"/>
            </a:xfrm>
            <a:custGeom>
              <a:avLst/>
              <a:gdLst>
                <a:gd name="T0" fmla="*/ 140 w 384"/>
                <a:gd name="T1" fmla="*/ 0 h 494"/>
                <a:gd name="T2" fmla="*/ 0 w 384"/>
                <a:gd name="T3" fmla="*/ 340 h 494"/>
                <a:gd name="T4" fmla="*/ 153 w 384"/>
                <a:gd name="T5" fmla="*/ 494 h 494"/>
                <a:gd name="T6" fmla="*/ 153 w 384"/>
                <a:gd name="T7" fmla="*/ 494 h 494"/>
                <a:gd name="T8" fmla="*/ 175 w 384"/>
                <a:gd name="T9" fmla="*/ 486 h 494"/>
                <a:gd name="T10" fmla="*/ 195 w 384"/>
                <a:gd name="T11" fmla="*/ 477 h 494"/>
                <a:gd name="T12" fmla="*/ 215 w 384"/>
                <a:gd name="T13" fmla="*/ 466 h 494"/>
                <a:gd name="T14" fmla="*/ 234 w 384"/>
                <a:gd name="T15" fmla="*/ 455 h 494"/>
                <a:gd name="T16" fmla="*/ 252 w 384"/>
                <a:gd name="T17" fmla="*/ 442 h 494"/>
                <a:gd name="T18" fmla="*/ 270 w 384"/>
                <a:gd name="T19" fmla="*/ 429 h 494"/>
                <a:gd name="T20" fmla="*/ 285 w 384"/>
                <a:gd name="T21" fmla="*/ 414 h 494"/>
                <a:gd name="T22" fmla="*/ 301 w 384"/>
                <a:gd name="T23" fmla="*/ 399 h 494"/>
                <a:gd name="T24" fmla="*/ 315 w 384"/>
                <a:gd name="T25" fmla="*/ 382 h 494"/>
                <a:gd name="T26" fmla="*/ 329 w 384"/>
                <a:gd name="T27" fmla="*/ 365 h 494"/>
                <a:gd name="T28" fmla="*/ 341 w 384"/>
                <a:gd name="T29" fmla="*/ 346 h 494"/>
                <a:gd name="T30" fmla="*/ 352 w 384"/>
                <a:gd name="T31" fmla="*/ 327 h 494"/>
                <a:gd name="T32" fmla="*/ 362 w 384"/>
                <a:gd name="T33" fmla="*/ 306 h 494"/>
                <a:gd name="T34" fmla="*/ 370 w 384"/>
                <a:gd name="T35" fmla="*/ 287 h 494"/>
                <a:gd name="T36" fmla="*/ 377 w 384"/>
                <a:gd name="T37" fmla="*/ 265 h 494"/>
                <a:gd name="T38" fmla="*/ 384 w 384"/>
                <a:gd name="T39" fmla="*/ 243 h 494"/>
                <a:gd name="T40" fmla="*/ 140 w 384"/>
                <a:gd name="T41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494">
                  <a:moveTo>
                    <a:pt x="140" y="0"/>
                  </a:moveTo>
                  <a:lnTo>
                    <a:pt x="0" y="340"/>
                  </a:lnTo>
                  <a:lnTo>
                    <a:pt x="153" y="494"/>
                  </a:lnTo>
                  <a:lnTo>
                    <a:pt x="153" y="494"/>
                  </a:lnTo>
                  <a:lnTo>
                    <a:pt x="175" y="486"/>
                  </a:lnTo>
                  <a:lnTo>
                    <a:pt x="195" y="477"/>
                  </a:lnTo>
                  <a:lnTo>
                    <a:pt x="215" y="466"/>
                  </a:lnTo>
                  <a:lnTo>
                    <a:pt x="234" y="455"/>
                  </a:lnTo>
                  <a:lnTo>
                    <a:pt x="252" y="442"/>
                  </a:lnTo>
                  <a:lnTo>
                    <a:pt x="270" y="429"/>
                  </a:lnTo>
                  <a:lnTo>
                    <a:pt x="285" y="414"/>
                  </a:lnTo>
                  <a:lnTo>
                    <a:pt x="301" y="399"/>
                  </a:lnTo>
                  <a:lnTo>
                    <a:pt x="315" y="382"/>
                  </a:lnTo>
                  <a:lnTo>
                    <a:pt x="329" y="365"/>
                  </a:lnTo>
                  <a:lnTo>
                    <a:pt x="341" y="346"/>
                  </a:lnTo>
                  <a:lnTo>
                    <a:pt x="352" y="327"/>
                  </a:lnTo>
                  <a:lnTo>
                    <a:pt x="362" y="306"/>
                  </a:lnTo>
                  <a:lnTo>
                    <a:pt x="370" y="287"/>
                  </a:lnTo>
                  <a:lnTo>
                    <a:pt x="377" y="265"/>
                  </a:lnTo>
                  <a:lnTo>
                    <a:pt x="384" y="243"/>
                  </a:lnTo>
                  <a:lnTo>
                    <a:pt x="1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624">
              <a:extLst>
                <a:ext uri="{FF2B5EF4-FFF2-40B4-BE49-F238E27FC236}">
                  <a16:creationId xmlns:a16="http://schemas.microsoft.com/office/drawing/2014/main" id="{41561729-DB4F-38A0-EE71-CF85CEB63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" y="2217"/>
              <a:ext cx="127" cy="100"/>
            </a:xfrm>
            <a:custGeom>
              <a:avLst/>
              <a:gdLst>
                <a:gd name="T0" fmla="*/ 0 w 127"/>
                <a:gd name="T1" fmla="*/ 0 h 100"/>
                <a:gd name="T2" fmla="*/ 0 w 127"/>
                <a:gd name="T3" fmla="*/ 40 h 100"/>
                <a:gd name="T4" fmla="*/ 0 w 127"/>
                <a:gd name="T5" fmla="*/ 40 h 100"/>
                <a:gd name="T6" fmla="*/ 1 w 127"/>
                <a:gd name="T7" fmla="*/ 46 h 100"/>
                <a:gd name="T8" fmla="*/ 2 w 127"/>
                <a:gd name="T9" fmla="*/ 52 h 100"/>
                <a:gd name="T10" fmla="*/ 3 w 127"/>
                <a:gd name="T11" fmla="*/ 58 h 100"/>
                <a:gd name="T12" fmla="*/ 5 w 127"/>
                <a:gd name="T13" fmla="*/ 63 h 100"/>
                <a:gd name="T14" fmla="*/ 11 w 127"/>
                <a:gd name="T15" fmla="*/ 74 h 100"/>
                <a:gd name="T16" fmla="*/ 18 w 127"/>
                <a:gd name="T17" fmla="*/ 82 h 100"/>
                <a:gd name="T18" fmla="*/ 28 w 127"/>
                <a:gd name="T19" fmla="*/ 89 h 100"/>
                <a:gd name="T20" fmla="*/ 39 w 127"/>
                <a:gd name="T21" fmla="*/ 94 h 100"/>
                <a:gd name="T22" fmla="*/ 50 w 127"/>
                <a:gd name="T23" fmla="*/ 99 h 100"/>
                <a:gd name="T24" fmla="*/ 64 w 127"/>
                <a:gd name="T25" fmla="*/ 100 h 100"/>
                <a:gd name="T26" fmla="*/ 64 w 127"/>
                <a:gd name="T27" fmla="*/ 100 h 100"/>
                <a:gd name="T28" fmla="*/ 76 w 127"/>
                <a:gd name="T29" fmla="*/ 99 h 100"/>
                <a:gd name="T30" fmla="*/ 89 w 127"/>
                <a:gd name="T31" fmla="*/ 94 h 100"/>
                <a:gd name="T32" fmla="*/ 99 w 127"/>
                <a:gd name="T33" fmla="*/ 89 h 100"/>
                <a:gd name="T34" fmla="*/ 108 w 127"/>
                <a:gd name="T35" fmla="*/ 82 h 100"/>
                <a:gd name="T36" fmla="*/ 117 w 127"/>
                <a:gd name="T37" fmla="*/ 74 h 100"/>
                <a:gd name="T38" fmla="*/ 122 w 127"/>
                <a:gd name="T39" fmla="*/ 63 h 100"/>
                <a:gd name="T40" fmla="*/ 124 w 127"/>
                <a:gd name="T41" fmla="*/ 58 h 100"/>
                <a:gd name="T42" fmla="*/ 126 w 127"/>
                <a:gd name="T43" fmla="*/ 52 h 100"/>
                <a:gd name="T44" fmla="*/ 127 w 127"/>
                <a:gd name="T45" fmla="*/ 46 h 100"/>
                <a:gd name="T46" fmla="*/ 127 w 127"/>
                <a:gd name="T47" fmla="*/ 40 h 100"/>
                <a:gd name="T48" fmla="*/ 127 w 127"/>
                <a:gd name="T49" fmla="*/ 0 h 100"/>
                <a:gd name="T50" fmla="*/ 0 w 127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7" h="100">
                  <a:moveTo>
                    <a:pt x="0" y="0"/>
                  </a:moveTo>
                  <a:lnTo>
                    <a:pt x="0" y="40"/>
                  </a:lnTo>
                  <a:lnTo>
                    <a:pt x="0" y="40"/>
                  </a:lnTo>
                  <a:lnTo>
                    <a:pt x="1" y="46"/>
                  </a:lnTo>
                  <a:lnTo>
                    <a:pt x="2" y="52"/>
                  </a:lnTo>
                  <a:lnTo>
                    <a:pt x="3" y="58"/>
                  </a:lnTo>
                  <a:lnTo>
                    <a:pt x="5" y="63"/>
                  </a:lnTo>
                  <a:lnTo>
                    <a:pt x="11" y="74"/>
                  </a:lnTo>
                  <a:lnTo>
                    <a:pt x="18" y="82"/>
                  </a:lnTo>
                  <a:lnTo>
                    <a:pt x="28" y="89"/>
                  </a:lnTo>
                  <a:lnTo>
                    <a:pt x="39" y="94"/>
                  </a:lnTo>
                  <a:lnTo>
                    <a:pt x="50" y="99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76" y="99"/>
                  </a:lnTo>
                  <a:lnTo>
                    <a:pt x="89" y="94"/>
                  </a:lnTo>
                  <a:lnTo>
                    <a:pt x="99" y="89"/>
                  </a:lnTo>
                  <a:lnTo>
                    <a:pt x="108" y="82"/>
                  </a:lnTo>
                  <a:lnTo>
                    <a:pt x="117" y="74"/>
                  </a:lnTo>
                  <a:lnTo>
                    <a:pt x="122" y="63"/>
                  </a:lnTo>
                  <a:lnTo>
                    <a:pt x="124" y="58"/>
                  </a:lnTo>
                  <a:lnTo>
                    <a:pt x="126" y="52"/>
                  </a:lnTo>
                  <a:lnTo>
                    <a:pt x="127" y="46"/>
                  </a:lnTo>
                  <a:lnTo>
                    <a:pt x="127" y="40"/>
                  </a:lnTo>
                  <a:lnTo>
                    <a:pt x="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25">
              <a:extLst>
                <a:ext uri="{FF2B5EF4-FFF2-40B4-BE49-F238E27FC236}">
                  <a16:creationId xmlns:a16="http://schemas.microsoft.com/office/drawing/2014/main" id="{ACCD6885-3363-DAB7-F822-F5D49A068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" y="2313"/>
              <a:ext cx="40" cy="16"/>
            </a:xfrm>
            <a:custGeom>
              <a:avLst/>
              <a:gdLst>
                <a:gd name="T0" fmla="*/ 20 w 40"/>
                <a:gd name="T1" fmla="*/ 4 h 16"/>
                <a:gd name="T2" fmla="*/ 20 w 40"/>
                <a:gd name="T3" fmla="*/ 4 h 16"/>
                <a:gd name="T4" fmla="*/ 9 w 40"/>
                <a:gd name="T5" fmla="*/ 3 h 16"/>
                <a:gd name="T6" fmla="*/ 0 w 40"/>
                <a:gd name="T7" fmla="*/ 0 h 16"/>
                <a:gd name="T8" fmla="*/ 0 w 40"/>
                <a:gd name="T9" fmla="*/ 0 h 16"/>
                <a:gd name="T10" fmla="*/ 0 w 40"/>
                <a:gd name="T11" fmla="*/ 4 h 16"/>
                <a:gd name="T12" fmla="*/ 2 w 40"/>
                <a:gd name="T13" fmla="*/ 7 h 16"/>
                <a:gd name="T14" fmla="*/ 6 w 40"/>
                <a:gd name="T15" fmla="*/ 12 h 16"/>
                <a:gd name="T16" fmla="*/ 13 w 40"/>
                <a:gd name="T17" fmla="*/ 15 h 16"/>
                <a:gd name="T18" fmla="*/ 16 w 40"/>
                <a:gd name="T19" fmla="*/ 16 h 16"/>
                <a:gd name="T20" fmla="*/ 20 w 40"/>
                <a:gd name="T21" fmla="*/ 16 h 16"/>
                <a:gd name="T22" fmla="*/ 20 w 40"/>
                <a:gd name="T23" fmla="*/ 16 h 16"/>
                <a:gd name="T24" fmla="*/ 23 w 40"/>
                <a:gd name="T25" fmla="*/ 16 h 16"/>
                <a:gd name="T26" fmla="*/ 27 w 40"/>
                <a:gd name="T27" fmla="*/ 15 h 16"/>
                <a:gd name="T28" fmla="*/ 32 w 40"/>
                <a:gd name="T29" fmla="*/ 12 h 16"/>
                <a:gd name="T30" fmla="*/ 37 w 40"/>
                <a:gd name="T31" fmla="*/ 7 h 16"/>
                <a:gd name="T32" fmla="*/ 38 w 40"/>
                <a:gd name="T33" fmla="*/ 4 h 16"/>
                <a:gd name="T34" fmla="*/ 40 w 40"/>
                <a:gd name="T35" fmla="*/ 0 h 16"/>
                <a:gd name="T36" fmla="*/ 40 w 40"/>
                <a:gd name="T37" fmla="*/ 0 h 16"/>
                <a:gd name="T38" fmla="*/ 30 w 40"/>
                <a:gd name="T39" fmla="*/ 3 h 16"/>
                <a:gd name="T40" fmla="*/ 20 w 40"/>
                <a:gd name="T41" fmla="*/ 4 h 16"/>
                <a:gd name="T42" fmla="*/ 20 w 40"/>
                <a:gd name="T4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16">
                  <a:moveTo>
                    <a:pt x="20" y="4"/>
                  </a:moveTo>
                  <a:lnTo>
                    <a:pt x="20" y="4"/>
                  </a:lnTo>
                  <a:lnTo>
                    <a:pt x="9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7"/>
                  </a:lnTo>
                  <a:lnTo>
                    <a:pt x="6" y="12"/>
                  </a:lnTo>
                  <a:lnTo>
                    <a:pt x="13" y="15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3" y="16"/>
                  </a:lnTo>
                  <a:lnTo>
                    <a:pt x="27" y="15"/>
                  </a:lnTo>
                  <a:lnTo>
                    <a:pt x="32" y="12"/>
                  </a:lnTo>
                  <a:lnTo>
                    <a:pt x="37" y="7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0" y="3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2D2D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626">
              <a:extLst>
                <a:ext uri="{FF2B5EF4-FFF2-40B4-BE49-F238E27FC236}">
                  <a16:creationId xmlns:a16="http://schemas.microsoft.com/office/drawing/2014/main" id="{719E0F23-F0F3-8217-D5F8-48592D021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7" y="2217"/>
              <a:ext cx="127" cy="87"/>
            </a:xfrm>
            <a:custGeom>
              <a:avLst/>
              <a:gdLst>
                <a:gd name="T0" fmla="*/ 26 w 127"/>
                <a:gd name="T1" fmla="*/ 76 h 87"/>
                <a:gd name="T2" fmla="*/ 12 w 127"/>
                <a:gd name="T3" fmla="*/ 75 h 87"/>
                <a:gd name="T4" fmla="*/ 23 w 127"/>
                <a:gd name="T5" fmla="*/ 86 h 87"/>
                <a:gd name="T6" fmla="*/ 34 w 127"/>
                <a:gd name="T7" fmla="*/ 87 h 87"/>
                <a:gd name="T8" fmla="*/ 44 w 127"/>
                <a:gd name="T9" fmla="*/ 87 h 87"/>
                <a:gd name="T10" fmla="*/ 69 w 127"/>
                <a:gd name="T11" fmla="*/ 85 h 87"/>
                <a:gd name="T12" fmla="*/ 91 w 127"/>
                <a:gd name="T13" fmla="*/ 81 h 87"/>
                <a:gd name="T14" fmla="*/ 108 w 127"/>
                <a:gd name="T15" fmla="*/ 75 h 87"/>
                <a:gd name="T16" fmla="*/ 121 w 127"/>
                <a:gd name="T17" fmla="*/ 65 h 87"/>
                <a:gd name="T18" fmla="*/ 125 w 127"/>
                <a:gd name="T19" fmla="*/ 55 h 87"/>
                <a:gd name="T20" fmla="*/ 127 w 127"/>
                <a:gd name="T21" fmla="*/ 45 h 87"/>
                <a:gd name="T22" fmla="*/ 122 w 127"/>
                <a:gd name="T23" fmla="*/ 51 h 87"/>
                <a:gd name="T24" fmla="*/ 104 w 127"/>
                <a:gd name="T25" fmla="*/ 62 h 87"/>
                <a:gd name="T26" fmla="*/ 77 w 127"/>
                <a:gd name="T27" fmla="*/ 70 h 87"/>
                <a:gd name="T28" fmla="*/ 44 w 127"/>
                <a:gd name="T29" fmla="*/ 75 h 87"/>
                <a:gd name="T30" fmla="*/ 26 w 127"/>
                <a:gd name="T31" fmla="*/ 76 h 87"/>
                <a:gd name="T32" fmla="*/ 26 w 127"/>
                <a:gd name="T33" fmla="*/ 48 h 87"/>
                <a:gd name="T34" fmla="*/ 1 w 127"/>
                <a:gd name="T35" fmla="*/ 47 h 87"/>
                <a:gd name="T36" fmla="*/ 2 w 127"/>
                <a:gd name="T37" fmla="*/ 55 h 87"/>
                <a:gd name="T38" fmla="*/ 12 w 127"/>
                <a:gd name="T39" fmla="*/ 57 h 87"/>
                <a:gd name="T40" fmla="*/ 33 w 127"/>
                <a:gd name="T41" fmla="*/ 59 h 87"/>
                <a:gd name="T42" fmla="*/ 44 w 127"/>
                <a:gd name="T43" fmla="*/ 60 h 87"/>
                <a:gd name="T44" fmla="*/ 73 w 127"/>
                <a:gd name="T45" fmla="*/ 57 h 87"/>
                <a:gd name="T46" fmla="*/ 98 w 127"/>
                <a:gd name="T47" fmla="*/ 51 h 87"/>
                <a:gd name="T48" fmla="*/ 117 w 127"/>
                <a:gd name="T49" fmla="*/ 41 h 87"/>
                <a:gd name="T50" fmla="*/ 127 w 127"/>
                <a:gd name="T51" fmla="*/ 30 h 87"/>
                <a:gd name="T52" fmla="*/ 127 w 127"/>
                <a:gd name="T53" fmla="*/ 16 h 87"/>
                <a:gd name="T54" fmla="*/ 122 w 127"/>
                <a:gd name="T55" fmla="*/ 23 h 87"/>
                <a:gd name="T56" fmla="*/ 104 w 127"/>
                <a:gd name="T57" fmla="*/ 34 h 87"/>
                <a:gd name="T58" fmla="*/ 78 w 127"/>
                <a:gd name="T59" fmla="*/ 42 h 87"/>
                <a:gd name="T60" fmla="*/ 44 w 127"/>
                <a:gd name="T61" fmla="*/ 48 h 87"/>
                <a:gd name="T62" fmla="*/ 26 w 127"/>
                <a:gd name="T63" fmla="*/ 48 h 87"/>
                <a:gd name="T64" fmla="*/ 118 w 127"/>
                <a:gd name="T65" fmla="*/ 0 h 87"/>
                <a:gd name="T66" fmla="*/ 102 w 127"/>
                <a:gd name="T67" fmla="*/ 8 h 87"/>
                <a:gd name="T68" fmla="*/ 80 w 127"/>
                <a:gd name="T69" fmla="*/ 14 h 87"/>
                <a:gd name="T70" fmla="*/ 56 w 127"/>
                <a:gd name="T71" fmla="*/ 19 h 87"/>
                <a:gd name="T72" fmla="*/ 26 w 127"/>
                <a:gd name="T73" fmla="*/ 21 h 87"/>
                <a:gd name="T74" fmla="*/ 13 w 127"/>
                <a:gd name="T75" fmla="*/ 21 h 87"/>
                <a:gd name="T76" fmla="*/ 0 w 127"/>
                <a:gd name="T77" fmla="*/ 27 h 87"/>
                <a:gd name="T78" fmla="*/ 10 w 127"/>
                <a:gd name="T79" fmla="*/ 29 h 87"/>
                <a:gd name="T80" fmla="*/ 33 w 127"/>
                <a:gd name="T81" fmla="*/ 32 h 87"/>
                <a:gd name="T82" fmla="*/ 44 w 127"/>
                <a:gd name="T83" fmla="*/ 32 h 87"/>
                <a:gd name="T84" fmla="*/ 73 w 127"/>
                <a:gd name="T85" fmla="*/ 30 h 87"/>
                <a:gd name="T86" fmla="*/ 98 w 127"/>
                <a:gd name="T87" fmla="*/ 24 h 87"/>
                <a:gd name="T88" fmla="*/ 117 w 127"/>
                <a:gd name="T89" fmla="*/ 14 h 87"/>
                <a:gd name="T90" fmla="*/ 127 w 127"/>
                <a:gd name="T91" fmla="*/ 3 h 87"/>
                <a:gd name="T92" fmla="*/ 118 w 127"/>
                <a:gd name="T9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7" h="87">
                  <a:moveTo>
                    <a:pt x="26" y="76"/>
                  </a:moveTo>
                  <a:lnTo>
                    <a:pt x="26" y="76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17" y="81"/>
                  </a:lnTo>
                  <a:lnTo>
                    <a:pt x="23" y="86"/>
                  </a:lnTo>
                  <a:lnTo>
                    <a:pt x="23" y="86"/>
                  </a:lnTo>
                  <a:lnTo>
                    <a:pt x="34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7" y="86"/>
                  </a:lnTo>
                  <a:lnTo>
                    <a:pt x="69" y="85"/>
                  </a:lnTo>
                  <a:lnTo>
                    <a:pt x="80" y="84"/>
                  </a:lnTo>
                  <a:lnTo>
                    <a:pt x="91" y="81"/>
                  </a:lnTo>
                  <a:lnTo>
                    <a:pt x="100" y="78"/>
                  </a:lnTo>
                  <a:lnTo>
                    <a:pt x="108" y="75"/>
                  </a:lnTo>
                  <a:lnTo>
                    <a:pt x="116" y="70"/>
                  </a:lnTo>
                  <a:lnTo>
                    <a:pt x="121" y="65"/>
                  </a:lnTo>
                  <a:lnTo>
                    <a:pt x="121" y="65"/>
                  </a:lnTo>
                  <a:lnTo>
                    <a:pt x="125" y="5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25" y="48"/>
                  </a:lnTo>
                  <a:lnTo>
                    <a:pt x="122" y="51"/>
                  </a:lnTo>
                  <a:lnTo>
                    <a:pt x="115" y="57"/>
                  </a:lnTo>
                  <a:lnTo>
                    <a:pt x="104" y="62"/>
                  </a:lnTo>
                  <a:lnTo>
                    <a:pt x="92" y="66"/>
                  </a:lnTo>
                  <a:lnTo>
                    <a:pt x="77" y="70"/>
                  </a:lnTo>
                  <a:lnTo>
                    <a:pt x="62" y="73"/>
                  </a:lnTo>
                  <a:lnTo>
                    <a:pt x="44" y="75"/>
                  </a:lnTo>
                  <a:lnTo>
                    <a:pt x="26" y="76"/>
                  </a:lnTo>
                  <a:lnTo>
                    <a:pt x="26" y="76"/>
                  </a:lnTo>
                  <a:close/>
                  <a:moveTo>
                    <a:pt x="26" y="48"/>
                  </a:moveTo>
                  <a:lnTo>
                    <a:pt x="26" y="48"/>
                  </a:lnTo>
                  <a:lnTo>
                    <a:pt x="13" y="48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12" y="57"/>
                  </a:lnTo>
                  <a:lnTo>
                    <a:pt x="22" y="58"/>
                  </a:lnTo>
                  <a:lnTo>
                    <a:pt x="33" y="59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60" y="59"/>
                  </a:lnTo>
                  <a:lnTo>
                    <a:pt x="73" y="57"/>
                  </a:lnTo>
                  <a:lnTo>
                    <a:pt x="87" y="55"/>
                  </a:lnTo>
                  <a:lnTo>
                    <a:pt x="98" y="51"/>
                  </a:lnTo>
                  <a:lnTo>
                    <a:pt x="108" y="47"/>
                  </a:lnTo>
                  <a:lnTo>
                    <a:pt x="117" y="41"/>
                  </a:lnTo>
                  <a:lnTo>
                    <a:pt x="123" y="36"/>
                  </a:lnTo>
                  <a:lnTo>
                    <a:pt x="127" y="30"/>
                  </a:lnTo>
                  <a:lnTo>
                    <a:pt x="127" y="16"/>
                  </a:lnTo>
                  <a:lnTo>
                    <a:pt x="127" y="16"/>
                  </a:lnTo>
                  <a:lnTo>
                    <a:pt x="125" y="20"/>
                  </a:lnTo>
                  <a:lnTo>
                    <a:pt x="122" y="23"/>
                  </a:lnTo>
                  <a:lnTo>
                    <a:pt x="115" y="29"/>
                  </a:lnTo>
                  <a:lnTo>
                    <a:pt x="104" y="34"/>
                  </a:lnTo>
                  <a:lnTo>
                    <a:pt x="92" y="39"/>
                  </a:lnTo>
                  <a:lnTo>
                    <a:pt x="78" y="42"/>
                  </a:lnTo>
                  <a:lnTo>
                    <a:pt x="62" y="46"/>
                  </a:lnTo>
                  <a:lnTo>
                    <a:pt x="44" y="48"/>
                  </a:lnTo>
                  <a:lnTo>
                    <a:pt x="26" y="48"/>
                  </a:lnTo>
                  <a:lnTo>
                    <a:pt x="26" y="48"/>
                  </a:lnTo>
                  <a:close/>
                  <a:moveTo>
                    <a:pt x="118" y="0"/>
                  </a:moveTo>
                  <a:lnTo>
                    <a:pt x="118" y="0"/>
                  </a:lnTo>
                  <a:lnTo>
                    <a:pt x="110" y="4"/>
                  </a:lnTo>
                  <a:lnTo>
                    <a:pt x="102" y="8"/>
                  </a:lnTo>
                  <a:lnTo>
                    <a:pt x="92" y="11"/>
                  </a:lnTo>
                  <a:lnTo>
                    <a:pt x="80" y="14"/>
                  </a:lnTo>
                  <a:lnTo>
                    <a:pt x="68" y="18"/>
                  </a:lnTo>
                  <a:lnTo>
                    <a:pt x="56" y="19"/>
                  </a:lnTo>
                  <a:lnTo>
                    <a:pt x="41" y="21"/>
                  </a:lnTo>
                  <a:lnTo>
                    <a:pt x="26" y="21"/>
                  </a:lnTo>
                  <a:lnTo>
                    <a:pt x="26" y="21"/>
                  </a:lnTo>
                  <a:lnTo>
                    <a:pt x="13" y="21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0" y="29"/>
                  </a:lnTo>
                  <a:lnTo>
                    <a:pt x="21" y="31"/>
                  </a:lnTo>
                  <a:lnTo>
                    <a:pt x="33" y="32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60" y="32"/>
                  </a:lnTo>
                  <a:lnTo>
                    <a:pt x="73" y="30"/>
                  </a:lnTo>
                  <a:lnTo>
                    <a:pt x="87" y="27"/>
                  </a:lnTo>
                  <a:lnTo>
                    <a:pt x="98" y="24"/>
                  </a:lnTo>
                  <a:lnTo>
                    <a:pt x="108" y="20"/>
                  </a:lnTo>
                  <a:lnTo>
                    <a:pt x="117" y="14"/>
                  </a:lnTo>
                  <a:lnTo>
                    <a:pt x="123" y="9"/>
                  </a:lnTo>
                  <a:lnTo>
                    <a:pt x="127" y="3"/>
                  </a:lnTo>
                  <a:lnTo>
                    <a:pt x="127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50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627">
              <a:extLst>
                <a:ext uri="{FF2B5EF4-FFF2-40B4-BE49-F238E27FC236}">
                  <a16:creationId xmlns:a16="http://schemas.microsoft.com/office/drawing/2014/main" id="{D0E1B680-722F-5E05-604F-5F54A0A40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7" y="2205"/>
              <a:ext cx="127" cy="22"/>
            </a:xfrm>
            <a:custGeom>
              <a:avLst/>
              <a:gdLst>
                <a:gd name="T0" fmla="*/ 127 w 127"/>
                <a:gd name="T1" fmla="*/ 12 h 22"/>
                <a:gd name="T2" fmla="*/ 127 w 127"/>
                <a:gd name="T3" fmla="*/ 12 h 22"/>
                <a:gd name="T4" fmla="*/ 126 w 127"/>
                <a:gd name="T5" fmla="*/ 14 h 22"/>
                <a:gd name="T6" fmla="*/ 122 w 127"/>
                <a:gd name="T7" fmla="*/ 16 h 22"/>
                <a:gd name="T8" fmla="*/ 117 w 127"/>
                <a:gd name="T9" fmla="*/ 18 h 22"/>
                <a:gd name="T10" fmla="*/ 108 w 127"/>
                <a:gd name="T11" fmla="*/ 19 h 22"/>
                <a:gd name="T12" fmla="*/ 89 w 127"/>
                <a:gd name="T13" fmla="*/ 22 h 22"/>
                <a:gd name="T14" fmla="*/ 64 w 127"/>
                <a:gd name="T15" fmla="*/ 22 h 22"/>
                <a:gd name="T16" fmla="*/ 64 w 127"/>
                <a:gd name="T17" fmla="*/ 22 h 22"/>
                <a:gd name="T18" fmla="*/ 39 w 127"/>
                <a:gd name="T19" fmla="*/ 22 h 22"/>
                <a:gd name="T20" fmla="*/ 18 w 127"/>
                <a:gd name="T21" fmla="*/ 19 h 22"/>
                <a:gd name="T22" fmla="*/ 11 w 127"/>
                <a:gd name="T23" fmla="*/ 18 h 22"/>
                <a:gd name="T24" fmla="*/ 5 w 127"/>
                <a:gd name="T25" fmla="*/ 16 h 22"/>
                <a:gd name="T26" fmla="*/ 2 w 127"/>
                <a:gd name="T27" fmla="*/ 14 h 22"/>
                <a:gd name="T28" fmla="*/ 0 w 127"/>
                <a:gd name="T29" fmla="*/ 12 h 22"/>
                <a:gd name="T30" fmla="*/ 0 w 127"/>
                <a:gd name="T31" fmla="*/ 12 h 22"/>
                <a:gd name="T32" fmla="*/ 2 w 127"/>
                <a:gd name="T33" fmla="*/ 10 h 22"/>
                <a:gd name="T34" fmla="*/ 5 w 127"/>
                <a:gd name="T35" fmla="*/ 8 h 22"/>
                <a:gd name="T36" fmla="*/ 11 w 127"/>
                <a:gd name="T37" fmla="*/ 6 h 22"/>
                <a:gd name="T38" fmla="*/ 18 w 127"/>
                <a:gd name="T39" fmla="*/ 4 h 22"/>
                <a:gd name="T40" fmla="*/ 39 w 127"/>
                <a:gd name="T41" fmla="*/ 1 h 22"/>
                <a:gd name="T42" fmla="*/ 64 w 127"/>
                <a:gd name="T43" fmla="*/ 0 h 22"/>
                <a:gd name="T44" fmla="*/ 64 w 127"/>
                <a:gd name="T45" fmla="*/ 0 h 22"/>
                <a:gd name="T46" fmla="*/ 89 w 127"/>
                <a:gd name="T47" fmla="*/ 1 h 22"/>
                <a:gd name="T48" fmla="*/ 108 w 127"/>
                <a:gd name="T49" fmla="*/ 4 h 22"/>
                <a:gd name="T50" fmla="*/ 117 w 127"/>
                <a:gd name="T51" fmla="*/ 6 h 22"/>
                <a:gd name="T52" fmla="*/ 122 w 127"/>
                <a:gd name="T53" fmla="*/ 8 h 22"/>
                <a:gd name="T54" fmla="*/ 126 w 127"/>
                <a:gd name="T55" fmla="*/ 10 h 22"/>
                <a:gd name="T56" fmla="*/ 127 w 127"/>
                <a:gd name="T57" fmla="*/ 12 h 22"/>
                <a:gd name="T58" fmla="*/ 127 w 127"/>
                <a:gd name="T59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2">
                  <a:moveTo>
                    <a:pt x="127" y="12"/>
                  </a:moveTo>
                  <a:lnTo>
                    <a:pt x="127" y="12"/>
                  </a:lnTo>
                  <a:lnTo>
                    <a:pt x="126" y="14"/>
                  </a:lnTo>
                  <a:lnTo>
                    <a:pt x="122" y="16"/>
                  </a:lnTo>
                  <a:lnTo>
                    <a:pt x="117" y="18"/>
                  </a:lnTo>
                  <a:lnTo>
                    <a:pt x="108" y="19"/>
                  </a:lnTo>
                  <a:lnTo>
                    <a:pt x="89" y="22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39" y="22"/>
                  </a:lnTo>
                  <a:lnTo>
                    <a:pt x="18" y="19"/>
                  </a:lnTo>
                  <a:lnTo>
                    <a:pt x="11" y="18"/>
                  </a:lnTo>
                  <a:lnTo>
                    <a:pt x="5" y="16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5" y="8"/>
                  </a:lnTo>
                  <a:lnTo>
                    <a:pt x="11" y="6"/>
                  </a:lnTo>
                  <a:lnTo>
                    <a:pt x="18" y="4"/>
                  </a:lnTo>
                  <a:lnTo>
                    <a:pt x="39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89" y="1"/>
                  </a:lnTo>
                  <a:lnTo>
                    <a:pt x="108" y="4"/>
                  </a:lnTo>
                  <a:lnTo>
                    <a:pt x="117" y="6"/>
                  </a:lnTo>
                  <a:lnTo>
                    <a:pt x="122" y="8"/>
                  </a:lnTo>
                  <a:lnTo>
                    <a:pt x="126" y="10"/>
                  </a:lnTo>
                  <a:lnTo>
                    <a:pt x="127" y="12"/>
                  </a:lnTo>
                  <a:lnTo>
                    <a:pt x="127" y="12"/>
                  </a:lnTo>
                  <a:close/>
                </a:path>
              </a:pathLst>
            </a:custGeom>
            <a:solidFill>
              <a:srgbClr val="50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628">
              <a:extLst>
                <a:ext uri="{FF2B5EF4-FFF2-40B4-BE49-F238E27FC236}">
                  <a16:creationId xmlns:a16="http://schemas.microsoft.com/office/drawing/2014/main" id="{28794167-C3E7-628E-CBBD-DC564BED0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" y="1915"/>
              <a:ext cx="251" cy="298"/>
            </a:xfrm>
            <a:custGeom>
              <a:avLst/>
              <a:gdLst>
                <a:gd name="T0" fmla="*/ 73 w 251"/>
                <a:gd name="T1" fmla="*/ 298 h 298"/>
                <a:gd name="T2" fmla="*/ 71 w 251"/>
                <a:gd name="T3" fmla="*/ 275 h 298"/>
                <a:gd name="T4" fmla="*/ 64 w 251"/>
                <a:gd name="T5" fmla="*/ 253 h 298"/>
                <a:gd name="T6" fmla="*/ 52 w 251"/>
                <a:gd name="T7" fmla="*/ 232 h 298"/>
                <a:gd name="T8" fmla="*/ 37 w 251"/>
                <a:gd name="T9" fmla="*/ 215 h 298"/>
                <a:gd name="T10" fmla="*/ 28 w 251"/>
                <a:gd name="T11" fmla="*/ 204 h 298"/>
                <a:gd name="T12" fmla="*/ 15 w 251"/>
                <a:gd name="T13" fmla="*/ 183 h 298"/>
                <a:gd name="T14" fmla="*/ 6 w 251"/>
                <a:gd name="T15" fmla="*/ 161 h 298"/>
                <a:gd name="T16" fmla="*/ 0 w 251"/>
                <a:gd name="T17" fmla="*/ 138 h 298"/>
                <a:gd name="T18" fmla="*/ 0 w 251"/>
                <a:gd name="T19" fmla="*/ 113 h 298"/>
                <a:gd name="T20" fmla="*/ 6 w 251"/>
                <a:gd name="T21" fmla="*/ 90 h 298"/>
                <a:gd name="T22" fmla="*/ 15 w 251"/>
                <a:gd name="T23" fmla="*/ 67 h 298"/>
                <a:gd name="T24" fmla="*/ 28 w 251"/>
                <a:gd name="T25" fmla="*/ 46 h 298"/>
                <a:gd name="T26" fmla="*/ 37 w 251"/>
                <a:gd name="T27" fmla="*/ 37 h 298"/>
                <a:gd name="T28" fmla="*/ 56 w 251"/>
                <a:gd name="T29" fmla="*/ 20 h 298"/>
                <a:gd name="T30" fmla="*/ 78 w 251"/>
                <a:gd name="T31" fmla="*/ 9 h 298"/>
                <a:gd name="T32" fmla="*/ 102 w 251"/>
                <a:gd name="T33" fmla="*/ 2 h 298"/>
                <a:gd name="T34" fmla="*/ 126 w 251"/>
                <a:gd name="T35" fmla="*/ 0 h 298"/>
                <a:gd name="T36" fmla="*/ 150 w 251"/>
                <a:gd name="T37" fmla="*/ 2 h 298"/>
                <a:gd name="T38" fmla="*/ 172 w 251"/>
                <a:gd name="T39" fmla="*/ 9 h 298"/>
                <a:gd name="T40" fmla="*/ 194 w 251"/>
                <a:gd name="T41" fmla="*/ 20 h 298"/>
                <a:gd name="T42" fmla="*/ 214 w 251"/>
                <a:gd name="T43" fmla="*/ 37 h 298"/>
                <a:gd name="T44" fmla="*/ 223 w 251"/>
                <a:gd name="T45" fmla="*/ 46 h 298"/>
                <a:gd name="T46" fmla="*/ 237 w 251"/>
                <a:gd name="T47" fmla="*/ 67 h 298"/>
                <a:gd name="T48" fmla="*/ 246 w 251"/>
                <a:gd name="T49" fmla="*/ 90 h 298"/>
                <a:gd name="T50" fmla="*/ 250 w 251"/>
                <a:gd name="T51" fmla="*/ 113 h 298"/>
                <a:gd name="T52" fmla="*/ 250 w 251"/>
                <a:gd name="T53" fmla="*/ 138 h 298"/>
                <a:gd name="T54" fmla="*/ 246 w 251"/>
                <a:gd name="T55" fmla="*/ 161 h 298"/>
                <a:gd name="T56" fmla="*/ 237 w 251"/>
                <a:gd name="T57" fmla="*/ 183 h 298"/>
                <a:gd name="T58" fmla="*/ 223 w 251"/>
                <a:gd name="T59" fmla="*/ 204 h 298"/>
                <a:gd name="T60" fmla="*/ 214 w 251"/>
                <a:gd name="T61" fmla="*/ 215 h 298"/>
                <a:gd name="T62" fmla="*/ 198 w 251"/>
                <a:gd name="T63" fmla="*/ 232 h 298"/>
                <a:gd name="T64" fmla="*/ 188 w 251"/>
                <a:gd name="T65" fmla="*/ 253 h 298"/>
                <a:gd name="T66" fmla="*/ 181 w 251"/>
                <a:gd name="T67" fmla="*/ 275 h 298"/>
                <a:gd name="T68" fmla="*/ 178 w 251"/>
                <a:gd name="T69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1" h="298">
                  <a:moveTo>
                    <a:pt x="73" y="298"/>
                  </a:moveTo>
                  <a:lnTo>
                    <a:pt x="73" y="298"/>
                  </a:lnTo>
                  <a:lnTo>
                    <a:pt x="73" y="286"/>
                  </a:lnTo>
                  <a:lnTo>
                    <a:pt x="71" y="275"/>
                  </a:lnTo>
                  <a:lnTo>
                    <a:pt x="68" y="264"/>
                  </a:lnTo>
                  <a:lnTo>
                    <a:pt x="64" y="253"/>
                  </a:lnTo>
                  <a:lnTo>
                    <a:pt x="58" y="243"/>
                  </a:lnTo>
                  <a:lnTo>
                    <a:pt x="52" y="232"/>
                  </a:lnTo>
                  <a:lnTo>
                    <a:pt x="45" y="223"/>
                  </a:lnTo>
                  <a:lnTo>
                    <a:pt x="37" y="215"/>
                  </a:lnTo>
                  <a:lnTo>
                    <a:pt x="37" y="215"/>
                  </a:lnTo>
                  <a:lnTo>
                    <a:pt x="28" y="204"/>
                  </a:lnTo>
                  <a:lnTo>
                    <a:pt x="21" y="195"/>
                  </a:lnTo>
                  <a:lnTo>
                    <a:pt x="15" y="183"/>
                  </a:lnTo>
                  <a:lnTo>
                    <a:pt x="10" y="173"/>
                  </a:lnTo>
                  <a:lnTo>
                    <a:pt x="6" y="161"/>
                  </a:lnTo>
                  <a:lnTo>
                    <a:pt x="2" y="149"/>
                  </a:lnTo>
                  <a:lnTo>
                    <a:pt x="0" y="138"/>
                  </a:lnTo>
                  <a:lnTo>
                    <a:pt x="0" y="125"/>
                  </a:lnTo>
                  <a:lnTo>
                    <a:pt x="0" y="113"/>
                  </a:lnTo>
                  <a:lnTo>
                    <a:pt x="2" y="101"/>
                  </a:lnTo>
                  <a:lnTo>
                    <a:pt x="6" y="90"/>
                  </a:lnTo>
                  <a:lnTo>
                    <a:pt x="10" y="79"/>
                  </a:lnTo>
                  <a:lnTo>
                    <a:pt x="15" y="67"/>
                  </a:lnTo>
                  <a:lnTo>
                    <a:pt x="21" y="57"/>
                  </a:lnTo>
                  <a:lnTo>
                    <a:pt x="28" y="46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46" y="28"/>
                  </a:lnTo>
                  <a:lnTo>
                    <a:pt x="56" y="20"/>
                  </a:lnTo>
                  <a:lnTo>
                    <a:pt x="67" y="14"/>
                  </a:lnTo>
                  <a:lnTo>
                    <a:pt x="78" y="9"/>
                  </a:lnTo>
                  <a:lnTo>
                    <a:pt x="90" y="5"/>
                  </a:lnTo>
                  <a:lnTo>
                    <a:pt x="102" y="2"/>
                  </a:lnTo>
                  <a:lnTo>
                    <a:pt x="113" y="1"/>
                  </a:lnTo>
                  <a:lnTo>
                    <a:pt x="126" y="0"/>
                  </a:lnTo>
                  <a:lnTo>
                    <a:pt x="137" y="1"/>
                  </a:lnTo>
                  <a:lnTo>
                    <a:pt x="150" y="2"/>
                  </a:lnTo>
                  <a:lnTo>
                    <a:pt x="161" y="5"/>
                  </a:lnTo>
                  <a:lnTo>
                    <a:pt x="172" y="9"/>
                  </a:lnTo>
                  <a:lnTo>
                    <a:pt x="184" y="14"/>
                  </a:lnTo>
                  <a:lnTo>
                    <a:pt x="194" y="20"/>
                  </a:lnTo>
                  <a:lnTo>
                    <a:pt x="205" y="28"/>
                  </a:lnTo>
                  <a:lnTo>
                    <a:pt x="214" y="37"/>
                  </a:lnTo>
                  <a:lnTo>
                    <a:pt x="214" y="37"/>
                  </a:lnTo>
                  <a:lnTo>
                    <a:pt x="223" y="46"/>
                  </a:lnTo>
                  <a:lnTo>
                    <a:pt x="231" y="57"/>
                  </a:lnTo>
                  <a:lnTo>
                    <a:pt x="237" y="67"/>
                  </a:lnTo>
                  <a:lnTo>
                    <a:pt x="242" y="79"/>
                  </a:lnTo>
                  <a:lnTo>
                    <a:pt x="246" y="90"/>
                  </a:lnTo>
                  <a:lnTo>
                    <a:pt x="248" y="101"/>
                  </a:lnTo>
                  <a:lnTo>
                    <a:pt x="250" y="113"/>
                  </a:lnTo>
                  <a:lnTo>
                    <a:pt x="251" y="125"/>
                  </a:lnTo>
                  <a:lnTo>
                    <a:pt x="250" y="138"/>
                  </a:lnTo>
                  <a:lnTo>
                    <a:pt x="248" y="149"/>
                  </a:lnTo>
                  <a:lnTo>
                    <a:pt x="246" y="161"/>
                  </a:lnTo>
                  <a:lnTo>
                    <a:pt x="242" y="173"/>
                  </a:lnTo>
                  <a:lnTo>
                    <a:pt x="237" y="183"/>
                  </a:lnTo>
                  <a:lnTo>
                    <a:pt x="231" y="195"/>
                  </a:lnTo>
                  <a:lnTo>
                    <a:pt x="223" y="204"/>
                  </a:lnTo>
                  <a:lnTo>
                    <a:pt x="214" y="215"/>
                  </a:lnTo>
                  <a:lnTo>
                    <a:pt x="214" y="215"/>
                  </a:lnTo>
                  <a:lnTo>
                    <a:pt x="206" y="223"/>
                  </a:lnTo>
                  <a:lnTo>
                    <a:pt x="198" y="232"/>
                  </a:lnTo>
                  <a:lnTo>
                    <a:pt x="193" y="243"/>
                  </a:lnTo>
                  <a:lnTo>
                    <a:pt x="188" y="253"/>
                  </a:lnTo>
                  <a:lnTo>
                    <a:pt x="184" y="264"/>
                  </a:lnTo>
                  <a:lnTo>
                    <a:pt x="181" y="275"/>
                  </a:lnTo>
                  <a:lnTo>
                    <a:pt x="179" y="286"/>
                  </a:lnTo>
                  <a:lnTo>
                    <a:pt x="178" y="298"/>
                  </a:lnTo>
                  <a:lnTo>
                    <a:pt x="73" y="298"/>
                  </a:lnTo>
                  <a:close/>
                </a:path>
              </a:pathLst>
            </a:custGeom>
            <a:solidFill>
              <a:srgbClr val="EDB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629">
              <a:extLst>
                <a:ext uri="{FF2B5EF4-FFF2-40B4-BE49-F238E27FC236}">
                  <a16:creationId xmlns:a16="http://schemas.microsoft.com/office/drawing/2014/main" id="{F00F3D5C-335F-9B0D-2DA0-8E09D3FF3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206"/>
              <a:ext cx="105" cy="13"/>
            </a:xfrm>
            <a:custGeom>
              <a:avLst/>
              <a:gdLst>
                <a:gd name="T0" fmla="*/ 105 w 105"/>
                <a:gd name="T1" fmla="*/ 7 h 13"/>
                <a:gd name="T2" fmla="*/ 105 w 105"/>
                <a:gd name="T3" fmla="*/ 7 h 13"/>
                <a:gd name="T4" fmla="*/ 104 w 105"/>
                <a:gd name="T5" fmla="*/ 8 h 13"/>
                <a:gd name="T6" fmla="*/ 101 w 105"/>
                <a:gd name="T7" fmla="*/ 9 h 13"/>
                <a:gd name="T8" fmla="*/ 89 w 105"/>
                <a:gd name="T9" fmla="*/ 11 h 13"/>
                <a:gd name="T10" fmla="*/ 73 w 105"/>
                <a:gd name="T11" fmla="*/ 12 h 13"/>
                <a:gd name="T12" fmla="*/ 53 w 105"/>
                <a:gd name="T13" fmla="*/ 13 h 13"/>
                <a:gd name="T14" fmla="*/ 53 w 105"/>
                <a:gd name="T15" fmla="*/ 13 h 13"/>
                <a:gd name="T16" fmla="*/ 32 w 105"/>
                <a:gd name="T17" fmla="*/ 12 h 13"/>
                <a:gd name="T18" fmla="*/ 15 w 105"/>
                <a:gd name="T19" fmla="*/ 11 h 13"/>
                <a:gd name="T20" fmla="*/ 4 w 105"/>
                <a:gd name="T21" fmla="*/ 9 h 13"/>
                <a:gd name="T22" fmla="*/ 2 w 105"/>
                <a:gd name="T23" fmla="*/ 8 h 13"/>
                <a:gd name="T24" fmla="*/ 0 w 105"/>
                <a:gd name="T25" fmla="*/ 7 h 13"/>
                <a:gd name="T26" fmla="*/ 0 w 105"/>
                <a:gd name="T27" fmla="*/ 7 h 13"/>
                <a:gd name="T28" fmla="*/ 2 w 105"/>
                <a:gd name="T29" fmla="*/ 6 h 13"/>
                <a:gd name="T30" fmla="*/ 4 w 105"/>
                <a:gd name="T31" fmla="*/ 5 h 13"/>
                <a:gd name="T32" fmla="*/ 15 w 105"/>
                <a:gd name="T33" fmla="*/ 3 h 13"/>
                <a:gd name="T34" fmla="*/ 32 w 105"/>
                <a:gd name="T35" fmla="*/ 2 h 13"/>
                <a:gd name="T36" fmla="*/ 53 w 105"/>
                <a:gd name="T37" fmla="*/ 0 h 13"/>
                <a:gd name="T38" fmla="*/ 53 w 105"/>
                <a:gd name="T39" fmla="*/ 0 h 13"/>
                <a:gd name="T40" fmla="*/ 73 w 105"/>
                <a:gd name="T41" fmla="*/ 2 h 13"/>
                <a:gd name="T42" fmla="*/ 89 w 105"/>
                <a:gd name="T43" fmla="*/ 3 h 13"/>
                <a:gd name="T44" fmla="*/ 101 w 105"/>
                <a:gd name="T45" fmla="*/ 5 h 13"/>
                <a:gd name="T46" fmla="*/ 104 w 105"/>
                <a:gd name="T47" fmla="*/ 6 h 13"/>
                <a:gd name="T48" fmla="*/ 105 w 105"/>
                <a:gd name="T49" fmla="*/ 7 h 13"/>
                <a:gd name="T50" fmla="*/ 105 w 105"/>
                <a:gd name="T5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3">
                  <a:moveTo>
                    <a:pt x="105" y="7"/>
                  </a:moveTo>
                  <a:lnTo>
                    <a:pt x="105" y="7"/>
                  </a:lnTo>
                  <a:lnTo>
                    <a:pt x="104" y="8"/>
                  </a:lnTo>
                  <a:lnTo>
                    <a:pt x="101" y="9"/>
                  </a:lnTo>
                  <a:lnTo>
                    <a:pt x="89" y="11"/>
                  </a:lnTo>
                  <a:lnTo>
                    <a:pt x="73" y="12"/>
                  </a:lnTo>
                  <a:lnTo>
                    <a:pt x="53" y="13"/>
                  </a:lnTo>
                  <a:lnTo>
                    <a:pt x="53" y="13"/>
                  </a:lnTo>
                  <a:lnTo>
                    <a:pt x="32" y="12"/>
                  </a:lnTo>
                  <a:lnTo>
                    <a:pt x="15" y="11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6"/>
                  </a:lnTo>
                  <a:lnTo>
                    <a:pt x="4" y="5"/>
                  </a:lnTo>
                  <a:lnTo>
                    <a:pt x="15" y="3"/>
                  </a:lnTo>
                  <a:lnTo>
                    <a:pt x="32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73" y="2"/>
                  </a:lnTo>
                  <a:lnTo>
                    <a:pt x="89" y="3"/>
                  </a:lnTo>
                  <a:lnTo>
                    <a:pt x="101" y="5"/>
                  </a:lnTo>
                  <a:lnTo>
                    <a:pt x="104" y="6"/>
                  </a:lnTo>
                  <a:lnTo>
                    <a:pt x="105" y="7"/>
                  </a:lnTo>
                  <a:lnTo>
                    <a:pt x="105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630">
              <a:extLst>
                <a:ext uri="{FF2B5EF4-FFF2-40B4-BE49-F238E27FC236}">
                  <a16:creationId xmlns:a16="http://schemas.microsoft.com/office/drawing/2014/main" id="{055610A9-DA48-0624-A887-10AD69572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" y="2011"/>
              <a:ext cx="153" cy="38"/>
            </a:xfrm>
            <a:custGeom>
              <a:avLst/>
              <a:gdLst>
                <a:gd name="T0" fmla="*/ 1 w 153"/>
                <a:gd name="T1" fmla="*/ 37 h 38"/>
                <a:gd name="T2" fmla="*/ 1 w 153"/>
                <a:gd name="T3" fmla="*/ 37 h 38"/>
                <a:gd name="T4" fmla="*/ 0 w 153"/>
                <a:gd name="T5" fmla="*/ 33 h 38"/>
                <a:gd name="T6" fmla="*/ 1 w 153"/>
                <a:gd name="T7" fmla="*/ 31 h 38"/>
                <a:gd name="T8" fmla="*/ 1 w 153"/>
                <a:gd name="T9" fmla="*/ 31 h 38"/>
                <a:gd name="T10" fmla="*/ 9 w 153"/>
                <a:gd name="T11" fmla="*/ 24 h 38"/>
                <a:gd name="T12" fmla="*/ 18 w 153"/>
                <a:gd name="T13" fmla="*/ 18 h 38"/>
                <a:gd name="T14" fmla="*/ 27 w 153"/>
                <a:gd name="T15" fmla="*/ 13 h 38"/>
                <a:gd name="T16" fmla="*/ 36 w 153"/>
                <a:gd name="T17" fmla="*/ 8 h 38"/>
                <a:gd name="T18" fmla="*/ 47 w 153"/>
                <a:gd name="T19" fmla="*/ 4 h 38"/>
                <a:gd name="T20" fmla="*/ 56 w 153"/>
                <a:gd name="T21" fmla="*/ 2 h 38"/>
                <a:gd name="T22" fmla="*/ 66 w 153"/>
                <a:gd name="T23" fmla="*/ 0 h 38"/>
                <a:gd name="T24" fmla="*/ 77 w 153"/>
                <a:gd name="T25" fmla="*/ 0 h 38"/>
                <a:gd name="T26" fmla="*/ 77 w 153"/>
                <a:gd name="T27" fmla="*/ 0 h 38"/>
                <a:gd name="T28" fmla="*/ 87 w 153"/>
                <a:gd name="T29" fmla="*/ 0 h 38"/>
                <a:gd name="T30" fmla="*/ 97 w 153"/>
                <a:gd name="T31" fmla="*/ 2 h 38"/>
                <a:gd name="T32" fmla="*/ 107 w 153"/>
                <a:gd name="T33" fmla="*/ 4 h 38"/>
                <a:gd name="T34" fmla="*/ 116 w 153"/>
                <a:gd name="T35" fmla="*/ 8 h 38"/>
                <a:gd name="T36" fmla="*/ 126 w 153"/>
                <a:gd name="T37" fmla="*/ 13 h 38"/>
                <a:gd name="T38" fmla="*/ 135 w 153"/>
                <a:gd name="T39" fmla="*/ 18 h 38"/>
                <a:gd name="T40" fmla="*/ 143 w 153"/>
                <a:gd name="T41" fmla="*/ 24 h 38"/>
                <a:gd name="T42" fmla="*/ 151 w 153"/>
                <a:gd name="T43" fmla="*/ 31 h 38"/>
                <a:gd name="T44" fmla="*/ 151 w 153"/>
                <a:gd name="T45" fmla="*/ 31 h 38"/>
                <a:gd name="T46" fmla="*/ 153 w 153"/>
                <a:gd name="T47" fmla="*/ 33 h 38"/>
                <a:gd name="T48" fmla="*/ 151 w 153"/>
                <a:gd name="T49" fmla="*/ 37 h 38"/>
                <a:gd name="T50" fmla="*/ 151 w 153"/>
                <a:gd name="T51" fmla="*/ 37 h 38"/>
                <a:gd name="T52" fmla="*/ 149 w 153"/>
                <a:gd name="T53" fmla="*/ 38 h 38"/>
                <a:gd name="T54" fmla="*/ 146 w 153"/>
                <a:gd name="T55" fmla="*/ 37 h 38"/>
                <a:gd name="T56" fmla="*/ 146 w 153"/>
                <a:gd name="T57" fmla="*/ 37 h 38"/>
                <a:gd name="T58" fmla="*/ 139 w 153"/>
                <a:gd name="T59" fmla="*/ 29 h 38"/>
                <a:gd name="T60" fmla="*/ 131 w 153"/>
                <a:gd name="T61" fmla="*/ 23 h 38"/>
                <a:gd name="T62" fmla="*/ 122 w 153"/>
                <a:gd name="T63" fmla="*/ 19 h 38"/>
                <a:gd name="T64" fmla="*/ 114 w 153"/>
                <a:gd name="T65" fmla="*/ 15 h 38"/>
                <a:gd name="T66" fmla="*/ 105 w 153"/>
                <a:gd name="T67" fmla="*/ 12 h 38"/>
                <a:gd name="T68" fmla="*/ 95 w 153"/>
                <a:gd name="T69" fmla="*/ 9 h 38"/>
                <a:gd name="T70" fmla="*/ 86 w 153"/>
                <a:gd name="T71" fmla="*/ 8 h 38"/>
                <a:gd name="T72" fmla="*/ 77 w 153"/>
                <a:gd name="T73" fmla="*/ 8 h 38"/>
                <a:gd name="T74" fmla="*/ 77 w 153"/>
                <a:gd name="T75" fmla="*/ 8 h 38"/>
                <a:gd name="T76" fmla="*/ 67 w 153"/>
                <a:gd name="T77" fmla="*/ 8 h 38"/>
                <a:gd name="T78" fmla="*/ 58 w 153"/>
                <a:gd name="T79" fmla="*/ 9 h 38"/>
                <a:gd name="T80" fmla="*/ 49 w 153"/>
                <a:gd name="T81" fmla="*/ 12 h 38"/>
                <a:gd name="T82" fmla="*/ 39 w 153"/>
                <a:gd name="T83" fmla="*/ 15 h 38"/>
                <a:gd name="T84" fmla="*/ 30 w 153"/>
                <a:gd name="T85" fmla="*/ 19 h 38"/>
                <a:gd name="T86" fmla="*/ 22 w 153"/>
                <a:gd name="T87" fmla="*/ 23 h 38"/>
                <a:gd name="T88" fmla="*/ 14 w 153"/>
                <a:gd name="T89" fmla="*/ 29 h 38"/>
                <a:gd name="T90" fmla="*/ 6 w 153"/>
                <a:gd name="T91" fmla="*/ 37 h 38"/>
                <a:gd name="T92" fmla="*/ 6 w 153"/>
                <a:gd name="T93" fmla="*/ 37 h 38"/>
                <a:gd name="T94" fmla="*/ 4 w 153"/>
                <a:gd name="T95" fmla="*/ 38 h 38"/>
                <a:gd name="T96" fmla="*/ 4 w 153"/>
                <a:gd name="T97" fmla="*/ 38 h 38"/>
                <a:gd name="T98" fmla="*/ 1 w 153"/>
                <a:gd name="T99" fmla="*/ 37 h 38"/>
                <a:gd name="T100" fmla="*/ 1 w 153"/>
                <a:gd name="T10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3" h="38">
                  <a:moveTo>
                    <a:pt x="1" y="37"/>
                  </a:moveTo>
                  <a:lnTo>
                    <a:pt x="1" y="37"/>
                  </a:lnTo>
                  <a:lnTo>
                    <a:pt x="0" y="33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9" y="24"/>
                  </a:lnTo>
                  <a:lnTo>
                    <a:pt x="18" y="18"/>
                  </a:lnTo>
                  <a:lnTo>
                    <a:pt x="27" y="13"/>
                  </a:lnTo>
                  <a:lnTo>
                    <a:pt x="36" y="8"/>
                  </a:lnTo>
                  <a:lnTo>
                    <a:pt x="47" y="4"/>
                  </a:lnTo>
                  <a:lnTo>
                    <a:pt x="56" y="2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7" y="0"/>
                  </a:lnTo>
                  <a:lnTo>
                    <a:pt x="97" y="2"/>
                  </a:lnTo>
                  <a:lnTo>
                    <a:pt x="107" y="4"/>
                  </a:lnTo>
                  <a:lnTo>
                    <a:pt x="116" y="8"/>
                  </a:lnTo>
                  <a:lnTo>
                    <a:pt x="126" y="13"/>
                  </a:lnTo>
                  <a:lnTo>
                    <a:pt x="135" y="18"/>
                  </a:lnTo>
                  <a:lnTo>
                    <a:pt x="143" y="24"/>
                  </a:lnTo>
                  <a:lnTo>
                    <a:pt x="151" y="31"/>
                  </a:lnTo>
                  <a:lnTo>
                    <a:pt x="151" y="31"/>
                  </a:lnTo>
                  <a:lnTo>
                    <a:pt x="153" y="33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49" y="38"/>
                  </a:lnTo>
                  <a:lnTo>
                    <a:pt x="146" y="37"/>
                  </a:lnTo>
                  <a:lnTo>
                    <a:pt x="146" y="37"/>
                  </a:lnTo>
                  <a:lnTo>
                    <a:pt x="139" y="29"/>
                  </a:lnTo>
                  <a:lnTo>
                    <a:pt x="131" y="23"/>
                  </a:lnTo>
                  <a:lnTo>
                    <a:pt x="122" y="19"/>
                  </a:lnTo>
                  <a:lnTo>
                    <a:pt x="114" y="15"/>
                  </a:lnTo>
                  <a:lnTo>
                    <a:pt x="105" y="12"/>
                  </a:lnTo>
                  <a:lnTo>
                    <a:pt x="95" y="9"/>
                  </a:lnTo>
                  <a:lnTo>
                    <a:pt x="86" y="8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67" y="8"/>
                  </a:lnTo>
                  <a:lnTo>
                    <a:pt x="58" y="9"/>
                  </a:lnTo>
                  <a:lnTo>
                    <a:pt x="49" y="12"/>
                  </a:lnTo>
                  <a:lnTo>
                    <a:pt x="39" y="15"/>
                  </a:lnTo>
                  <a:lnTo>
                    <a:pt x="30" y="19"/>
                  </a:lnTo>
                  <a:lnTo>
                    <a:pt x="22" y="23"/>
                  </a:lnTo>
                  <a:lnTo>
                    <a:pt x="14" y="29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1" y="37"/>
                  </a:lnTo>
                  <a:lnTo>
                    <a:pt x="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631">
              <a:extLst>
                <a:ext uri="{FF2B5EF4-FFF2-40B4-BE49-F238E27FC236}">
                  <a16:creationId xmlns:a16="http://schemas.microsoft.com/office/drawing/2014/main" id="{D78EC5D6-926E-E2E7-4151-8FA07807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9" y="2043"/>
              <a:ext cx="124" cy="173"/>
            </a:xfrm>
            <a:custGeom>
              <a:avLst/>
              <a:gdLst>
                <a:gd name="T0" fmla="*/ 122 w 124"/>
                <a:gd name="T1" fmla="*/ 1 h 173"/>
                <a:gd name="T2" fmla="*/ 118 w 124"/>
                <a:gd name="T3" fmla="*/ 0 h 173"/>
                <a:gd name="T4" fmla="*/ 115 w 124"/>
                <a:gd name="T5" fmla="*/ 3 h 173"/>
                <a:gd name="T6" fmla="*/ 101 w 124"/>
                <a:gd name="T7" fmla="*/ 25 h 173"/>
                <a:gd name="T8" fmla="*/ 76 w 124"/>
                <a:gd name="T9" fmla="*/ 73 h 173"/>
                <a:gd name="T10" fmla="*/ 68 w 124"/>
                <a:gd name="T11" fmla="*/ 97 h 173"/>
                <a:gd name="T12" fmla="*/ 62 w 124"/>
                <a:gd name="T13" fmla="*/ 95 h 173"/>
                <a:gd name="T14" fmla="*/ 59 w 124"/>
                <a:gd name="T15" fmla="*/ 95 h 173"/>
                <a:gd name="T16" fmla="*/ 56 w 124"/>
                <a:gd name="T17" fmla="*/ 97 h 173"/>
                <a:gd name="T18" fmla="*/ 36 w 124"/>
                <a:gd name="T19" fmla="*/ 49 h 173"/>
                <a:gd name="T20" fmla="*/ 9 w 124"/>
                <a:gd name="T21" fmla="*/ 3 h 173"/>
                <a:gd name="T22" fmla="*/ 7 w 124"/>
                <a:gd name="T23" fmla="*/ 1 h 173"/>
                <a:gd name="T24" fmla="*/ 4 w 124"/>
                <a:gd name="T25" fmla="*/ 0 h 173"/>
                <a:gd name="T26" fmla="*/ 2 w 124"/>
                <a:gd name="T27" fmla="*/ 1 h 173"/>
                <a:gd name="T28" fmla="*/ 0 w 124"/>
                <a:gd name="T29" fmla="*/ 5 h 173"/>
                <a:gd name="T30" fmla="*/ 1 w 124"/>
                <a:gd name="T31" fmla="*/ 8 h 173"/>
                <a:gd name="T32" fmla="*/ 15 w 124"/>
                <a:gd name="T33" fmla="*/ 32 h 173"/>
                <a:gd name="T34" fmla="*/ 40 w 124"/>
                <a:gd name="T35" fmla="*/ 81 h 173"/>
                <a:gd name="T36" fmla="*/ 47 w 124"/>
                <a:gd name="T37" fmla="*/ 105 h 173"/>
                <a:gd name="T38" fmla="*/ 45 w 124"/>
                <a:gd name="T39" fmla="*/ 111 h 173"/>
                <a:gd name="T40" fmla="*/ 38 w 124"/>
                <a:gd name="T41" fmla="*/ 131 h 173"/>
                <a:gd name="T42" fmla="*/ 34 w 124"/>
                <a:gd name="T43" fmla="*/ 170 h 173"/>
                <a:gd name="T44" fmla="*/ 34 w 124"/>
                <a:gd name="T45" fmla="*/ 170 h 173"/>
                <a:gd name="T46" fmla="*/ 42 w 124"/>
                <a:gd name="T47" fmla="*/ 172 h 173"/>
                <a:gd name="T48" fmla="*/ 62 w 124"/>
                <a:gd name="T49" fmla="*/ 173 h 173"/>
                <a:gd name="T50" fmla="*/ 87 w 124"/>
                <a:gd name="T51" fmla="*/ 171 h 173"/>
                <a:gd name="T52" fmla="*/ 89 w 124"/>
                <a:gd name="T53" fmla="*/ 170 h 173"/>
                <a:gd name="T54" fmla="*/ 89 w 124"/>
                <a:gd name="T55" fmla="*/ 150 h 173"/>
                <a:gd name="T56" fmla="*/ 82 w 124"/>
                <a:gd name="T57" fmla="*/ 117 h 173"/>
                <a:gd name="T58" fmla="*/ 75 w 124"/>
                <a:gd name="T59" fmla="*/ 105 h 173"/>
                <a:gd name="T60" fmla="*/ 79 w 124"/>
                <a:gd name="T61" fmla="*/ 94 h 173"/>
                <a:gd name="T62" fmla="*/ 95 w 124"/>
                <a:gd name="T63" fmla="*/ 57 h 173"/>
                <a:gd name="T64" fmla="*/ 123 w 124"/>
                <a:gd name="T65" fmla="*/ 8 h 173"/>
                <a:gd name="T66" fmla="*/ 124 w 124"/>
                <a:gd name="T67" fmla="*/ 7 h 173"/>
                <a:gd name="T68" fmla="*/ 123 w 124"/>
                <a:gd name="T69" fmla="*/ 3 h 173"/>
                <a:gd name="T70" fmla="*/ 122 w 124"/>
                <a:gd name="T71" fmla="*/ 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4" h="173">
                  <a:moveTo>
                    <a:pt x="122" y="1"/>
                  </a:moveTo>
                  <a:lnTo>
                    <a:pt x="122" y="1"/>
                  </a:lnTo>
                  <a:lnTo>
                    <a:pt x="120" y="0"/>
                  </a:lnTo>
                  <a:lnTo>
                    <a:pt x="118" y="0"/>
                  </a:lnTo>
                  <a:lnTo>
                    <a:pt x="117" y="1"/>
                  </a:lnTo>
                  <a:lnTo>
                    <a:pt x="115" y="3"/>
                  </a:lnTo>
                  <a:lnTo>
                    <a:pt x="115" y="3"/>
                  </a:lnTo>
                  <a:lnTo>
                    <a:pt x="101" y="25"/>
                  </a:lnTo>
                  <a:lnTo>
                    <a:pt x="88" y="49"/>
                  </a:lnTo>
                  <a:lnTo>
                    <a:pt x="76" y="73"/>
                  </a:lnTo>
                  <a:lnTo>
                    <a:pt x="68" y="97"/>
                  </a:lnTo>
                  <a:lnTo>
                    <a:pt x="68" y="97"/>
                  </a:lnTo>
                  <a:lnTo>
                    <a:pt x="65" y="95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59" y="95"/>
                  </a:lnTo>
                  <a:lnTo>
                    <a:pt x="56" y="97"/>
                  </a:lnTo>
                  <a:lnTo>
                    <a:pt x="56" y="97"/>
                  </a:lnTo>
                  <a:lnTo>
                    <a:pt x="47" y="73"/>
                  </a:lnTo>
                  <a:lnTo>
                    <a:pt x="36" y="49"/>
                  </a:lnTo>
                  <a:lnTo>
                    <a:pt x="22" y="24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5" y="32"/>
                  </a:lnTo>
                  <a:lnTo>
                    <a:pt x="29" y="57"/>
                  </a:lnTo>
                  <a:lnTo>
                    <a:pt x="40" y="81"/>
                  </a:lnTo>
                  <a:lnTo>
                    <a:pt x="44" y="94"/>
                  </a:lnTo>
                  <a:lnTo>
                    <a:pt x="47" y="105"/>
                  </a:lnTo>
                  <a:lnTo>
                    <a:pt x="47" y="105"/>
                  </a:lnTo>
                  <a:lnTo>
                    <a:pt x="45" y="111"/>
                  </a:lnTo>
                  <a:lnTo>
                    <a:pt x="42" y="117"/>
                  </a:lnTo>
                  <a:lnTo>
                    <a:pt x="38" y="131"/>
                  </a:lnTo>
                  <a:lnTo>
                    <a:pt x="35" y="15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6" y="171"/>
                  </a:lnTo>
                  <a:lnTo>
                    <a:pt x="42" y="172"/>
                  </a:lnTo>
                  <a:lnTo>
                    <a:pt x="62" y="173"/>
                  </a:lnTo>
                  <a:lnTo>
                    <a:pt x="62" y="173"/>
                  </a:lnTo>
                  <a:lnTo>
                    <a:pt x="82" y="172"/>
                  </a:lnTo>
                  <a:lnTo>
                    <a:pt x="87" y="171"/>
                  </a:lnTo>
                  <a:lnTo>
                    <a:pt x="89" y="170"/>
                  </a:lnTo>
                  <a:lnTo>
                    <a:pt x="89" y="170"/>
                  </a:lnTo>
                  <a:lnTo>
                    <a:pt x="89" y="170"/>
                  </a:lnTo>
                  <a:lnTo>
                    <a:pt x="89" y="150"/>
                  </a:lnTo>
                  <a:lnTo>
                    <a:pt x="86" y="132"/>
                  </a:lnTo>
                  <a:lnTo>
                    <a:pt x="82" y="117"/>
                  </a:lnTo>
                  <a:lnTo>
                    <a:pt x="78" y="111"/>
                  </a:lnTo>
                  <a:lnTo>
                    <a:pt x="75" y="105"/>
                  </a:lnTo>
                  <a:lnTo>
                    <a:pt x="75" y="105"/>
                  </a:lnTo>
                  <a:lnTo>
                    <a:pt x="79" y="94"/>
                  </a:lnTo>
                  <a:lnTo>
                    <a:pt x="84" y="81"/>
                  </a:lnTo>
                  <a:lnTo>
                    <a:pt x="95" y="57"/>
                  </a:lnTo>
                  <a:lnTo>
                    <a:pt x="108" y="32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4" y="7"/>
                  </a:lnTo>
                  <a:lnTo>
                    <a:pt x="124" y="5"/>
                  </a:lnTo>
                  <a:lnTo>
                    <a:pt x="123" y="3"/>
                  </a:lnTo>
                  <a:lnTo>
                    <a:pt x="122" y="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083BD36-4ECC-6F6E-3EF1-43B48F062014}"/>
              </a:ext>
            </a:extLst>
          </p:cNvPr>
          <p:cNvSpPr txBox="1"/>
          <p:nvPr/>
        </p:nvSpPr>
        <p:spPr>
          <a:xfrm>
            <a:off x="2713600" y="1777529"/>
            <a:ext cx="694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pt-BR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Fraud</a:t>
            </a:r>
            <a:r>
              <a:rPr lang="pt-BR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Detection</a:t>
            </a:r>
            <a:r>
              <a:rPr lang="pt-BR" sz="4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pt-BR" sz="4800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B31DB6BA-902A-3717-D9A1-B25FE73CE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692" y="2640891"/>
            <a:ext cx="4766882" cy="24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1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Ferramentas Utilizadas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110B0B43-C798-0A61-80E4-244A0B63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28" y="1461701"/>
            <a:ext cx="7113539" cy="3864624"/>
          </a:xfrm>
          <a:prstGeom prst="rect">
            <a:avLst/>
          </a:prstGeom>
        </p:spPr>
      </p:pic>
      <p:grpSp>
        <p:nvGrpSpPr>
          <p:cNvPr id="44" name="Group 4745">
            <a:extLst>
              <a:ext uri="{FF2B5EF4-FFF2-40B4-BE49-F238E27FC236}">
                <a16:creationId xmlns:a16="http://schemas.microsoft.com/office/drawing/2014/main" id="{DCA62C36-59F9-ADDB-F391-D04F79DC7F6D}"/>
              </a:ext>
            </a:extLst>
          </p:cNvPr>
          <p:cNvGrpSpPr/>
          <p:nvPr/>
        </p:nvGrpSpPr>
        <p:grpSpPr>
          <a:xfrm>
            <a:off x="2078826" y="490067"/>
            <a:ext cx="824754" cy="799246"/>
            <a:chOff x="3443288" y="2871787"/>
            <a:chExt cx="1092200" cy="1092200"/>
          </a:xfrm>
        </p:grpSpPr>
        <p:sp>
          <p:nvSpPr>
            <p:cNvPr id="45" name="Freeform 1527">
              <a:extLst>
                <a:ext uri="{FF2B5EF4-FFF2-40B4-BE49-F238E27FC236}">
                  <a16:creationId xmlns:a16="http://schemas.microsoft.com/office/drawing/2014/main" id="{FAF61953-1214-A4CA-7C81-37CA83C19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288" y="2871787"/>
              <a:ext cx="1092200" cy="1092200"/>
            </a:xfrm>
            <a:custGeom>
              <a:avLst/>
              <a:gdLst>
                <a:gd name="T0" fmla="*/ 688 w 688"/>
                <a:gd name="T1" fmla="*/ 361 h 688"/>
                <a:gd name="T2" fmla="*/ 680 w 688"/>
                <a:gd name="T3" fmla="*/ 413 h 688"/>
                <a:gd name="T4" fmla="*/ 667 w 688"/>
                <a:gd name="T5" fmla="*/ 462 h 688"/>
                <a:gd name="T6" fmla="*/ 646 w 688"/>
                <a:gd name="T7" fmla="*/ 507 h 688"/>
                <a:gd name="T8" fmla="*/ 619 w 688"/>
                <a:gd name="T9" fmla="*/ 550 h 688"/>
                <a:gd name="T10" fmla="*/ 587 w 688"/>
                <a:gd name="T11" fmla="*/ 587 h 688"/>
                <a:gd name="T12" fmla="*/ 550 w 688"/>
                <a:gd name="T13" fmla="*/ 619 h 688"/>
                <a:gd name="T14" fmla="*/ 507 w 688"/>
                <a:gd name="T15" fmla="*/ 646 h 688"/>
                <a:gd name="T16" fmla="*/ 462 w 688"/>
                <a:gd name="T17" fmla="*/ 667 h 688"/>
                <a:gd name="T18" fmla="*/ 413 w 688"/>
                <a:gd name="T19" fmla="*/ 680 h 688"/>
                <a:gd name="T20" fmla="*/ 361 w 688"/>
                <a:gd name="T21" fmla="*/ 688 h 688"/>
                <a:gd name="T22" fmla="*/ 327 w 688"/>
                <a:gd name="T23" fmla="*/ 688 h 688"/>
                <a:gd name="T24" fmla="*/ 275 w 688"/>
                <a:gd name="T25" fmla="*/ 680 h 688"/>
                <a:gd name="T26" fmla="*/ 226 w 688"/>
                <a:gd name="T27" fmla="*/ 667 h 688"/>
                <a:gd name="T28" fmla="*/ 181 w 688"/>
                <a:gd name="T29" fmla="*/ 646 h 688"/>
                <a:gd name="T30" fmla="*/ 138 w 688"/>
                <a:gd name="T31" fmla="*/ 619 h 688"/>
                <a:gd name="T32" fmla="*/ 101 w 688"/>
                <a:gd name="T33" fmla="*/ 587 h 688"/>
                <a:gd name="T34" fmla="*/ 69 w 688"/>
                <a:gd name="T35" fmla="*/ 550 h 688"/>
                <a:gd name="T36" fmla="*/ 42 w 688"/>
                <a:gd name="T37" fmla="*/ 507 h 688"/>
                <a:gd name="T38" fmla="*/ 21 w 688"/>
                <a:gd name="T39" fmla="*/ 462 h 688"/>
                <a:gd name="T40" fmla="*/ 8 w 688"/>
                <a:gd name="T41" fmla="*/ 413 h 688"/>
                <a:gd name="T42" fmla="*/ 0 w 688"/>
                <a:gd name="T43" fmla="*/ 361 h 688"/>
                <a:gd name="T44" fmla="*/ 0 w 688"/>
                <a:gd name="T45" fmla="*/ 327 h 688"/>
                <a:gd name="T46" fmla="*/ 8 w 688"/>
                <a:gd name="T47" fmla="*/ 275 h 688"/>
                <a:gd name="T48" fmla="*/ 21 w 688"/>
                <a:gd name="T49" fmla="*/ 226 h 688"/>
                <a:gd name="T50" fmla="*/ 42 w 688"/>
                <a:gd name="T51" fmla="*/ 181 h 688"/>
                <a:gd name="T52" fmla="*/ 69 w 688"/>
                <a:gd name="T53" fmla="*/ 138 h 688"/>
                <a:gd name="T54" fmla="*/ 101 w 688"/>
                <a:gd name="T55" fmla="*/ 101 h 688"/>
                <a:gd name="T56" fmla="*/ 138 w 688"/>
                <a:gd name="T57" fmla="*/ 69 h 688"/>
                <a:gd name="T58" fmla="*/ 181 w 688"/>
                <a:gd name="T59" fmla="*/ 42 h 688"/>
                <a:gd name="T60" fmla="*/ 226 w 688"/>
                <a:gd name="T61" fmla="*/ 21 h 688"/>
                <a:gd name="T62" fmla="*/ 275 w 688"/>
                <a:gd name="T63" fmla="*/ 8 h 688"/>
                <a:gd name="T64" fmla="*/ 327 w 688"/>
                <a:gd name="T65" fmla="*/ 0 h 688"/>
                <a:gd name="T66" fmla="*/ 361 w 688"/>
                <a:gd name="T67" fmla="*/ 0 h 688"/>
                <a:gd name="T68" fmla="*/ 413 w 688"/>
                <a:gd name="T69" fmla="*/ 8 h 688"/>
                <a:gd name="T70" fmla="*/ 462 w 688"/>
                <a:gd name="T71" fmla="*/ 21 h 688"/>
                <a:gd name="T72" fmla="*/ 507 w 688"/>
                <a:gd name="T73" fmla="*/ 42 h 688"/>
                <a:gd name="T74" fmla="*/ 550 w 688"/>
                <a:gd name="T75" fmla="*/ 69 h 688"/>
                <a:gd name="T76" fmla="*/ 587 w 688"/>
                <a:gd name="T77" fmla="*/ 101 h 688"/>
                <a:gd name="T78" fmla="*/ 619 w 688"/>
                <a:gd name="T79" fmla="*/ 138 h 688"/>
                <a:gd name="T80" fmla="*/ 646 w 688"/>
                <a:gd name="T81" fmla="*/ 181 h 688"/>
                <a:gd name="T82" fmla="*/ 667 w 688"/>
                <a:gd name="T83" fmla="*/ 226 h 688"/>
                <a:gd name="T84" fmla="*/ 680 w 688"/>
                <a:gd name="T85" fmla="*/ 275 h 688"/>
                <a:gd name="T86" fmla="*/ 688 w 688"/>
                <a:gd name="T87" fmla="*/ 32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8" h="688">
                  <a:moveTo>
                    <a:pt x="688" y="344"/>
                  </a:moveTo>
                  <a:lnTo>
                    <a:pt x="688" y="344"/>
                  </a:lnTo>
                  <a:lnTo>
                    <a:pt x="688" y="361"/>
                  </a:lnTo>
                  <a:lnTo>
                    <a:pt x="686" y="380"/>
                  </a:lnTo>
                  <a:lnTo>
                    <a:pt x="684" y="397"/>
                  </a:lnTo>
                  <a:lnTo>
                    <a:pt x="680" y="413"/>
                  </a:lnTo>
                  <a:lnTo>
                    <a:pt x="677" y="430"/>
                  </a:lnTo>
                  <a:lnTo>
                    <a:pt x="672" y="446"/>
                  </a:lnTo>
                  <a:lnTo>
                    <a:pt x="667" y="462"/>
                  </a:lnTo>
                  <a:lnTo>
                    <a:pt x="661" y="478"/>
                  </a:lnTo>
                  <a:lnTo>
                    <a:pt x="653" y="493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7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5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9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3" y="653"/>
                  </a:lnTo>
                  <a:lnTo>
                    <a:pt x="478" y="661"/>
                  </a:lnTo>
                  <a:lnTo>
                    <a:pt x="462" y="667"/>
                  </a:lnTo>
                  <a:lnTo>
                    <a:pt x="446" y="672"/>
                  </a:lnTo>
                  <a:lnTo>
                    <a:pt x="430" y="677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80" y="686"/>
                  </a:lnTo>
                  <a:lnTo>
                    <a:pt x="361" y="688"/>
                  </a:lnTo>
                  <a:lnTo>
                    <a:pt x="344" y="688"/>
                  </a:lnTo>
                  <a:lnTo>
                    <a:pt x="344" y="688"/>
                  </a:lnTo>
                  <a:lnTo>
                    <a:pt x="327" y="688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7"/>
                  </a:lnTo>
                  <a:lnTo>
                    <a:pt x="242" y="672"/>
                  </a:lnTo>
                  <a:lnTo>
                    <a:pt x="226" y="667"/>
                  </a:lnTo>
                  <a:lnTo>
                    <a:pt x="210" y="661"/>
                  </a:lnTo>
                  <a:lnTo>
                    <a:pt x="196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9"/>
                  </a:lnTo>
                  <a:lnTo>
                    <a:pt x="138" y="619"/>
                  </a:lnTo>
                  <a:lnTo>
                    <a:pt x="126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5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7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3"/>
                  </a:lnTo>
                  <a:lnTo>
                    <a:pt x="27" y="478"/>
                  </a:lnTo>
                  <a:lnTo>
                    <a:pt x="21" y="462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3"/>
                  </a:lnTo>
                  <a:lnTo>
                    <a:pt x="4" y="397"/>
                  </a:lnTo>
                  <a:lnTo>
                    <a:pt x="2" y="380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7"/>
                  </a:lnTo>
                  <a:lnTo>
                    <a:pt x="2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6"/>
                  </a:lnTo>
                  <a:lnTo>
                    <a:pt x="42" y="181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8"/>
                  </a:lnTo>
                  <a:lnTo>
                    <a:pt x="79" y="126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6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1"/>
                  </a:lnTo>
                  <a:lnTo>
                    <a:pt x="181" y="42"/>
                  </a:lnTo>
                  <a:lnTo>
                    <a:pt x="196" y="35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8"/>
                  </a:lnTo>
                  <a:lnTo>
                    <a:pt x="291" y="4"/>
                  </a:lnTo>
                  <a:lnTo>
                    <a:pt x="308" y="2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80" y="2"/>
                  </a:lnTo>
                  <a:lnTo>
                    <a:pt x="397" y="4"/>
                  </a:lnTo>
                  <a:lnTo>
                    <a:pt x="413" y="8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3" y="35"/>
                  </a:lnTo>
                  <a:lnTo>
                    <a:pt x="507" y="42"/>
                  </a:lnTo>
                  <a:lnTo>
                    <a:pt x="522" y="51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6"/>
                  </a:lnTo>
                  <a:lnTo>
                    <a:pt x="619" y="138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1"/>
                  </a:lnTo>
                  <a:lnTo>
                    <a:pt x="653" y="196"/>
                  </a:lnTo>
                  <a:lnTo>
                    <a:pt x="661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7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8" y="327"/>
                  </a:lnTo>
                  <a:lnTo>
                    <a:pt x="688" y="344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1528">
              <a:extLst>
                <a:ext uri="{FF2B5EF4-FFF2-40B4-BE49-F238E27FC236}">
                  <a16:creationId xmlns:a16="http://schemas.microsoft.com/office/drawing/2014/main" id="{C9A7F1E5-ADC0-196F-30F9-BFEA36289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288" y="2871787"/>
              <a:ext cx="1092200" cy="1092200"/>
            </a:xfrm>
            <a:custGeom>
              <a:avLst/>
              <a:gdLst>
                <a:gd name="T0" fmla="*/ 688 w 688"/>
                <a:gd name="T1" fmla="*/ 361 h 688"/>
                <a:gd name="T2" fmla="*/ 680 w 688"/>
                <a:gd name="T3" fmla="*/ 413 h 688"/>
                <a:gd name="T4" fmla="*/ 667 w 688"/>
                <a:gd name="T5" fmla="*/ 462 h 688"/>
                <a:gd name="T6" fmla="*/ 646 w 688"/>
                <a:gd name="T7" fmla="*/ 507 h 688"/>
                <a:gd name="T8" fmla="*/ 619 w 688"/>
                <a:gd name="T9" fmla="*/ 550 h 688"/>
                <a:gd name="T10" fmla="*/ 587 w 688"/>
                <a:gd name="T11" fmla="*/ 587 h 688"/>
                <a:gd name="T12" fmla="*/ 550 w 688"/>
                <a:gd name="T13" fmla="*/ 619 h 688"/>
                <a:gd name="T14" fmla="*/ 507 w 688"/>
                <a:gd name="T15" fmla="*/ 646 h 688"/>
                <a:gd name="T16" fmla="*/ 462 w 688"/>
                <a:gd name="T17" fmla="*/ 667 h 688"/>
                <a:gd name="T18" fmla="*/ 413 w 688"/>
                <a:gd name="T19" fmla="*/ 680 h 688"/>
                <a:gd name="T20" fmla="*/ 361 w 688"/>
                <a:gd name="T21" fmla="*/ 688 h 688"/>
                <a:gd name="T22" fmla="*/ 327 w 688"/>
                <a:gd name="T23" fmla="*/ 688 h 688"/>
                <a:gd name="T24" fmla="*/ 275 w 688"/>
                <a:gd name="T25" fmla="*/ 680 h 688"/>
                <a:gd name="T26" fmla="*/ 226 w 688"/>
                <a:gd name="T27" fmla="*/ 667 h 688"/>
                <a:gd name="T28" fmla="*/ 181 w 688"/>
                <a:gd name="T29" fmla="*/ 646 h 688"/>
                <a:gd name="T30" fmla="*/ 138 w 688"/>
                <a:gd name="T31" fmla="*/ 619 h 688"/>
                <a:gd name="T32" fmla="*/ 101 w 688"/>
                <a:gd name="T33" fmla="*/ 587 h 688"/>
                <a:gd name="T34" fmla="*/ 69 w 688"/>
                <a:gd name="T35" fmla="*/ 550 h 688"/>
                <a:gd name="T36" fmla="*/ 42 w 688"/>
                <a:gd name="T37" fmla="*/ 507 h 688"/>
                <a:gd name="T38" fmla="*/ 21 w 688"/>
                <a:gd name="T39" fmla="*/ 462 h 688"/>
                <a:gd name="T40" fmla="*/ 8 w 688"/>
                <a:gd name="T41" fmla="*/ 413 h 688"/>
                <a:gd name="T42" fmla="*/ 0 w 688"/>
                <a:gd name="T43" fmla="*/ 361 h 688"/>
                <a:gd name="T44" fmla="*/ 0 w 688"/>
                <a:gd name="T45" fmla="*/ 327 h 688"/>
                <a:gd name="T46" fmla="*/ 8 w 688"/>
                <a:gd name="T47" fmla="*/ 275 h 688"/>
                <a:gd name="T48" fmla="*/ 21 w 688"/>
                <a:gd name="T49" fmla="*/ 226 h 688"/>
                <a:gd name="T50" fmla="*/ 42 w 688"/>
                <a:gd name="T51" fmla="*/ 181 h 688"/>
                <a:gd name="T52" fmla="*/ 69 w 688"/>
                <a:gd name="T53" fmla="*/ 138 h 688"/>
                <a:gd name="T54" fmla="*/ 101 w 688"/>
                <a:gd name="T55" fmla="*/ 101 h 688"/>
                <a:gd name="T56" fmla="*/ 138 w 688"/>
                <a:gd name="T57" fmla="*/ 69 h 688"/>
                <a:gd name="T58" fmla="*/ 181 w 688"/>
                <a:gd name="T59" fmla="*/ 42 h 688"/>
                <a:gd name="T60" fmla="*/ 226 w 688"/>
                <a:gd name="T61" fmla="*/ 21 h 688"/>
                <a:gd name="T62" fmla="*/ 275 w 688"/>
                <a:gd name="T63" fmla="*/ 8 h 688"/>
                <a:gd name="T64" fmla="*/ 327 w 688"/>
                <a:gd name="T65" fmla="*/ 0 h 688"/>
                <a:gd name="T66" fmla="*/ 361 w 688"/>
                <a:gd name="T67" fmla="*/ 0 h 688"/>
                <a:gd name="T68" fmla="*/ 413 w 688"/>
                <a:gd name="T69" fmla="*/ 8 h 688"/>
                <a:gd name="T70" fmla="*/ 462 w 688"/>
                <a:gd name="T71" fmla="*/ 21 h 688"/>
                <a:gd name="T72" fmla="*/ 507 w 688"/>
                <a:gd name="T73" fmla="*/ 42 h 688"/>
                <a:gd name="T74" fmla="*/ 550 w 688"/>
                <a:gd name="T75" fmla="*/ 69 h 688"/>
                <a:gd name="T76" fmla="*/ 587 w 688"/>
                <a:gd name="T77" fmla="*/ 101 h 688"/>
                <a:gd name="T78" fmla="*/ 619 w 688"/>
                <a:gd name="T79" fmla="*/ 138 h 688"/>
                <a:gd name="T80" fmla="*/ 646 w 688"/>
                <a:gd name="T81" fmla="*/ 181 h 688"/>
                <a:gd name="T82" fmla="*/ 667 w 688"/>
                <a:gd name="T83" fmla="*/ 226 h 688"/>
                <a:gd name="T84" fmla="*/ 680 w 688"/>
                <a:gd name="T85" fmla="*/ 275 h 688"/>
                <a:gd name="T86" fmla="*/ 688 w 688"/>
                <a:gd name="T87" fmla="*/ 32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8" h="688">
                  <a:moveTo>
                    <a:pt x="688" y="344"/>
                  </a:moveTo>
                  <a:lnTo>
                    <a:pt x="688" y="344"/>
                  </a:lnTo>
                  <a:lnTo>
                    <a:pt x="688" y="361"/>
                  </a:lnTo>
                  <a:lnTo>
                    <a:pt x="686" y="380"/>
                  </a:lnTo>
                  <a:lnTo>
                    <a:pt x="684" y="397"/>
                  </a:lnTo>
                  <a:lnTo>
                    <a:pt x="680" y="413"/>
                  </a:lnTo>
                  <a:lnTo>
                    <a:pt x="677" y="430"/>
                  </a:lnTo>
                  <a:lnTo>
                    <a:pt x="672" y="446"/>
                  </a:lnTo>
                  <a:lnTo>
                    <a:pt x="667" y="462"/>
                  </a:lnTo>
                  <a:lnTo>
                    <a:pt x="661" y="478"/>
                  </a:lnTo>
                  <a:lnTo>
                    <a:pt x="653" y="493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7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5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9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3" y="653"/>
                  </a:lnTo>
                  <a:lnTo>
                    <a:pt x="478" y="661"/>
                  </a:lnTo>
                  <a:lnTo>
                    <a:pt x="462" y="667"/>
                  </a:lnTo>
                  <a:lnTo>
                    <a:pt x="446" y="672"/>
                  </a:lnTo>
                  <a:lnTo>
                    <a:pt x="430" y="677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80" y="686"/>
                  </a:lnTo>
                  <a:lnTo>
                    <a:pt x="361" y="688"/>
                  </a:lnTo>
                  <a:lnTo>
                    <a:pt x="344" y="688"/>
                  </a:lnTo>
                  <a:lnTo>
                    <a:pt x="344" y="688"/>
                  </a:lnTo>
                  <a:lnTo>
                    <a:pt x="327" y="688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7"/>
                  </a:lnTo>
                  <a:lnTo>
                    <a:pt x="242" y="672"/>
                  </a:lnTo>
                  <a:lnTo>
                    <a:pt x="226" y="667"/>
                  </a:lnTo>
                  <a:lnTo>
                    <a:pt x="210" y="661"/>
                  </a:lnTo>
                  <a:lnTo>
                    <a:pt x="196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9"/>
                  </a:lnTo>
                  <a:lnTo>
                    <a:pt x="138" y="619"/>
                  </a:lnTo>
                  <a:lnTo>
                    <a:pt x="126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5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7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3"/>
                  </a:lnTo>
                  <a:lnTo>
                    <a:pt x="27" y="478"/>
                  </a:lnTo>
                  <a:lnTo>
                    <a:pt x="21" y="462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3"/>
                  </a:lnTo>
                  <a:lnTo>
                    <a:pt x="4" y="397"/>
                  </a:lnTo>
                  <a:lnTo>
                    <a:pt x="2" y="380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7"/>
                  </a:lnTo>
                  <a:lnTo>
                    <a:pt x="2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6"/>
                  </a:lnTo>
                  <a:lnTo>
                    <a:pt x="42" y="181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8"/>
                  </a:lnTo>
                  <a:lnTo>
                    <a:pt x="79" y="126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6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1"/>
                  </a:lnTo>
                  <a:lnTo>
                    <a:pt x="181" y="42"/>
                  </a:lnTo>
                  <a:lnTo>
                    <a:pt x="196" y="35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8"/>
                  </a:lnTo>
                  <a:lnTo>
                    <a:pt x="291" y="4"/>
                  </a:lnTo>
                  <a:lnTo>
                    <a:pt x="308" y="2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80" y="2"/>
                  </a:lnTo>
                  <a:lnTo>
                    <a:pt x="397" y="4"/>
                  </a:lnTo>
                  <a:lnTo>
                    <a:pt x="413" y="8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3" y="35"/>
                  </a:lnTo>
                  <a:lnTo>
                    <a:pt x="507" y="42"/>
                  </a:lnTo>
                  <a:lnTo>
                    <a:pt x="522" y="51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6"/>
                  </a:lnTo>
                  <a:lnTo>
                    <a:pt x="619" y="138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1"/>
                  </a:lnTo>
                  <a:lnTo>
                    <a:pt x="653" y="196"/>
                  </a:lnTo>
                  <a:lnTo>
                    <a:pt x="661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7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8" y="327"/>
                  </a:lnTo>
                  <a:lnTo>
                    <a:pt x="688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1529">
              <a:extLst>
                <a:ext uri="{FF2B5EF4-FFF2-40B4-BE49-F238E27FC236}">
                  <a16:creationId xmlns:a16="http://schemas.microsoft.com/office/drawing/2014/main" id="{31D99D04-B9B3-88B5-BF6B-5E8C1FF41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2909887"/>
              <a:ext cx="550863" cy="550863"/>
            </a:xfrm>
            <a:custGeom>
              <a:avLst/>
              <a:gdLst>
                <a:gd name="T0" fmla="*/ 194 w 347"/>
                <a:gd name="T1" fmla="*/ 0 h 347"/>
                <a:gd name="T2" fmla="*/ 162 w 347"/>
                <a:gd name="T3" fmla="*/ 14 h 347"/>
                <a:gd name="T4" fmla="*/ 131 w 347"/>
                <a:gd name="T5" fmla="*/ 33 h 347"/>
                <a:gd name="T6" fmla="*/ 103 w 347"/>
                <a:gd name="T7" fmla="*/ 54 h 347"/>
                <a:gd name="T8" fmla="*/ 77 w 347"/>
                <a:gd name="T9" fmla="*/ 77 h 347"/>
                <a:gd name="T10" fmla="*/ 54 w 347"/>
                <a:gd name="T11" fmla="*/ 103 h 347"/>
                <a:gd name="T12" fmla="*/ 33 w 347"/>
                <a:gd name="T13" fmla="*/ 131 h 347"/>
                <a:gd name="T14" fmla="*/ 14 w 347"/>
                <a:gd name="T15" fmla="*/ 162 h 347"/>
                <a:gd name="T16" fmla="*/ 0 w 347"/>
                <a:gd name="T17" fmla="*/ 194 h 347"/>
                <a:gd name="T18" fmla="*/ 153 w 347"/>
                <a:gd name="T19" fmla="*/ 347 h 347"/>
                <a:gd name="T20" fmla="*/ 131 w 347"/>
                <a:gd name="T21" fmla="*/ 309 h 347"/>
                <a:gd name="T22" fmla="*/ 142 w 347"/>
                <a:gd name="T23" fmla="*/ 270 h 347"/>
                <a:gd name="T24" fmla="*/ 142 w 347"/>
                <a:gd name="T25" fmla="*/ 270 h 347"/>
                <a:gd name="T26" fmla="*/ 142 w 347"/>
                <a:gd name="T27" fmla="*/ 260 h 347"/>
                <a:gd name="T28" fmla="*/ 142 w 347"/>
                <a:gd name="T29" fmla="*/ 260 h 347"/>
                <a:gd name="T30" fmla="*/ 124 w 347"/>
                <a:gd name="T31" fmla="*/ 238 h 347"/>
                <a:gd name="T32" fmla="*/ 153 w 347"/>
                <a:gd name="T33" fmla="*/ 210 h 347"/>
                <a:gd name="T34" fmla="*/ 157 w 347"/>
                <a:gd name="T35" fmla="*/ 201 h 347"/>
                <a:gd name="T36" fmla="*/ 153 w 347"/>
                <a:gd name="T37" fmla="*/ 173 h 347"/>
                <a:gd name="T38" fmla="*/ 192 w 347"/>
                <a:gd name="T39" fmla="*/ 163 h 347"/>
                <a:gd name="T40" fmla="*/ 201 w 347"/>
                <a:gd name="T41" fmla="*/ 157 h 347"/>
                <a:gd name="T42" fmla="*/ 211 w 347"/>
                <a:gd name="T43" fmla="*/ 131 h 347"/>
                <a:gd name="T44" fmla="*/ 256 w 347"/>
                <a:gd name="T45" fmla="*/ 142 h 347"/>
                <a:gd name="T46" fmla="*/ 256 w 347"/>
                <a:gd name="T47" fmla="*/ 142 h 347"/>
                <a:gd name="T48" fmla="*/ 256 w 347"/>
                <a:gd name="T49" fmla="*/ 142 h 347"/>
                <a:gd name="T50" fmla="*/ 257 w 347"/>
                <a:gd name="T51" fmla="*/ 142 h 347"/>
                <a:gd name="T52" fmla="*/ 257 w 347"/>
                <a:gd name="T53" fmla="*/ 142 h 347"/>
                <a:gd name="T54" fmla="*/ 259 w 347"/>
                <a:gd name="T55" fmla="*/ 142 h 347"/>
                <a:gd name="T56" fmla="*/ 259 w 347"/>
                <a:gd name="T57" fmla="*/ 142 h 347"/>
                <a:gd name="T58" fmla="*/ 259 w 347"/>
                <a:gd name="T59" fmla="*/ 142 h 347"/>
                <a:gd name="T60" fmla="*/ 259 w 347"/>
                <a:gd name="T61" fmla="*/ 142 h 347"/>
                <a:gd name="T62" fmla="*/ 260 w 347"/>
                <a:gd name="T63" fmla="*/ 142 h 347"/>
                <a:gd name="T64" fmla="*/ 260 w 347"/>
                <a:gd name="T65" fmla="*/ 142 h 347"/>
                <a:gd name="T66" fmla="*/ 260 w 347"/>
                <a:gd name="T67" fmla="*/ 142 h 347"/>
                <a:gd name="T68" fmla="*/ 261 w 347"/>
                <a:gd name="T69" fmla="*/ 142 h 347"/>
                <a:gd name="T70" fmla="*/ 261 w 347"/>
                <a:gd name="T71" fmla="*/ 142 h 347"/>
                <a:gd name="T72" fmla="*/ 261 w 347"/>
                <a:gd name="T73" fmla="*/ 142 h 347"/>
                <a:gd name="T74" fmla="*/ 261 w 347"/>
                <a:gd name="T75" fmla="*/ 142 h 347"/>
                <a:gd name="T76" fmla="*/ 270 w 347"/>
                <a:gd name="T77" fmla="*/ 142 h 347"/>
                <a:gd name="T78" fmla="*/ 270 w 347"/>
                <a:gd name="T79" fmla="*/ 142 h 347"/>
                <a:gd name="T80" fmla="*/ 282 w 347"/>
                <a:gd name="T81" fmla="*/ 124 h 347"/>
                <a:gd name="T82" fmla="*/ 336 w 347"/>
                <a:gd name="T83" fmla="*/ 158 h 347"/>
                <a:gd name="T84" fmla="*/ 194 w 347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47">
                  <a:moveTo>
                    <a:pt x="194" y="0"/>
                  </a:moveTo>
                  <a:lnTo>
                    <a:pt x="194" y="0"/>
                  </a:lnTo>
                  <a:lnTo>
                    <a:pt x="178" y="7"/>
                  </a:lnTo>
                  <a:lnTo>
                    <a:pt x="162" y="14"/>
                  </a:lnTo>
                  <a:lnTo>
                    <a:pt x="147" y="23"/>
                  </a:lnTo>
                  <a:lnTo>
                    <a:pt x="131" y="33"/>
                  </a:lnTo>
                  <a:lnTo>
                    <a:pt x="118" y="43"/>
                  </a:lnTo>
                  <a:lnTo>
                    <a:pt x="103" y="54"/>
                  </a:lnTo>
                  <a:lnTo>
                    <a:pt x="89" y="65"/>
                  </a:lnTo>
                  <a:lnTo>
                    <a:pt x="77" y="77"/>
                  </a:lnTo>
                  <a:lnTo>
                    <a:pt x="65" y="89"/>
                  </a:lnTo>
                  <a:lnTo>
                    <a:pt x="54" y="103"/>
                  </a:lnTo>
                  <a:lnTo>
                    <a:pt x="43" y="118"/>
                  </a:lnTo>
                  <a:lnTo>
                    <a:pt x="33" y="131"/>
                  </a:lnTo>
                  <a:lnTo>
                    <a:pt x="23" y="147"/>
                  </a:lnTo>
                  <a:lnTo>
                    <a:pt x="14" y="162"/>
                  </a:lnTo>
                  <a:lnTo>
                    <a:pt x="7" y="178"/>
                  </a:lnTo>
                  <a:lnTo>
                    <a:pt x="0" y="194"/>
                  </a:lnTo>
                  <a:lnTo>
                    <a:pt x="153" y="347"/>
                  </a:lnTo>
                  <a:lnTo>
                    <a:pt x="153" y="347"/>
                  </a:lnTo>
                  <a:lnTo>
                    <a:pt x="158" y="336"/>
                  </a:lnTo>
                  <a:lnTo>
                    <a:pt x="131" y="309"/>
                  </a:lnTo>
                  <a:lnTo>
                    <a:pt x="124" y="282"/>
                  </a:lnTo>
                  <a:lnTo>
                    <a:pt x="142" y="270"/>
                  </a:lnTo>
                  <a:lnTo>
                    <a:pt x="142" y="270"/>
                  </a:lnTo>
                  <a:lnTo>
                    <a:pt x="142" y="27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56"/>
                  </a:lnTo>
                  <a:lnTo>
                    <a:pt x="124" y="238"/>
                  </a:lnTo>
                  <a:lnTo>
                    <a:pt x="131" y="211"/>
                  </a:lnTo>
                  <a:lnTo>
                    <a:pt x="153" y="210"/>
                  </a:lnTo>
                  <a:lnTo>
                    <a:pt x="153" y="210"/>
                  </a:lnTo>
                  <a:lnTo>
                    <a:pt x="157" y="201"/>
                  </a:lnTo>
                  <a:lnTo>
                    <a:pt x="163" y="192"/>
                  </a:lnTo>
                  <a:lnTo>
                    <a:pt x="153" y="173"/>
                  </a:lnTo>
                  <a:lnTo>
                    <a:pt x="173" y="153"/>
                  </a:lnTo>
                  <a:lnTo>
                    <a:pt x="192" y="163"/>
                  </a:lnTo>
                  <a:lnTo>
                    <a:pt x="192" y="163"/>
                  </a:lnTo>
                  <a:lnTo>
                    <a:pt x="201" y="157"/>
                  </a:lnTo>
                  <a:lnTo>
                    <a:pt x="210" y="153"/>
                  </a:lnTo>
                  <a:lnTo>
                    <a:pt x="211" y="131"/>
                  </a:lnTo>
                  <a:lnTo>
                    <a:pt x="238" y="12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82" y="124"/>
                  </a:lnTo>
                  <a:lnTo>
                    <a:pt x="309" y="131"/>
                  </a:lnTo>
                  <a:lnTo>
                    <a:pt x="336" y="158"/>
                  </a:lnTo>
                  <a:lnTo>
                    <a:pt x="347" y="15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A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1530">
              <a:extLst>
                <a:ext uri="{FF2B5EF4-FFF2-40B4-BE49-F238E27FC236}">
                  <a16:creationId xmlns:a16="http://schemas.microsoft.com/office/drawing/2014/main" id="{28C97F15-E430-B5F1-2AD1-DD17EA79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2909887"/>
              <a:ext cx="550863" cy="550863"/>
            </a:xfrm>
            <a:custGeom>
              <a:avLst/>
              <a:gdLst>
                <a:gd name="T0" fmla="*/ 194 w 347"/>
                <a:gd name="T1" fmla="*/ 0 h 347"/>
                <a:gd name="T2" fmla="*/ 162 w 347"/>
                <a:gd name="T3" fmla="*/ 14 h 347"/>
                <a:gd name="T4" fmla="*/ 131 w 347"/>
                <a:gd name="T5" fmla="*/ 33 h 347"/>
                <a:gd name="T6" fmla="*/ 103 w 347"/>
                <a:gd name="T7" fmla="*/ 54 h 347"/>
                <a:gd name="T8" fmla="*/ 77 w 347"/>
                <a:gd name="T9" fmla="*/ 77 h 347"/>
                <a:gd name="T10" fmla="*/ 54 w 347"/>
                <a:gd name="T11" fmla="*/ 103 h 347"/>
                <a:gd name="T12" fmla="*/ 33 w 347"/>
                <a:gd name="T13" fmla="*/ 131 h 347"/>
                <a:gd name="T14" fmla="*/ 14 w 347"/>
                <a:gd name="T15" fmla="*/ 162 h 347"/>
                <a:gd name="T16" fmla="*/ 0 w 347"/>
                <a:gd name="T17" fmla="*/ 194 h 347"/>
                <a:gd name="T18" fmla="*/ 153 w 347"/>
                <a:gd name="T19" fmla="*/ 347 h 347"/>
                <a:gd name="T20" fmla="*/ 131 w 347"/>
                <a:gd name="T21" fmla="*/ 309 h 347"/>
                <a:gd name="T22" fmla="*/ 142 w 347"/>
                <a:gd name="T23" fmla="*/ 270 h 347"/>
                <a:gd name="T24" fmla="*/ 142 w 347"/>
                <a:gd name="T25" fmla="*/ 270 h 347"/>
                <a:gd name="T26" fmla="*/ 142 w 347"/>
                <a:gd name="T27" fmla="*/ 260 h 347"/>
                <a:gd name="T28" fmla="*/ 142 w 347"/>
                <a:gd name="T29" fmla="*/ 260 h 347"/>
                <a:gd name="T30" fmla="*/ 124 w 347"/>
                <a:gd name="T31" fmla="*/ 238 h 347"/>
                <a:gd name="T32" fmla="*/ 153 w 347"/>
                <a:gd name="T33" fmla="*/ 210 h 347"/>
                <a:gd name="T34" fmla="*/ 157 w 347"/>
                <a:gd name="T35" fmla="*/ 201 h 347"/>
                <a:gd name="T36" fmla="*/ 153 w 347"/>
                <a:gd name="T37" fmla="*/ 173 h 347"/>
                <a:gd name="T38" fmla="*/ 192 w 347"/>
                <a:gd name="T39" fmla="*/ 163 h 347"/>
                <a:gd name="T40" fmla="*/ 201 w 347"/>
                <a:gd name="T41" fmla="*/ 157 h 347"/>
                <a:gd name="T42" fmla="*/ 211 w 347"/>
                <a:gd name="T43" fmla="*/ 131 h 347"/>
                <a:gd name="T44" fmla="*/ 256 w 347"/>
                <a:gd name="T45" fmla="*/ 142 h 347"/>
                <a:gd name="T46" fmla="*/ 256 w 347"/>
                <a:gd name="T47" fmla="*/ 142 h 347"/>
                <a:gd name="T48" fmla="*/ 256 w 347"/>
                <a:gd name="T49" fmla="*/ 142 h 347"/>
                <a:gd name="T50" fmla="*/ 257 w 347"/>
                <a:gd name="T51" fmla="*/ 142 h 347"/>
                <a:gd name="T52" fmla="*/ 257 w 347"/>
                <a:gd name="T53" fmla="*/ 142 h 347"/>
                <a:gd name="T54" fmla="*/ 259 w 347"/>
                <a:gd name="T55" fmla="*/ 142 h 347"/>
                <a:gd name="T56" fmla="*/ 259 w 347"/>
                <a:gd name="T57" fmla="*/ 142 h 347"/>
                <a:gd name="T58" fmla="*/ 259 w 347"/>
                <a:gd name="T59" fmla="*/ 142 h 347"/>
                <a:gd name="T60" fmla="*/ 259 w 347"/>
                <a:gd name="T61" fmla="*/ 142 h 347"/>
                <a:gd name="T62" fmla="*/ 260 w 347"/>
                <a:gd name="T63" fmla="*/ 142 h 347"/>
                <a:gd name="T64" fmla="*/ 260 w 347"/>
                <a:gd name="T65" fmla="*/ 142 h 347"/>
                <a:gd name="T66" fmla="*/ 260 w 347"/>
                <a:gd name="T67" fmla="*/ 142 h 347"/>
                <a:gd name="T68" fmla="*/ 261 w 347"/>
                <a:gd name="T69" fmla="*/ 142 h 347"/>
                <a:gd name="T70" fmla="*/ 261 w 347"/>
                <a:gd name="T71" fmla="*/ 142 h 347"/>
                <a:gd name="T72" fmla="*/ 261 w 347"/>
                <a:gd name="T73" fmla="*/ 142 h 347"/>
                <a:gd name="T74" fmla="*/ 261 w 347"/>
                <a:gd name="T75" fmla="*/ 142 h 347"/>
                <a:gd name="T76" fmla="*/ 270 w 347"/>
                <a:gd name="T77" fmla="*/ 142 h 347"/>
                <a:gd name="T78" fmla="*/ 270 w 347"/>
                <a:gd name="T79" fmla="*/ 142 h 347"/>
                <a:gd name="T80" fmla="*/ 282 w 347"/>
                <a:gd name="T81" fmla="*/ 124 h 347"/>
                <a:gd name="T82" fmla="*/ 336 w 347"/>
                <a:gd name="T83" fmla="*/ 158 h 347"/>
                <a:gd name="T84" fmla="*/ 194 w 347"/>
                <a:gd name="T8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347">
                  <a:moveTo>
                    <a:pt x="194" y="0"/>
                  </a:moveTo>
                  <a:lnTo>
                    <a:pt x="194" y="0"/>
                  </a:lnTo>
                  <a:lnTo>
                    <a:pt x="178" y="7"/>
                  </a:lnTo>
                  <a:lnTo>
                    <a:pt x="162" y="14"/>
                  </a:lnTo>
                  <a:lnTo>
                    <a:pt x="147" y="23"/>
                  </a:lnTo>
                  <a:lnTo>
                    <a:pt x="131" y="33"/>
                  </a:lnTo>
                  <a:lnTo>
                    <a:pt x="118" y="43"/>
                  </a:lnTo>
                  <a:lnTo>
                    <a:pt x="103" y="54"/>
                  </a:lnTo>
                  <a:lnTo>
                    <a:pt x="89" y="65"/>
                  </a:lnTo>
                  <a:lnTo>
                    <a:pt x="77" y="77"/>
                  </a:lnTo>
                  <a:lnTo>
                    <a:pt x="65" y="89"/>
                  </a:lnTo>
                  <a:lnTo>
                    <a:pt x="54" y="103"/>
                  </a:lnTo>
                  <a:lnTo>
                    <a:pt x="43" y="118"/>
                  </a:lnTo>
                  <a:lnTo>
                    <a:pt x="33" y="131"/>
                  </a:lnTo>
                  <a:lnTo>
                    <a:pt x="23" y="147"/>
                  </a:lnTo>
                  <a:lnTo>
                    <a:pt x="14" y="162"/>
                  </a:lnTo>
                  <a:lnTo>
                    <a:pt x="7" y="178"/>
                  </a:lnTo>
                  <a:lnTo>
                    <a:pt x="0" y="194"/>
                  </a:lnTo>
                  <a:lnTo>
                    <a:pt x="153" y="347"/>
                  </a:lnTo>
                  <a:lnTo>
                    <a:pt x="153" y="347"/>
                  </a:lnTo>
                  <a:lnTo>
                    <a:pt x="158" y="336"/>
                  </a:lnTo>
                  <a:lnTo>
                    <a:pt x="131" y="309"/>
                  </a:lnTo>
                  <a:lnTo>
                    <a:pt x="124" y="282"/>
                  </a:lnTo>
                  <a:lnTo>
                    <a:pt x="142" y="270"/>
                  </a:lnTo>
                  <a:lnTo>
                    <a:pt x="142" y="270"/>
                  </a:lnTo>
                  <a:lnTo>
                    <a:pt x="142" y="27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60"/>
                  </a:lnTo>
                  <a:lnTo>
                    <a:pt x="142" y="256"/>
                  </a:lnTo>
                  <a:lnTo>
                    <a:pt x="124" y="238"/>
                  </a:lnTo>
                  <a:lnTo>
                    <a:pt x="131" y="211"/>
                  </a:lnTo>
                  <a:lnTo>
                    <a:pt x="153" y="210"/>
                  </a:lnTo>
                  <a:lnTo>
                    <a:pt x="153" y="210"/>
                  </a:lnTo>
                  <a:lnTo>
                    <a:pt x="157" y="201"/>
                  </a:lnTo>
                  <a:lnTo>
                    <a:pt x="163" y="192"/>
                  </a:lnTo>
                  <a:lnTo>
                    <a:pt x="153" y="173"/>
                  </a:lnTo>
                  <a:lnTo>
                    <a:pt x="173" y="153"/>
                  </a:lnTo>
                  <a:lnTo>
                    <a:pt x="192" y="163"/>
                  </a:lnTo>
                  <a:lnTo>
                    <a:pt x="192" y="163"/>
                  </a:lnTo>
                  <a:lnTo>
                    <a:pt x="201" y="157"/>
                  </a:lnTo>
                  <a:lnTo>
                    <a:pt x="210" y="153"/>
                  </a:lnTo>
                  <a:lnTo>
                    <a:pt x="211" y="131"/>
                  </a:lnTo>
                  <a:lnTo>
                    <a:pt x="238" y="124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6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7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59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0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61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70" y="142"/>
                  </a:lnTo>
                  <a:lnTo>
                    <a:pt x="282" y="124"/>
                  </a:lnTo>
                  <a:lnTo>
                    <a:pt x="309" y="131"/>
                  </a:lnTo>
                  <a:lnTo>
                    <a:pt x="336" y="158"/>
                  </a:lnTo>
                  <a:lnTo>
                    <a:pt x="347" y="153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Freeform 1531">
              <a:extLst>
                <a:ext uri="{FF2B5EF4-FFF2-40B4-BE49-F238E27FC236}">
                  <a16:creationId xmlns:a16="http://schemas.microsoft.com/office/drawing/2014/main" id="{B9E81862-8E13-AEF2-3B02-3A8A51C92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3106737"/>
              <a:ext cx="819150" cy="819150"/>
            </a:xfrm>
            <a:custGeom>
              <a:avLst/>
              <a:gdLst>
                <a:gd name="T0" fmla="*/ 146 w 516"/>
                <a:gd name="T1" fmla="*/ 18 h 516"/>
                <a:gd name="T2" fmla="*/ 146 w 516"/>
                <a:gd name="T3" fmla="*/ 18 h 516"/>
                <a:gd name="T4" fmla="*/ 146 w 516"/>
                <a:gd name="T5" fmla="*/ 18 h 516"/>
                <a:gd name="T6" fmla="*/ 137 w 516"/>
                <a:gd name="T7" fmla="*/ 18 h 516"/>
                <a:gd name="T8" fmla="*/ 137 w 516"/>
                <a:gd name="T9" fmla="*/ 18 h 516"/>
                <a:gd name="T10" fmla="*/ 137 w 516"/>
                <a:gd name="T11" fmla="*/ 18 h 516"/>
                <a:gd name="T12" fmla="*/ 136 w 516"/>
                <a:gd name="T13" fmla="*/ 18 h 516"/>
                <a:gd name="T14" fmla="*/ 136 w 516"/>
                <a:gd name="T15" fmla="*/ 18 h 516"/>
                <a:gd name="T16" fmla="*/ 136 w 516"/>
                <a:gd name="T17" fmla="*/ 18 h 516"/>
                <a:gd name="T18" fmla="*/ 136 w 516"/>
                <a:gd name="T19" fmla="*/ 18 h 516"/>
                <a:gd name="T20" fmla="*/ 135 w 516"/>
                <a:gd name="T21" fmla="*/ 18 h 516"/>
                <a:gd name="T22" fmla="*/ 135 w 516"/>
                <a:gd name="T23" fmla="*/ 18 h 516"/>
                <a:gd name="T24" fmla="*/ 135 w 516"/>
                <a:gd name="T25" fmla="*/ 18 h 516"/>
                <a:gd name="T26" fmla="*/ 133 w 516"/>
                <a:gd name="T27" fmla="*/ 18 h 516"/>
                <a:gd name="T28" fmla="*/ 133 w 516"/>
                <a:gd name="T29" fmla="*/ 18 h 516"/>
                <a:gd name="T30" fmla="*/ 132 w 516"/>
                <a:gd name="T31" fmla="*/ 18 h 516"/>
                <a:gd name="T32" fmla="*/ 132 w 516"/>
                <a:gd name="T33" fmla="*/ 18 h 516"/>
                <a:gd name="T34" fmla="*/ 87 w 516"/>
                <a:gd name="T35" fmla="*/ 7 h 516"/>
                <a:gd name="T36" fmla="*/ 86 w 516"/>
                <a:gd name="T37" fmla="*/ 29 h 516"/>
                <a:gd name="T38" fmla="*/ 68 w 516"/>
                <a:gd name="T39" fmla="*/ 39 h 516"/>
                <a:gd name="T40" fmla="*/ 29 w 516"/>
                <a:gd name="T41" fmla="*/ 49 h 516"/>
                <a:gd name="T42" fmla="*/ 39 w 516"/>
                <a:gd name="T43" fmla="*/ 68 h 516"/>
                <a:gd name="T44" fmla="*/ 33 w 516"/>
                <a:gd name="T45" fmla="*/ 77 h 516"/>
                <a:gd name="T46" fmla="*/ 7 w 516"/>
                <a:gd name="T47" fmla="*/ 87 h 516"/>
                <a:gd name="T48" fmla="*/ 18 w 516"/>
                <a:gd name="T49" fmla="*/ 132 h 516"/>
                <a:gd name="T50" fmla="*/ 18 w 516"/>
                <a:gd name="T51" fmla="*/ 132 h 516"/>
                <a:gd name="T52" fmla="*/ 18 w 516"/>
                <a:gd name="T53" fmla="*/ 136 h 516"/>
                <a:gd name="T54" fmla="*/ 18 w 516"/>
                <a:gd name="T55" fmla="*/ 146 h 516"/>
                <a:gd name="T56" fmla="*/ 18 w 516"/>
                <a:gd name="T57" fmla="*/ 146 h 516"/>
                <a:gd name="T58" fmla="*/ 7 w 516"/>
                <a:gd name="T59" fmla="*/ 185 h 516"/>
                <a:gd name="T60" fmla="*/ 29 w 516"/>
                <a:gd name="T61" fmla="*/ 223 h 516"/>
                <a:gd name="T62" fmla="*/ 49 w 516"/>
                <a:gd name="T63" fmla="*/ 243 h 516"/>
                <a:gd name="T64" fmla="*/ 322 w 516"/>
                <a:gd name="T65" fmla="*/ 516 h 516"/>
                <a:gd name="T66" fmla="*/ 338 w 516"/>
                <a:gd name="T67" fmla="*/ 509 h 516"/>
                <a:gd name="T68" fmla="*/ 369 w 516"/>
                <a:gd name="T69" fmla="*/ 493 h 516"/>
                <a:gd name="T70" fmla="*/ 399 w 516"/>
                <a:gd name="T71" fmla="*/ 473 h 516"/>
                <a:gd name="T72" fmla="*/ 427 w 516"/>
                <a:gd name="T73" fmla="*/ 451 h 516"/>
                <a:gd name="T74" fmla="*/ 451 w 516"/>
                <a:gd name="T75" fmla="*/ 427 h 516"/>
                <a:gd name="T76" fmla="*/ 473 w 516"/>
                <a:gd name="T77" fmla="*/ 399 h 516"/>
                <a:gd name="T78" fmla="*/ 493 w 516"/>
                <a:gd name="T79" fmla="*/ 369 h 516"/>
                <a:gd name="T80" fmla="*/ 509 w 516"/>
                <a:gd name="T81" fmla="*/ 338 h 516"/>
                <a:gd name="T82" fmla="*/ 243 w 516"/>
                <a:gd name="T83" fmla="*/ 49 h 516"/>
                <a:gd name="T84" fmla="*/ 212 w 516"/>
                <a:gd name="T85" fmla="*/ 34 h 516"/>
                <a:gd name="T86" fmla="*/ 158 w 516"/>
                <a:gd name="T87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6" h="516">
                  <a:moveTo>
                    <a:pt x="158" y="0"/>
                  </a:move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14" y="0"/>
                  </a:lnTo>
                  <a:lnTo>
                    <a:pt x="87" y="7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77" y="33"/>
                  </a:lnTo>
                  <a:lnTo>
                    <a:pt x="68" y="39"/>
                  </a:lnTo>
                  <a:lnTo>
                    <a:pt x="49" y="29"/>
                  </a:lnTo>
                  <a:lnTo>
                    <a:pt x="29" y="49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3" y="77"/>
                  </a:lnTo>
                  <a:lnTo>
                    <a:pt x="29" y="86"/>
                  </a:lnTo>
                  <a:lnTo>
                    <a:pt x="7" y="87"/>
                  </a:lnTo>
                  <a:lnTo>
                    <a:pt x="0" y="11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0" y="158"/>
                  </a:lnTo>
                  <a:lnTo>
                    <a:pt x="7" y="185"/>
                  </a:lnTo>
                  <a:lnTo>
                    <a:pt x="34" y="212"/>
                  </a:lnTo>
                  <a:lnTo>
                    <a:pt x="29" y="223"/>
                  </a:lnTo>
                  <a:lnTo>
                    <a:pt x="29" y="223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322" y="516"/>
                  </a:lnTo>
                  <a:lnTo>
                    <a:pt x="322" y="516"/>
                  </a:lnTo>
                  <a:lnTo>
                    <a:pt x="338" y="509"/>
                  </a:lnTo>
                  <a:lnTo>
                    <a:pt x="354" y="502"/>
                  </a:lnTo>
                  <a:lnTo>
                    <a:pt x="369" y="493"/>
                  </a:lnTo>
                  <a:lnTo>
                    <a:pt x="385" y="483"/>
                  </a:lnTo>
                  <a:lnTo>
                    <a:pt x="399" y="473"/>
                  </a:lnTo>
                  <a:lnTo>
                    <a:pt x="413" y="462"/>
                  </a:lnTo>
                  <a:lnTo>
                    <a:pt x="427" y="451"/>
                  </a:lnTo>
                  <a:lnTo>
                    <a:pt x="439" y="439"/>
                  </a:lnTo>
                  <a:lnTo>
                    <a:pt x="451" y="427"/>
                  </a:lnTo>
                  <a:lnTo>
                    <a:pt x="462" y="413"/>
                  </a:lnTo>
                  <a:lnTo>
                    <a:pt x="473" y="399"/>
                  </a:lnTo>
                  <a:lnTo>
                    <a:pt x="483" y="385"/>
                  </a:lnTo>
                  <a:lnTo>
                    <a:pt x="493" y="369"/>
                  </a:lnTo>
                  <a:lnTo>
                    <a:pt x="502" y="354"/>
                  </a:lnTo>
                  <a:lnTo>
                    <a:pt x="509" y="338"/>
                  </a:lnTo>
                  <a:lnTo>
                    <a:pt x="516" y="322"/>
                  </a:lnTo>
                  <a:lnTo>
                    <a:pt x="243" y="49"/>
                  </a:lnTo>
                  <a:lnTo>
                    <a:pt x="223" y="29"/>
                  </a:lnTo>
                  <a:lnTo>
                    <a:pt x="212" y="34"/>
                  </a:lnTo>
                  <a:lnTo>
                    <a:pt x="185" y="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D7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1532">
              <a:extLst>
                <a:ext uri="{FF2B5EF4-FFF2-40B4-BE49-F238E27FC236}">
                  <a16:creationId xmlns:a16="http://schemas.microsoft.com/office/drawing/2014/main" id="{6DE9FA89-2127-9806-FC77-1AE408DEA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3106737"/>
              <a:ext cx="819150" cy="819150"/>
            </a:xfrm>
            <a:custGeom>
              <a:avLst/>
              <a:gdLst>
                <a:gd name="T0" fmla="*/ 146 w 516"/>
                <a:gd name="T1" fmla="*/ 18 h 516"/>
                <a:gd name="T2" fmla="*/ 146 w 516"/>
                <a:gd name="T3" fmla="*/ 18 h 516"/>
                <a:gd name="T4" fmla="*/ 146 w 516"/>
                <a:gd name="T5" fmla="*/ 18 h 516"/>
                <a:gd name="T6" fmla="*/ 137 w 516"/>
                <a:gd name="T7" fmla="*/ 18 h 516"/>
                <a:gd name="T8" fmla="*/ 137 w 516"/>
                <a:gd name="T9" fmla="*/ 18 h 516"/>
                <a:gd name="T10" fmla="*/ 137 w 516"/>
                <a:gd name="T11" fmla="*/ 18 h 516"/>
                <a:gd name="T12" fmla="*/ 136 w 516"/>
                <a:gd name="T13" fmla="*/ 18 h 516"/>
                <a:gd name="T14" fmla="*/ 136 w 516"/>
                <a:gd name="T15" fmla="*/ 18 h 516"/>
                <a:gd name="T16" fmla="*/ 136 w 516"/>
                <a:gd name="T17" fmla="*/ 18 h 516"/>
                <a:gd name="T18" fmla="*/ 136 w 516"/>
                <a:gd name="T19" fmla="*/ 18 h 516"/>
                <a:gd name="T20" fmla="*/ 135 w 516"/>
                <a:gd name="T21" fmla="*/ 18 h 516"/>
                <a:gd name="T22" fmla="*/ 135 w 516"/>
                <a:gd name="T23" fmla="*/ 18 h 516"/>
                <a:gd name="T24" fmla="*/ 135 w 516"/>
                <a:gd name="T25" fmla="*/ 18 h 516"/>
                <a:gd name="T26" fmla="*/ 133 w 516"/>
                <a:gd name="T27" fmla="*/ 18 h 516"/>
                <a:gd name="T28" fmla="*/ 133 w 516"/>
                <a:gd name="T29" fmla="*/ 18 h 516"/>
                <a:gd name="T30" fmla="*/ 132 w 516"/>
                <a:gd name="T31" fmla="*/ 18 h 516"/>
                <a:gd name="T32" fmla="*/ 132 w 516"/>
                <a:gd name="T33" fmla="*/ 18 h 516"/>
                <a:gd name="T34" fmla="*/ 87 w 516"/>
                <a:gd name="T35" fmla="*/ 7 h 516"/>
                <a:gd name="T36" fmla="*/ 86 w 516"/>
                <a:gd name="T37" fmla="*/ 29 h 516"/>
                <a:gd name="T38" fmla="*/ 68 w 516"/>
                <a:gd name="T39" fmla="*/ 39 h 516"/>
                <a:gd name="T40" fmla="*/ 29 w 516"/>
                <a:gd name="T41" fmla="*/ 49 h 516"/>
                <a:gd name="T42" fmla="*/ 39 w 516"/>
                <a:gd name="T43" fmla="*/ 68 h 516"/>
                <a:gd name="T44" fmla="*/ 33 w 516"/>
                <a:gd name="T45" fmla="*/ 77 h 516"/>
                <a:gd name="T46" fmla="*/ 7 w 516"/>
                <a:gd name="T47" fmla="*/ 87 h 516"/>
                <a:gd name="T48" fmla="*/ 18 w 516"/>
                <a:gd name="T49" fmla="*/ 132 h 516"/>
                <a:gd name="T50" fmla="*/ 18 w 516"/>
                <a:gd name="T51" fmla="*/ 132 h 516"/>
                <a:gd name="T52" fmla="*/ 18 w 516"/>
                <a:gd name="T53" fmla="*/ 136 h 516"/>
                <a:gd name="T54" fmla="*/ 18 w 516"/>
                <a:gd name="T55" fmla="*/ 146 h 516"/>
                <a:gd name="T56" fmla="*/ 18 w 516"/>
                <a:gd name="T57" fmla="*/ 146 h 516"/>
                <a:gd name="T58" fmla="*/ 7 w 516"/>
                <a:gd name="T59" fmla="*/ 185 h 516"/>
                <a:gd name="T60" fmla="*/ 29 w 516"/>
                <a:gd name="T61" fmla="*/ 223 h 516"/>
                <a:gd name="T62" fmla="*/ 49 w 516"/>
                <a:gd name="T63" fmla="*/ 243 h 516"/>
                <a:gd name="T64" fmla="*/ 322 w 516"/>
                <a:gd name="T65" fmla="*/ 516 h 516"/>
                <a:gd name="T66" fmla="*/ 338 w 516"/>
                <a:gd name="T67" fmla="*/ 509 h 516"/>
                <a:gd name="T68" fmla="*/ 369 w 516"/>
                <a:gd name="T69" fmla="*/ 493 h 516"/>
                <a:gd name="T70" fmla="*/ 399 w 516"/>
                <a:gd name="T71" fmla="*/ 473 h 516"/>
                <a:gd name="T72" fmla="*/ 427 w 516"/>
                <a:gd name="T73" fmla="*/ 451 h 516"/>
                <a:gd name="T74" fmla="*/ 451 w 516"/>
                <a:gd name="T75" fmla="*/ 427 h 516"/>
                <a:gd name="T76" fmla="*/ 473 w 516"/>
                <a:gd name="T77" fmla="*/ 399 h 516"/>
                <a:gd name="T78" fmla="*/ 493 w 516"/>
                <a:gd name="T79" fmla="*/ 369 h 516"/>
                <a:gd name="T80" fmla="*/ 509 w 516"/>
                <a:gd name="T81" fmla="*/ 338 h 516"/>
                <a:gd name="T82" fmla="*/ 243 w 516"/>
                <a:gd name="T83" fmla="*/ 49 h 516"/>
                <a:gd name="T84" fmla="*/ 212 w 516"/>
                <a:gd name="T85" fmla="*/ 34 h 516"/>
                <a:gd name="T86" fmla="*/ 158 w 516"/>
                <a:gd name="T87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6" h="516">
                  <a:moveTo>
                    <a:pt x="158" y="0"/>
                  </a:move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14" y="0"/>
                  </a:lnTo>
                  <a:lnTo>
                    <a:pt x="87" y="7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77" y="33"/>
                  </a:lnTo>
                  <a:lnTo>
                    <a:pt x="68" y="39"/>
                  </a:lnTo>
                  <a:lnTo>
                    <a:pt x="49" y="29"/>
                  </a:lnTo>
                  <a:lnTo>
                    <a:pt x="29" y="49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3" y="77"/>
                  </a:lnTo>
                  <a:lnTo>
                    <a:pt x="29" y="86"/>
                  </a:lnTo>
                  <a:lnTo>
                    <a:pt x="7" y="87"/>
                  </a:lnTo>
                  <a:lnTo>
                    <a:pt x="0" y="11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0" y="158"/>
                  </a:lnTo>
                  <a:lnTo>
                    <a:pt x="7" y="185"/>
                  </a:lnTo>
                  <a:lnTo>
                    <a:pt x="34" y="212"/>
                  </a:lnTo>
                  <a:lnTo>
                    <a:pt x="29" y="223"/>
                  </a:lnTo>
                  <a:lnTo>
                    <a:pt x="29" y="223"/>
                  </a:lnTo>
                  <a:lnTo>
                    <a:pt x="49" y="243"/>
                  </a:lnTo>
                  <a:lnTo>
                    <a:pt x="49" y="243"/>
                  </a:lnTo>
                  <a:lnTo>
                    <a:pt x="322" y="516"/>
                  </a:lnTo>
                  <a:lnTo>
                    <a:pt x="322" y="516"/>
                  </a:lnTo>
                  <a:lnTo>
                    <a:pt x="338" y="509"/>
                  </a:lnTo>
                  <a:lnTo>
                    <a:pt x="354" y="502"/>
                  </a:lnTo>
                  <a:lnTo>
                    <a:pt x="369" y="493"/>
                  </a:lnTo>
                  <a:lnTo>
                    <a:pt x="385" y="483"/>
                  </a:lnTo>
                  <a:lnTo>
                    <a:pt x="399" y="473"/>
                  </a:lnTo>
                  <a:lnTo>
                    <a:pt x="413" y="462"/>
                  </a:lnTo>
                  <a:lnTo>
                    <a:pt x="427" y="451"/>
                  </a:lnTo>
                  <a:lnTo>
                    <a:pt x="439" y="439"/>
                  </a:lnTo>
                  <a:lnTo>
                    <a:pt x="451" y="427"/>
                  </a:lnTo>
                  <a:lnTo>
                    <a:pt x="462" y="413"/>
                  </a:lnTo>
                  <a:lnTo>
                    <a:pt x="473" y="399"/>
                  </a:lnTo>
                  <a:lnTo>
                    <a:pt x="483" y="385"/>
                  </a:lnTo>
                  <a:lnTo>
                    <a:pt x="493" y="369"/>
                  </a:lnTo>
                  <a:lnTo>
                    <a:pt x="502" y="354"/>
                  </a:lnTo>
                  <a:lnTo>
                    <a:pt x="509" y="338"/>
                  </a:lnTo>
                  <a:lnTo>
                    <a:pt x="516" y="322"/>
                  </a:lnTo>
                  <a:lnTo>
                    <a:pt x="243" y="49"/>
                  </a:lnTo>
                  <a:lnTo>
                    <a:pt x="223" y="29"/>
                  </a:lnTo>
                  <a:lnTo>
                    <a:pt x="212" y="34"/>
                  </a:lnTo>
                  <a:lnTo>
                    <a:pt x="185" y="7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1533">
              <a:extLst>
                <a:ext uri="{FF2B5EF4-FFF2-40B4-BE49-F238E27FC236}">
                  <a16:creationId xmlns:a16="http://schemas.microsoft.com/office/drawing/2014/main" id="{93224DD7-3D55-C61A-77A1-80381B8E2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8238" y="3106737"/>
              <a:ext cx="354013" cy="354013"/>
            </a:xfrm>
            <a:custGeom>
              <a:avLst/>
              <a:gdLst>
                <a:gd name="T0" fmla="*/ 29 w 223"/>
                <a:gd name="T1" fmla="*/ 223 h 223"/>
                <a:gd name="T2" fmla="*/ 18 w 223"/>
                <a:gd name="T3" fmla="*/ 146 h 223"/>
                <a:gd name="T4" fmla="*/ 18 w 223"/>
                <a:gd name="T5" fmla="*/ 146 h 223"/>
                <a:gd name="T6" fmla="*/ 18 w 223"/>
                <a:gd name="T7" fmla="*/ 146 h 223"/>
                <a:gd name="T8" fmla="*/ 18 w 223"/>
                <a:gd name="T9" fmla="*/ 132 h 223"/>
                <a:gd name="T10" fmla="*/ 18 w 223"/>
                <a:gd name="T11" fmla="*/ 136 h 223"/>
                <a:gd name="T12" fmla="*/ 18 w 223"/>
                <a:gd name="T13" fmla="*/ 136 h 223"/>
                <a:gd name="T14" fmla="*/ 18 w 223"/>
                <a:gd name="T15" fmla="*/ 132 h 223"/>
                <a:gd name="T16" fmla="*/ 39 w 223"/>
                <a:gd name="T17" fmla="*/ 68 h 223"/>
                <a:gd name="T18" fmla="*/ 29 w 223"/>
                <a:gd name="T19" fmla="*/ 86 h 223"/>
                <a:gd name="T20" fmla="*/ 0 w 223"/>
                <a:gd name="T21" fmla="*/ 114 h 223"/>
                <a:gd name="T22" fmla="*/ 29 w 223"/>
                <a:gd name="T23" fmla="*/ 86 h 223"/>
                <a:gd name="T24" fmla="*/ 33 w 223"/>
                <a:gd name="T25" fmla="*/ 77 h 223"/>
                <a:gd name="T26" fmla="*/ 39 w 223"/>
                <a:gd name="T27" fmla="*/ 68 h 223"/>
                <a:gd name="T28" fmla="*/ 146 w 223"/>
                <a:gd name="T29" fmla="*/ 18 h 223"/>
                <a:gd name="T30" fmla="*/ 146 w 223"/>
                <a:gd name="T31" fmla="*/ 18 h 223"/>
                <a:gd name="T32" fmla="*/ 146 w 223"/>
                <a:gd name="T33" fmla="*/ 18 h 223"/>
                <a:gd name="T34" fmla="*/ 133 w 223"/>
                <a:gd name="T35" fmla="*/ 18 h 223"/>
                <a:gd name="T36" fmla="*/ 132 w 223"/>
                <a:gd name="T37" fmla="*/ 18 h 223"/>
                <a:gd name="T38" fmla="*/ 136 w 223"/>
                <a:gd name="T39" fmla="*/ 18 h 223"/>
                <a:gd name="T40" fmla="*/ 136 w 223"/>
                <a:gd name="T41" fmla="*/ 18 h 223"/>
                <a:gd name="T42" fmla="*/ 136 w 223"/>
                <a:gd name="T43" fmla="*/ 18 h 223"/>
                <a:gd name="T44" fmla="*/ 136 w 223"/>
                <a:gd name="T45" fmla="*/ 18 h 223"/>
                <a:gd name="T46" fmla="*/ 135 w 223"/>
                <a:gd name="T47" fmla="*/ 18 h 223"/>
                <a:gd name="T48" fmla="*/ 133 w 223"/>
                <a:gd name="T49" fmla="*/ 18 h 223"/>
                <a:gd name="T50" fmla="*/ 135 w 223"/>
                <a:gd name="T51" fmla="*/ 18 h 223"/>
                <a:gd name="T52" fmla="*/ 135 w 223"/>
                <a:gd name="T53" fmla="*/ 18 h 223"/>
                <a:gd name="T54" fmla="*/ 135 w 223"/>
                <a:gd name="T55" fmla="*/ 18 h 223"/>
                <a:gd name="T56" fmla="*/ 137 w 223"/>
                <a:gd name="T57" fmla="*/ 18 h 223"/>
                <a:gd name="T58" fmla="*/ 136 w 223"/>
                <a:gd name="T59" fmla="*/ 18 h 223"/>
                <a:gd name="T60" fmla="*/ 137 w 223"/>
                <a:gd name="T61" fmla="*/ 18 h 223"/>
                <a:gd name="T62" fmla="*/ 137 w 223"/>
                <a:gd name="T63" fmla="*/ 18 h 223"/>
                <a:gd name="T64" fmla="*/ 137 w 223"/>
                <a:gd name="T65" fmla="*/ 18 h 223"/>
                <a:gd name="T66" fmla="*/ 137 w 223"/>
                <a:gd name="T67" fmla="*/ 18 h 223"/>
                <a:gd name="T68" fmla="*/ 87 w 223"/>
                <a:gd name="T69" fmla="*/ 7 h 223"/>
                <a:gd name="T70" fmla="*/ 86 w 223"/>
                <a:gd name="T71" fmla="*/ 29 h 223"/>
                <a:gd name="T72" fmla="*/ 68 w 223"/>
                <a:gd name="T73" fmla="*/ 39 h 223"/>
                <a:gd name="T74" fmla="*/ 29 w 223"/>
                <a:gd name="T75" fmla="*/ 49 h 223"/>
                <a:gd name="T76" fmla="*/ 68 w 223"/>
                <a:gd name="T77" fmla="*/ 39 h 223"/>
                <a:gd name="T78" fmla="*/ 77 w 223"/>
                <a:gd name="T79" fmla="*/ 33 h 223"/>
                <a:gd name="T80" fmla="*/ 87 w 223"/>
                <a:gd name="T81" fmla="*/ 7 h 223"/>
                <a:gd name="T82" fmla="*/ 132 w 223"/>
                <a:gd name="T83" fmla="*/ 18 h 223"/>
                <a:gd name="T84" fmla="*/ 132 w 223"/>
                <a:gd name="T85" fmla="*/ 18 h 223"/>
                <a:gd name="T86" fmla="*/ 158 w 223"/>
                <a:gd name="T87" fmla="*/ 0 h 223"/>
                <a:gd name="T88" fmla="*/ 158 w 223"/>
                <a:gd name="T89" fmla="*/ 0 h 223"/>
                <a:gd name="T90" fmla="*/ 212 w 223"/>
                <a:gd name="T91" fmla="*/ 34 h 223"/>
                <a:gd name="T92" fmla="*/ 212 w 223"/>
                <a:gd name="T93" fmla="*/ 34 h 223"/>
                <a:gd name="T94" fmla="*/ 158 w 223"/>
                <a:gd name="T95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34" y="212"/>
                  </a:moveTo>
                  <a:lnTo>
                    <a:pt x="29" y="223"/>
                  </a:lnTo>
                  <a:lnTo>
                    <a:pt x="34" y="212"/>
                  </a:lnTo>
                  <a:close/>
                  <a:moveTo>
                    <a:pt x="18" y="146"/>
                  </a:moveTo>
                  <a:lnTo>
                    <a:pt x="0" y="158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18" y="146"/>
                  </a:lnTo>
                  <a:close/>
                  <a:moveTo>
                    <a:pt x="18" y="132"/>
                  </a:moveTo>
                  <a:lnTo>
                    <a:pt x="18" y="132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8" y="132"/>
                  </a:lnTo>
                  <a:lnTo>
                    <a:pt x="18" y="132"/>
                  </a:lnTo>
                  <a:close/>
                  <a:moveTo>
                    <a:pt x="39" y="68"/>
                  </a:moveTo>
                  <a:lnTo>
                    <a:pt x="39" y="68"/>
                  </a:lnTo>
                  <a:lnTo>
                    <a:pt x="33" y="77"/>
                  </a:lnTo>
                  <a:lnTo>
                    <a:pt x="29" y="86"/>
                  </a:lnTo>
                  <a:lnTo>
                    <a:pt x="7" y="87"/>
                  </a:lnTo>
                  <a:lnTo>
                    <a:pt x="0" y="114"/>
                  </a:lnTo>
                  <a:lnTo>
                    <a:pt x="7" y="87"/>
                  </a:lnTo>
                  <a:lnTo>
                    <a:pt x="29" y="86"/>
                  </a:lnTo>
                  <a:lnTo>
                    <a:pt x="29" y="86"/>
                  </a:lnTo>
                  <a:lnTo>
                    <a:pt x="33" y="77"/>
                  </a:lnTo>
                  <a:lnTo>
                    <a:pt x="39" y="68"/>
                  </a:lnTo>
                  <a:lnTo>
                    <a:pt x="39" y="68"/>
                  </a:lnTo>
                  <a:close/>
                  <a:moveTo>
                    <a:pt x="146" y="18"/>
                  </a:move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close/>
                  <a:moveTo>
                    <a:pt x="133" y="18"/>
                  </a:moveTo>
                  <a:lnTo>
                    <a:pt x="133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3" y="18"/>
                  </a:lnTo>
                  <a:close/>
                  <a:moveTo>
                    <a:pt x="136" y="18"/>
                  </a:move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6" y="18"/>
                  </a:lnTo>
                  <a:close/>
                  <a:moveTo>
                    <a:pt x="135" y="18"/>
                  </a:moveTo>
                  <a:lnTo>
                    <a:pt x="135" y="18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35" y="18"/>
                  </a:lnTo>
                  <a:close/>
                  <a:moveTo>
                    <a:pt x="135" y="18"/>
                  </a:move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lnTo>
                    <a:pt x="135" y="18"/>
                  </a:lnTo>
                  <a:close/>
                  <a:moveTo>
                    <a:pt x="137" y="18"/>
                  </a:moveTo>
                  <a:lnTo>
                    <a:pt x="137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37" y="18"/>
                  </a:lnTo>
                  <a:close/>
                  <a:moveTo>
                    <a:pt x="137" y="18"/>
                  </a:move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lnTo>
                    <a:pt x="137" y="18"/>
                  </a:lnTo>
                  <a:close/>
                  <a:moveTo>
                    <a:pt x="114" y="0"/>
                  </a:moveTo>
                  <a:lnTo>
                    <a:pt x="87" y="7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77" y="33"/>
                  </a:lnTo>
                  <a:lnTo>
                    <a:pt x="68" y="39"/>
                  </a:lnTo>
                  <a:lnTo>
                    <a:pt x="49" y="29"/>
                  </a:lnTo>
                  <a:lnTo>
                    <a:pt x="29" y="49"/>
                  </a:lnTo>
                  <a:lnTo>
                    <a:pt x="49" y="29"/>
                  </a:lnTo>
                  <a:lnTo>
                    <a:pt x="68" y="39"/>
                  </a:lnTo>
                  <a:lnTo>
                    <a:pt x="68" y="39"/>
                  </a:lnTo>
                  <a:lnTo>
                    <a:pt x="77" y="33"/>
                  </a:lnTo>
                  <a:lnTo>
                    <a:pt x="86" y="29"/>
                  </a:lnTo>
                  <a:lnTo>
                    <a:pt x="87" y="7"/>
                  </a:lnTo>
                  <a:lnTo>
                    <a:pt x="114" y="0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32" y="18"/>
                  </a:lnTo>
                  <a:lnTo>
                    <a:pt x="114" y="0"/>
                  </a:lnTo>
                  <a:close/>
                  <a:moveTo>
                    <a:pt x="158" y="0"/>
                  </a:moveTo>
                  <a:lnTo>
                    <a:pt x="146" y="18"/>
                  </a:lnTo>
                  <a:lnTo>
                    <a:pt x="158" y="0"/>
                  </a:lnTo>
                  <a:lnTo>
                    <a:pt x="185" y="7"/>
                  </a:lnTo>
                  <a:lnTo>
                    <a:pt x="212" y="34"/>
                  </a:lnTo>
                  <a:lnTo>
                    <a:pt x="223" y="29"/>
                  </a:lnTo>
                  <a:lnTo>
                    <a:pt x="212" y="34"/>
                  </a:lnTo>
                  <a:lnTo>
                    <a:pt x="185" y="7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ED86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1534">
              <a:extLst>
                <a:ext uri="{FF2B5EF4-FFF2-40B4-BE49-F238E27FC236}">
                  <a16:creationId xmlns:a16="http://schemas.microsoft.com/office/drawing/2014/main" id="{63FFDD70-C9B6-40A6-5976-F5D1DD993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276" y="3443288"/>
              <a:ext cx="7938" cy="17463"/>
            </a:xfrm>
            <a:custGeom>
              <a:avLst/>
              <a:gdLst>
                <a:gd name="T0" fmla="*/ 5 w 5"/>
                <a:gd name="T1" fmla="*/ 0 h 11"/>
                <a:gd name="T2" fmla="*/ 0 w 5"/>
                <a:gd name="T3" fmla="*/ 11 h 11"/>
                <a:gd name="T4" fmla="*/ 5 w 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1">
                  <a:moveTo>
                    <a:pt x="5" y="0"/>
                  </a:moveTo>
                  <a:lnTo>
                    <a:pt x="0" y="11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1535">
              <a:extLst>
                <a:ext uri="{FF2B5EF4-FFF2-40B4-BE49-F238E27FC236}">
                  <a16:creationId xmlns:a16="http://schemas.microsoft.com/office/drawing/2014/main" id="{BCB114FA-86A3-BF30-5A10-6B9C0249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3338512"/>
              <a:ext cx="28575" cy="19050"/>
            </a:xfrm>
            <a:custGeom>
              <a:avLst/>
              <a:gdLst>
                <a:gd name="T0" fmla="*/ 18 w 18"/>
                <a:gd name="T1" fmla="*/ 0 h 12"/>
                <a:gd name="T2" fmla="*/ 0 w 18"/>
                <a:gd name="T3" fmla="*/ 12 h 12"/>
                <a:gd name="T4" fmla="*/ 18 w 18"/>
                <a:gd name="T5" fmla="*/ 0 h 12"/>
                <a:gd name="T6" fmla="*/ 18 w 18"/>
                <a:gd name="T7" fmla="*/ 0 h 12"/>
                <a:gd name="T8" fmla="*/ 18 w 18"/>
                <a:gd name="T9" fmla="*/ 0 h 12"/>
                <a:gd name="T10" fmla="*/ 18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18" y="0"/>
                  </a:moveTo>
                  <a:lnTo>
                    <a:pt x="0" y="1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1536">
              <a:extLst>
                <a:ext uri="{FF2B5EF4-FFF2-40B4-BE49-F238E27FC236}">
                  <a16:creationId xmlns:a16="http://schemas.microsoft.com/office/drawing/2014/main" id="{83865CFE-D653-DB0B-DA60-4731CE868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813" y="3316287"/>
              <a:ext cx="0" cy="6350"/>
            </a:xfrm>
            <a:custGeom>
              <a:avLst/>
              <a:gdLst>
                <a:gd name="T0" fmla="*/ 0 h 4"/>
                <a:gd name="T1" fmla="*/ 0 h 4"/>
                <a:gd name="T2" fmla="*/ 4 h 4"/>
                <a:gd name="T3" fmla="*/ 4 h 4"/>
                <a:gd name="T4" fmla="*/ 4 h 4"/>
                <a:gd name="T5" fmla="*/ 0 h 4"/>
                <a:gd name="T6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1537">
              <a:extLst>
                <a:ext uri="{FF2B5EF4-FFF2-40B4-BE49-F238E27FC236}">
                  <a16:creationId xmlns:a16="http://schemas.microsoft.com/office/drawing/2014/main" id="{17E90FCA-7CA5-06DE-D609-E9E8491CE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3214687"/>
              <a:ext cx="61913" cy="73025"/>
            </a:xfrm>
            <a:custGeom>
              <a:avLst/>
              <a:gdLst>
                <a:gd name="T0" fmla="*/ 39 w 39"/>
                <a:gd name="T1" fmla="*/ 0 h 46"/>
                <a:gd name="T2" fmla="*/ 39 w 39"/>
                <a:gd name="T3" fmla="*/ 0 h 46"/>
                <a:gd name="T4" fmla="*/ 33 w 39"/>
                <a:gd name="T5" fmla="*/ 9 h 46"/>
                <a:gd name="T6" fmla="*/ 29 w 39"/>
                <a:gd name="T7" fmla="*/ 18 h 46"/>
                <a:gd name="T8" fmla="*/ 7 w 39"/>
                <a:gd name="T9" fmla="*/ 19 h 46"/>
                <a:gd name="T10" fmla="*/ 0 w 39"/>
                <a:gd name="T11" fmla="*/ 46 h 46"/>
                <a:gd name="T12" fmla="*/ 7 w 39"/>
                <a:gd name="T13" fmla="*/ 19 h 46"/>
                <a:gd name="T14" fmla="*/ 29 w 39"/>
                <a:gd name="T15" fmla="*/ 18 h 46"/>
                <a:gd name="T16" fmla="*/ 29 w 39"/>
                <a:gd name="T17" fmla="*/ 18 h 46"/>
                <a:gd name="T18" fmla="*/ 33 w 39"/>
                <a:gd name="T19" fmla="*/ 9 h 46"/>
                <a:gd name="T20" fmla="*/ 39 w 39"/>
                <a:gd name="T21" fmla="*/ 0 h 46"/>
                <a:gd name="T22" fmla="*/ 39 w 39"/>
                <a:gd name="T2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46">
                  <a:moveTo>
                    <a:pt x="39" y="0"/>
                  </a:moveTo>
                  <a:lnTo>
                    <a:pt x="39" y="0"/>
                  </a:lnTo>
                  <a:lnTo>
                    <a:pt x="33" y="9"/>
                  </a:lnTo>
                  <a:lnTo>
                    <a:pt x="29" y="18"/>
                  </a:lnTo>
                  <a:lnTo>
                    <a:pt x="7" y="19"/>
                  </a:lnTo>
                  <a:lnTo>
                    <a:pt x="0" y="46"/>
                  </a:lnTo>
                  <a:lnTo>
                    <a:pt x="7" y="19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33" y="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1538">
              <a:extLst>
                <a:ext uri="{FF2B5EF4-FFF2-40B4-BE49-F238E27FC236}">
                  <a16:creationId xmlns:a16="http://schemas.microsoft.com/office/drawing/2014/main" id="{C5B53F14-1A14-12EE-D493-D7A3DE9FF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31353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Rectangle 1539">
              <a:extLst>
                <a:ext uri="{FF2B5EF4-FFF2-40B4-BE49-F238E27FC236}">
                  <a16:creationId xmlns:a16="http://schemas.microsoft.com/office/drawing/2014/main" id="{C4CE7B2E-89CF-059E-76F2-DC98EEAB4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3135312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8" name="Freeform 1540">
              <a:extLst>
                <a:ext uri="{FF2B5EF4-FFF2-40B4-BE49-F238E27FC236}">
                  <a16:creationId xmlns:a16="http://schemas.microsoft.com/office/drawing/2014/main" id="{5E23B91E-321A-F290-88B1-24AFD873E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31353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9" name="Rectangle 1541">
              <a:extLst>
                <a:ext uri="{FF2B5EF4-FFF2-40B4-BE49-F238E27FC236}">
                  <a16:creationId xmlns:a16="http://schemas.microsoft.com/office/drawing/2014/main" id="{94238E0B-A3A6-DB62-6B5C-72823963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376" y="3135312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1542">
              <a:extLst>
                <a:ext uri="{FF2B5EF4-FFF2-40B4-BE49-F238E27FC236}">
                  <a16:creationId xmlns:a16="http://schemas.microsoft.com/office/drawing/2014/main" id="{895B2815-439D-8EC4-491F-3D31F8715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1" y="31353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Rectangle 1543">
              <a:extLst>
                <a:ext uri="{FF2B5EF4-FFF2-40B4-BE49-F238E27FC236}">
                  <a16:creationId xmlns:a16="http://schemas.microsoft.com/office/drawing/2014/main" id="{58F5F7AA-D43C-F1C3-11CA-43CC69C9B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138" y="3135312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1544">
              <a:extLst>
                <a:ext uri="{FF2B5EF4-FFF2-40B4-BE49-F238E27FC236}">
                  <a16:creationId xmlns:a16="http://schemas.microsoft.com/office/drawing/2014/main" id="{8A7AE1C0-761C-40E2-C24E-7DE1ED18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726" y="31353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1545">
              <a:extLst>
                <a:ext uri="{FF2B5EF4-FFF2-40B4-BE49-F238E27FC236}">
                  <a16:creationId xmlns:a16="http://schemas.microsoft.com/office/drawing/2014/main" id="{19F71C1B-7CF5-C620-DD2E-FB9541E23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276" y="3106737"/>
              <a:ext cx="163513" cy="77788"/>
            </a:xfrm>
            <a:custGeom>
              <a:avLst/>
              <a:gdLst>
                <a:gd name="T0" fmla="*/ 85 w 103"/>
                <a:gd name="T1" fmla="*/ 0 h 49"/>
                <a:gd name="T2" fmla="*/ 58 w 103"/>
                <a:gd name="T3" fmla="*/ 7 h 49"/>
                <a:gd name="T4" fmla="*/ 57 w 103"/>
                <a:gd name="T5" fmla="*/ 29 h 49"/>
                <a:gd name="T6" fmla="*/ 57 w 103"/>
                <a:gd name="T7" fmla="*/ 29 h 49"/>
                <a:gd name="T8" fmla="*/ 48 w 103"/>
                <a:gd name="T9" fmla="*/ 33 h 49"/>
                <a:gd name="T10" fmla="*/ 39 w 103"/>
                <a:gd name="T11" fmla="*/ 39 h 49"/>
                <a:gd name="T12" fmla="*/ 20 w 103"/>
                <a:gd name="T13" fmla="*/ 29 h 49"/>
                <a:gd name="T14" fmla="*/ 0 w 103"/>
                <a:gd name="T15" fmla="*/ 49 h 49"/>
                <a:gd name="T16" fmla="*/ 20 w 103"/>
                <a:gd name="T17" fmla="*/ 29 h 49"/>
                <a:gd name="T18" fmla="*/ 39 w 103"/>
                <a:gd name="T19" fmla="*/ 39 h 49"/>
                <a:gd name="T20" fmla="*/ 39 w 103"/>
                <a:gd name="T21" fmla="*/ 39 h 49"/>
                <a:gd name="T22" fmla="*/ 48 w 103"/>
                <a:gd name="T23" fmla="*/ 33 h 49"/>
                <a:gd name="T24" fmla="*/ 57 w 103"/>
                <a:gd name="T25" fmla="*/ 29 h 49"/>
                <a:gd name="T26" fmla="*/ 58 w 103"/>
                <a:gd name="T27" fmla="*/ 7 h 49"/>
                <a:gd name="T28" fmla="*/ 85 w 103"/>
                <a:gd name="T29" fmla="*/ 0 h 49"/>
                <a:gd name="T30" fmla="*/ 103 w 103"/>
                <a:gd name="T31" fmla="*/ 18 h 49"/>
                <a:gd name="T32" fmla="*/ 103 w 103"/>
                <a:gd name="T33" fmla="*/ 18 h 49"/>
                <a:gd name="T34" fmla="*/ 103 w 103"/>
                <a:gd name="T35" fmla="*/ 18 h 49"/>
                <a:gd name="T36" fmla="*/ 85 w 103"/>
                <a:gd name="T3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49">
                  <a:moveTo>
                    <a:pt x="85" y="0"/>
                  </a:moveTo>
                  <a:lnTo>
                    <a:pt x="58" y="7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48" y="33"/>
                  </a:lnTo>
                  <a:lnTo>
                    <a:pt x="39" y="39"/>
                  </a:lnTo>
                  <a:lnTo>
                    <a:pt x="20" y="29"/>
                  </a:lnTo>
                  <a:lnTo>
                    <a:pt x="0" y="49"/>
                  </a:lnTo>
                  <a:lnTo>
                    <a:pt x="20" y="29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48" y="33"/>
                  </a:lnTo>
                  <a:lnTo>
                    <a:pt x="57" y="29"/>
                  </a:lnTo>
                  <a:lnTo>
                    <a:pt x="58" y="7"/>
                  </a:lnTo>
                  <a:lnTo>
                    <a:pt x="85" y="0"/>
                  </a:lnTo>
                  <a:lnTo>
                    <a:pt x="103" y="18"/>
                  </a:lnTo>
                  <a:lnTo>
                    <a:pt x="103" y="18"/>
                  </a:lnTo>
                  <a:lnTo>
                    <a:pt x="103" y="18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1546">
              <a:extLst>
                <a:ext uri="{FF2B5EF4-FFF2-40B4-BE49-F238E27FC236}">
                  <a16:creationId xmlns:a16="http://schemas.microsoft.com/office/drawing/2014/main" id="{3C3D0CD0-77FF-32C8-1791-F32D68C2B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013" y="3106737"/>
              <a:ext cx="122238" cy="53975"/>
            </a:xfrm>
            <a:custGeom>
              <a:avLst/>
              <a:gdLst>
                <a:gd name="T0" fmla="*/ 12 w 77"/>
                <a:gd name="T1" fmla="*/ 0 h 34"/>
                <a:gd name="T2" fmla="*/ 0 w 77"/>
                <a:gd name="T3" fmla="*/ 18 h 34"/>
                <a:gd name="T4" fmla="*/ 12 w 77"/>
                <a:gd name="T5" fmla="*/ 0 h 34"/>
                <a:gd name="T6" fmla="*/ 39 w 77"/>
                <a:gd name="T7" fmla="*/ 7 h 34"/>
                <a:gd name="T8" fmla="*/ 66 w 77"/>
                <a:gd name="T9" fmla="*/ 34 h 34"/>
                <a:gd name="T10" fmla="*/ 77 w 77"/>
                <a:gd name="T11" fmla="*/ 29 h 34"/>
                <a:gd name="T12" fmla="*/ 66 w 77"/>
                <a:gd name="T13" fmla="*/ 34 h 34"/>
                <a:gd name="T14" fmla="*/ 39 w 77"/>
                <a:gd name="T15" fmla="*/ 7 h 34"/>
                <a:gd name="T16" fmla="*/ 12 w 77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34">
                  <a:moveTo>
                    <a:pt x="12" y="0"/>
                  </a:moveTo>
                  <a:lnTo>
                    <a:pt x="0" y="18"/>
                  </a:lnTo>
                  <a:lnTo>
                    <a:pt x="12" y="0"/>
                  </a:lnTo>
                  <a:lnTo>
                    <a:pt x="39" y="7"/>
                  </a:lnTo>
                  <a:lnTo>
                    <a:pt x="66" y="34"/>
                  </a:lnTo>
                  <a:lnTo>
                    <a:pt x="77" y="29"/>
                  </a:lnTo>
                  <a:lnTo>
                    <a:pt x="66" y="34"/>
                  </a:lnTo>
                  <a:lnTo>
                    <a:pt x="39" y="7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1547">
              <a:extLst>
                <a:ext uri="{FF2B5EF4-FFF2-40B4-BE49-F238E27FC236}">
                  <a16:creationId xmlns:a16="http://schemas.microsoft.com/office/drawing/2014/main" id="{483CD4F4-F391-5F61-914D-8E2EFB043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8238" y="3106737"/>
              <a:ext cx="431800" cy="431800"/>
            </a:xfrm>
            <a:custGeom>
              <a:avLst/>
              <a:gdLst>
                <a:gd name="T0" fmla="*/ 203 w 272"/>
                <a:gd name="T1" fmla="*/ 39 h 272"/>
                <a:gd name="T2" fmla="*/ 186 w 272"/>
                <a:gd name="T3" fmla="*/ 29 h 272"/>
                <a:gd name="T4" fmla="*/ 146 w 272"/>
                <a:gd name="T5" fmla="*/ 18 h 272"/>
                <a:gd name="T6" fmla="*/ 136 w 272"/>
                <a:gd name="T7" fmla="*/ 18 h 272"/>
                <a:gd name="T8" fmla="*/ 126 w 272"/>
                <a:gd name="T9" fmla="*/ 18 h 272"/>
                <a:gd name="T10" fmla="*/ 86 w 272"/>
                <a:gd name="T11" fmla="*/ 29 h 272"/>
                <a:gd name="T12" fmla="*/ 68 w 272"/>
                <a:gd name="T13" fmla="*/ 39 h 272"/>
                <a:gd name="T14" fmla="*/ 39 w 272"/>
                <a:gd name="T15" fmla="*/ 68 h 272"/>
                <a:gd name="T16" fmla="*/ 29 w 272"/>
                <a:gd name="T17" fmla="*/ 86 h 272"/>
                <a:gd name="T18" fmla="*/ 18 w 272"/>
                <a:gd name="T19" fmla="*/ 126 h 272"/>
                <a:gd name="T20" fmla="*/ 18 w 272"/>
                <a:gd name="T21" fmla="*/ 136 h 272"/>
                <a:gd name="T22" fmla="*/ 0 w 272"/>
                <a:gd name="T23" fmla="*/ 158 h 272"/>
                <a:gd name="T24" fmla="*/ 29 w 272"/>
                <a:gd name="T25" fmla="*/ 186 h 272"/>
                <a:gd name="T26" fmla="*/ 29 w 272"/>
                <a:gd name="T27" fmla="*/ 223 h 272"/>
                <a:gd name="T28" fmla="*/ 68 w 272"/>
                <a:gd name="T29" fmla="*/ 233 h 272"/>
                <a:gd name="T30" fmla="*/ 87 w 272"/>
                <a:gd name="T31" fmla="*/ 265 h 272"/>
                <a:gd name="T32" fmla="*/ 126 w 272"/>
                <a:gd name="T33" fmla="*/ 254 h 272"/>
                <a:gd name="T34" fmla="*/ 146 w 272"/>
                <a:gd name="T35" fmla="*/ 254 h 272"/>
                <a:gd name="T36" fmla="*/ 186 w 272"/>
                <a:gd name="T37" fmla="*/ 243 h 272"/>
                <a:gd name="T38" fmla="*/ 223 w 272"/>
                <a:gd name="T39" fmla="*/ 243 h 272"/>
                <a:gd name="T40" fmla="*/ 233 w 272"/>
                <a:gd name="T41" fmla="*/ 203 h 272"/>
                <a:gd name="T42" fmla="*/ 265 w 272"/>
                <a:gd name="T43" fmla="*/ 185 h 272"/>
                <a:gd name="T44" fmla="*/ 254 w 272"/>
                <a:gd name="T45" fmla="*/ 146 h 272"/>
                <a:gd name="T46" fmla="*/ 254 w 272"/>
                <a:gd name="T47" fmla="*/ 136 h 272"/>
                <a:gd name="T48" fmla="*/ 265 w 272"/>
                <a:gd name="T49" fmla="*/ 87 h 272"/>
                <a:gd name="T50" fmla="*/ 238 w 272"/>
                <a:gd name="T51" fmla="*/ 77 h 272"/>
                <a:gd name="T52" fmla="*/ 198 w 272"/>
                <a:gd name="T53" fmla="*/ 198 h 272"/>
                <a:gd name="T54" fmla="*/ 184 w 272"/>
                <a:gd name="T55" fmla="*/ 210 h 272"/>
                <a:gd name="T56" fmla="*/ 160 w 272"/>
                <a:gd name="T57" fmla="*/ 221 h 272"/>
                <a:gd name="T58" fmla="*/ 136 w 272"/>
                <a:gd name="T59" fmla="*/ 223 h 272"/>
                <a:gd name="T60" fmla="*/ 111 w 272"/>
                <a:gd name="T61" fmla="*/ 221 h 272"/>
                <a:gd name="T62" fmla="*/ 88 w 272"/>
                <a:gd name="T63" fmla="*/ 210 h 272"/>
                <a:gd name="T64" fmla="*/ 73 w 272"/>
                <a:gd name="T65" fmla="*/ 198 h 272"/>
                <a:gd name="T66" fmla="*/ 59 w 272"/>
                <a:gd name="T67" fmla="*/ 176 h 272"/>
                <a:gd name="T68" fmla="*/ 50 w 272"/>
                <a:gd name="T69" fmla="*/ 153 h 272"/>
                <a:gd name="T70" fmla="*/ 49 w 272"/>
                <a:gd name="T71" fmla="*/ 127 h 272"/>
                <a:gd name="T72" fmla="*/ 55 w 272"/>
                <a:gd name="T73" fmla="*/ 103 h 272"/>
                <a:gd name="T74" fmla="*/ 67 w 272"/>
                <a:gd name="T75" fmla="*/ 81 h 272"/>
                <a:gd name="T76" fmla="*/ 81 w 272"/>
                <a:gd name="T77" fmla="*/ 67 h 272"/>
                <a:gd name="T78" fmla="*/ 103 w 272"/>
                <a:gd name="T79" fmla="*/ 55 h 272"/>
                <a:gd name="T80" fmla="*/ 127 w 272"/>
                <a:gd name="T81" fmla="*/ 49 h 272"/>
                <a:gd name="T82" fmla="*/ 153 w 272"/>
                <a:gd name="T83" fmla="*/ 50 h 272"/>
                <a:gd name="T84" fmla="*/ 176 w 272"/>
                <a:gd name="T85" fmla="*/ 59 h 272"/>
                <a:gd name="T86" fmla="*/ 198 w 272"/>
                <a:gd name="T87" fmla="*/ 73 h 272"/>
                <a:gd name="T88" fmla="*/ 210 w 272"/>
                <a:gd name="T89" fmla="*/ 88 h 272"/>
                <a:gd name="T90" fmla="*/ 221 w 272"/>
                <a:gd name="T91" fmla="*/ 111 h 272"/>
                <a:gd name="T92" fmla="*/ 224 w 272"/>
                <a:gd name="T93" fmla="*/ 136 h 272"/>
                <a:gd name="T94" fmla="*/ 221 w 272"/>
                <a:gd name="T95" fmla="*/ 160 h 272"/>
                <a:gd name="T96" fmla="*/ 210 w 272"/>
                <a:gd name="T97" fmla="*/ 184 h 272"/>
                <a:gd name="T98" fmla="*/ 198 w 272"/>
                <a:gd name="T99" fmla="*/ 19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2" h="272">
                  <a:moveTo>
                    <a:pt x="243" y="49"/>
                  </a:moveTo>
                  <a:lnTo>
                    <a:pt x="223" y="29"/>
                  </a:lnTo>
                  <a:lnTo>
                    <a:pt x="203" y="39"/>
                  </a:lnTo>
                  <a:lnTo>
                    <a:pt x="203" y="39"/>
                  </a:lnTo>
                  <a:lnTo>
                    <a:pt x="195" y="33"/>
                  </a:lnTo>
                  <a:lnTo>
                    <a:pt x="186" y="29"/>
                  </a:lnTo>
                  <a:lnTo>
                    <a:pt x="185" y="7"/>
                  </a:lnTo>
                  <a:lnTo>
                    <a:pt x="158" y="0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36" y="18"/>
                  </a:lnTo>
                  <a:lnTo>
                    <a:pt x="136" y="18"/>
                  </a:lnTo>
                  <a:lnTo>
                    <a:pt x="126" y="18"/>
                  </a:lnTo>
                  <a:lnTo>
                    <a:pt x="126" y="18"/>
                  </a:lnTo>
                  <a:lnTo>
                    <a:pt x="114" y="0"/>
                  </a:lnTo>
                  <a:lnTo>
                    <a:pt x="87" y="7"/>
                  </a:lnTo>
                  <a:lnTo>
                    <a:pt x="86" y="29"/>
                  </a:lnTo>
                  <a:lnTo>
                    <a:pt x="86" y="29"/>
                  </a:lnTo>
                  <a:lnTo>
                    <a:pt x="77" y="33"/>
                  </a:lnTo>
                  <a:lnTo>
                    <a:pt x="68" y="39"/>
                  </a:lnTo>
                  <a:lnTo>
                    <a:pt x="49" y="29"/>
                  </a:lnTo>
                  <a:lnTo>
                    <a:pt x="29" y="49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3" y="77"/>
                  </a:lnTo>
                  <a:lnTo>
                    <a:pt x="29" y="86"/>
                  </a:lnTo>
                  <a:lnTo>
                    <a:pt x="7" y="87"/>
                  </a:lnTo>
                  <a:lnTo>
                    <a:pt x="0" y="114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8" y="136"/>
                  </a:lnTo>
                  <a:lnTo>
                    <a:pt x="18" y="136"/>
                  </a:lnTo>
                  <a:lnTo>
                    <a:pt x="18" y="146"/>
                  </a:lnTo>
                  <a:lnTo>
                    <a:pt x="18" y="146"/>
                  </a:lnTo>
                  <a:lnTo>
                    <a:pt x="0" y="158"/>
                  </a:lnTo>
                  <a:lnTo>
                    <a:pt x="7" y="185"/>
                  </a:lnTo>
                  <a:lnTo>
                    <a:pt x="29" y="186"/>
                  </a:lnTo>
                  <a:lnTo>
                    <a:pt x="29" y="186"/>
                  </a:lnTo>
                  <a:lnTo>
                    <a:pt x="33" y="195"/>
                  </a:lnTo>
                  <a:lnTo>
                    <a:pt x="39" y="203"/>
                  </a:lnTo>
                  <a:lnTo>
                    <a:pt x="29" y="223"/>
                  </a:lnTo>
                  <a:lnTo>
                    <a:pt x="49" y="243"/>
                  </a:lnTo>
                  <a:lnTo>
                    <a:pt x="68" y="233"/>
                  </a:lnTo>
                  <a:lnTo>
                    <a:pt x="68" y="233"/>
                  </a:lnTo>
                  <a:lnTo>
                    <a:pt x="77" y="238"/>
                  </a:lnTo>
                  <a:lnTo>
                    <a:pt x="86" y="243"/>
                  </a:lnTo>
                  <a:lnTo>
                    <a:pt x="87" y="265"/>
                  </a:lnTo>
                  <a:lnTo>
                    <a:pt x="114" y="272"/>
                  </a:lnTo>
                  <a:lnTo>
                    <a:pt x="126" y="254"/>
                  </a:lnTo>
                  <a:lnTo>
                    <a:pt x="126" y="254"/>
                  </a:lnTo>
                  <a:lnTo>
                    <a:pt x="136" y="254"/>
                  </a:lnTo>
                  <a:lnTo>
                    <a:pt x="136" y="254"/>
                  </a:lnTo>
                  <a:lnTo>
                    <a:pt x="146" y="254"/>
                  </a:lnTo>
                  <a:lnTo>
                    <a:pt x="158" y="272"/>
                  </a:lnTo>
                  <a:lnTo>
                    <a:pt x="185" y="265"/>
                  </a:lnTo>
                  <a:lnTo>
                    <a:pt x="186" y="243"/>
                  </a:lnTo>
                  <a:lnTo>
                    <a:pt x="186" y="243"/>
                  </a:lnTo>
                  <a:lnTo>
                    <a:pt x="203" y="233"/>
                  </a:lnTo>
                  <a:lnTo>
                    <a:pt x="223" y="243"/>
                  </a:lnTo>
                  <a:lnTo>
                    <a:pt x="243" y="223"/>
                  </a:lnTo>
                  <a:lnTo>
                    <a:pt x="233" y="203"/>
                  </a:lnTo>
                  <a:lnTo>
                    <a:pt x="233" y="203"/>
                  </a:lnTo>
                  <a:lnTo>
                    <a:pt x="238" y="195"/>
                  </a:lnTo>
                  <a:lnTo>
                    <a:pt x="243" y="186"/>
                  </a:lnTo>
                  <a:lnTo>
                    <a:pt x="265" y="185"/>
                  </a:lnTo>
                  <a:lnTo>
                    <a:pt x="272" y="158"/>
                  </a:lnTo>
                  <a:lnTo>
                    <a:pt x="254" y="146"/>
                  </a:lnTo>
                  <a:lnTo>
                    <a:pt x="254" y="146"/>
                  </a:lnTo>
                  <a:lnTo>
                    <a:pt x="254" y="146"/>
                  </a:lnTo>
                  <a:lnTo>
                    <a:pt x="254" y="136"/>
                  </a:lnTo>
                  <a:lnTo>
                    <a:pt x="254" y="136"/>
                  </a:lnTo>
                  <a:lnTo>
                    <a:pt x="254" y="126"/>
                  </a:lnTo>
                  <a:lnTo>
                    <a:pt x="272" y="114"/>
                  </a:lnTo>
                  <a:lnTo>
                    <a:pt x="265" y="87"/>
                  </a:lnTo>
                  <a:lnTo>
                    <a:pt x="243" y="86"/>
                  </a:lnTo>
                  <a:lnTo>
                    <a:pt x="243" y="86"/>
                  </a:lnTo>
                  <a:lnTo>
                    <a:pt x="238" y="77"/>
                  </a:lnTo>
                  <a:lnTo>
                    <a:pt x="233" y="68"/>
                  </a:lnTo>
                  <a:lnTo>
                    <a:pt x="243" y="49"/>
                  </a:lnTo>
                  <a:close/>
                  <a:moveTo>
                    <a:pt x="198" y="198"/>
                  </a:moveTo>
                  <a:lnTo>
                    <a:pt x="198" y="198"/>
                  </a:lnTo>
                  <a:lnTo>
                    <a:pt x="191" y="203"/>
                  </a:lnTo>
                  <a:lnTo>
                    <a:pt x="184" y="210"/>
                  </a:lnTo>
                  <a:lnTo>
                    <a:pt x="176" y="213"/>
                  </a:lnTo>
                  <a:lnTo>
                    <a:pt x="169" y="217"/>
                  </a:lnTo>
                  <a:lnTo>
                    <a:pt x="160" y="221"/>
                  </a:lnTo>
                  <a:lnTo>
                    <a:pt x="153" y="222"/>
                  </a:lnTo>
                  <a:lnTo>
                    <a:pt x="144" y="223"/>
                  </a:lnTo>
                  <a:lnTo>
                    <a:pt x="136" y="223"/>
                  </a:lnTo>
                  <a:lnTo>
                    <a:pt x="127" y="223"/>
                  </a:lnTo>
                  <a:lnTo>
                    <a:pt x="119" y="222"/>
                  </a:lnTo>
                  <a:lnTo>
                    <a:pt x="111" y="221"/>
                  </a:lnTo>
                  <a:lnTo>
                    <a:pt x="103" y="217"/>
                  </a:lnTo>
                  <a:lnTo>
                    <a:pt x="95" y="213"/>
                  </a:lnTo>
                  <a:lnTo>
                    <a:pt x="88" y="210"/>
                  </a:lnTo>
                  <a:lnTo>
                    <a:pt x="81" y="203"/>
                  </a:lnTo>
                  <a:lnTo>
                    <a:pt x="73" y="198"/>
                  </a:lnTo>
                  <a:lnTo>
                    <a:pt x="73" y="198"/>
                  </a:lnTo>
                  <a:lnTo>
                    <a:pt x="67" y="191"/>
                  </a:lnTo>
                  <a:lnTo>
                    <a:pt x="62" y="184"/>
                  </a:lnTo>
                  <a:lnTo>
                    <a:pt x="59" y="176"/>
                  </a:lnTo>
                  <a:lnTo>
                    <a:pt x="55" y="169"/>
                  </a:lnTo>
                  <a:lnTo>
                    <a:pt x="51" y="160"/>
                  </a:lnTo>
                  <a:lnTo>
                    <a:pt x="50" y="153"/>
                  </a:lnTo>
                  <a:lnTo>
                    <a:pt x="49" y="144"/>
                  </a:lnTo>
                  <a:lnTo>
                    <a:pt x="48" y="136"/>
                  </a:lnTo>
                  <a:lnTo>
                    <a:pt x="49" y="127"/>
                  </a:lnTo>
                  <a:lnTo>
                    <a:pt x="50" y="119"/>
                  </a:lnTo>
                  <a:lnTo>
                    <a:pt x="51" y="111"/>
                  </a:lnTo>
                  <a:lnTo>
                    <a:pt x="55" y="103"/>
                  </a:lnTo>
                  <a:lnTo>
                    <a:pt x="59" y="95"/>
                  </a:lnTo>
                  <a:lnTo>
                    <a:pt x="62" y="88"/>
                  </a:lnTo>
                  <a:lnTo>
                    <a:pt x="67" y="8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81" y="67"/>
                  </a:lnTo>
                  <a:lnTo>
                    <a:pt x="88" y="62"/>
                  </a:lnTo>
                  <a:lnTo>
                    <a:pt x="95" y="59"/>
                  </a:lnTo>
                  <a:lnTo>
                    <a:pt x="103" y="55"/>
                  </a:lnTo>
                  <a:lnTo>
                    <a:pt x="111" y="51"/>
                  </a:lnTo>
                  <a:lnTo>
                    <a:pt x="119" y="50"/>
                  </a:lnTo>
                  <a:lnTo>
                    <a:pt x="127" y="49"/>
                  </a:lnTo>
                  <a:lnTo>
                    <a:pt x="136" y="48"/>
                  </a:lnTo>
                  <a:lnTo>
                    <a:pt x="144" y="49"/>
                  </a:lnTo>
                  <a:lnTo>
                    <a:pt x="153" y="50"/>
                  </a:lnTo>
                  <a:lnTo>
                    <a:pt x="160" y="51"/>
                  </a:lnTo>
                  <a:lnTo>
                    <a:pt x="169" y="55"/>
                  </a:lnTo>
                  <a:lnTo>
                    <a:pt x="176" y="59"/>
                  </a:lnTo>
                  <a:lnTo>
                    <a:pt x="184" y="62"/>
                  </a:lnTo>
                  <a:lnTo>
                    <a:pt x="191" y="67"/>
                  </a:lnTo>
                  <a:lnTo>
                    <a:pt x="198" y="73"/>
                  </a:lnTo>
                  <a:lnTo>
                    <a:pt x="198" y="73"/>
                  </a:lnTo>
                  <a:lnTo>
                    <a:pt x="203" y="81"/>
                  </a:lnTo>
                  <a:lnTo>
                    <a:pt x="210" y="88"/>
                  </a:lnTo>
                  <a:lnTo>
                    <a:pt x="213" y="95"/>
                  </a:lnTo>
                  <a:lnTo>
                    <a:pt x="217" y="103"/>
                  </a:lnTo>
                  <a:lnTo>
                    <a:pt x="221" y="111"/>
                  </a:lnTo>
                  <a:lnTo>
                    <a:pt x="222" y="119"/>
                  </a:lnTo>
                  <a:lnTo>
                    <a:pt x="223" y="127"/>
                  </a:lnTo>
                  <a:lnTo>
                    <a:pt x="224" y="136"/>
                  </a:lnTo>
                  <a:lnTo>
                    <a:pt x="223" y="144"/>
                  </a:lnTo>
                  <a:lnTo>
                    <a:pt x="222" y="153"/>
                  </a:lnTo>
                  <a:lnTo>
                    <a:pt x="221" y="160"/>
                  </a:lnTo>
                  <a:lnTo>
                    <a:pt x="217" y="169"/>
                  </a:lnTo>
                  <a:lnTo>
                    <a:pt x="213" y="176"/>
                  </a:lnTo>
                  <a:lnTo>
                    <a:pt x="210" y="184"/>
                  </a:lnTo>
                  <a:lnTo>
                    <a:pt x="203" y="191"/>
                  </a:lnTo>
                  <a:lnTo>
                    <a:pt x="198" y="198"/>
                  </a:lnTo>
                  <a:lnTo>
                    <a:pt x="198" y="198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1548">
              <a:extLst>
                <a:ext uri="{FF2B5EF4-FFF2-40B4-BE49-F238E27FC236}">
                  <a16:creationId xmlns:a16="http://schemas.microsoft.com/office/drawing/2014/main" id="{2026532A-8D16-27A3-77C1-8BE70AA7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413" y="3363912"/>
              <a:ext cx="276225" cy="276225"/>
            </a:xfrm>
            <a:custGeom>
              <a:avLst/>
              <a:gdLst>
                <a:gd name="T0" fmla="*/ 133 w 174"/>
                <a:gd name="T1" fmla="*/ 174 h 174"/>
                <a:gd name="T2" fmla="*/ 174 w 174"/>
                <a:gd name="T3" fmla="*/ 133 h 174"/>
                <a:gd name="T4" fmla="*/ 41 w 174"/>
                <a:gd name="T5" fmla="*/ 0 h 174"/>
                <a:gd name="T6" fmla="*/ 0 w 174"/>
                <a:gd name="T7" fmla="*/ 41 h 174"/>
                <a:gd name="T8" fmla="*/ 133 w 174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133" y="174"/>
                  </a:moveTo>
                  <a:lnTo>
                    <a:pt x="174" y="133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133" y="174"/>
                  </a:lnTo>
                  <a:close/>
                </a:path>
              </a:pathLst>
            </a:custGeom>
            <a:solidFill>
              <a:srgbClr val="CEE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1549">
              <a:extLst>
                <a:ext uri="{FF2B5EF4-FFF2-40B4-BE49-F238E27FC236}">
                  <a16:creationId xmlns:a16="http://schemas.microsoft.com/office/drawing/2014/main" id="{A448054C-C361-67A9-44FD-894977F66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1" y="3206750"/>
              <a:ext cx="230188" cy="230188"/>
            </a:xfrm>
            <a:custGeom>
              <a:avLst/>
              <a:gdLst>
                <a:gd name="T0" fmla="*/ 51 w 145"/>
                <a:gd name="T1" fmla="*/ 3 h 145"/>
                <a:gd name="T2" fmla="*/ 102 w 145"/>
                <a:gd name="T3" fmla="*/ 54 h 145"/>
                <a:gd name="T4" fmla="*/ 91 w 145"/>
                <a:gd name="T5" fmla="*/ 91 h 145"/>
                <a:gd name="T6" fmla="*/ 54 w 145"/>
                <a:gd name="T7" fmla="*/ 102 h 145"/>
                <a:gd name="T8" fmla="*/ 3 w 145"/>
                <a:gd name="T9" fmla="*/ 51 h 145"/>
                <a:gd name="T10" fmla="*/ 3 w 145"/>
                <a:gd name="T11" fmla="*/ 51 h 145"/>
                <a:gd name="T12" fmla="*/ 2 w 145"/>
                <a:gd name="T13" fmla="*/ 61 h 145"/>
                <a:gd name="T14" fmla="*/ 0 w 145"/>
                <a:gd name="T15" fmla="*/ 70 h 145"/>
                <a:gd name="T16" fmla="*/ 0 w 145"/>
                <a:gd name="T17" fmla="*/ 80 h 145"/>
                <a:gd name="T18" fmla="*/ 2 w 145"/>
                <a:gd name="T19" fmla="*/ 90 h 145"/>
                <a:gd name="T20" fmla="*/ 5 w 145"/>
                <a:gd name="T21" fmla="*/ 99 h 145"/>
                <a:gd name="T22" fmla="*/ 9 w 145"/>
                <a:gd name="T23" fmla="*/ 108 h 145"/>
                <a:gd name="T24" fmla="*/ 15 w 145"/>
                <a:gd name="T25" fmla="*/ 116 h 145"/>
                <a:gd name="T26" fmla="*/ 21 w 145"/>
                <a:gd name="T27" fmla="*/ 124 h 145"/>
                <a:gd name="T28" fmla="*/ 21 w 145"/>
                <a:gd name="T29" fmla="*/ 124 h 145"/>
                <a:gd name="T30" fmla="*/ 27 w 145"/>
                <a:gd name="T31" fmla="*/ 129 h 145"/>
                <a:gd name="T32" fmla="*/ 32 w 145"/>
                <a:gd name="T33" fmla="*/ 133 h 145"/>
                <a:gd name="T34" fmla="*/ 46 w 145"/>
                <a:gd name="T35" fmla="*/ 140 h 145"/>
                <a:gd name="T36" fmla="*/ 59 w 145"/>
                <a:gd name="T37" fmla="*/ 144 h 145"/>
                <a:gd name="T38" fmla="*/ 73 w 145"/>
                <a:gd name="T39" fmla="*/ 145 h 145"/>
                <a:gd name="T40" fmla="*/ 86 w 145"/>
                <a:gd name="T41" fmla="*/ 144 h 145"/>
                <a:gd name="T42" fmla="*/ 100 w 145"/>
                <a:gd name="T43" fmla="*/ 140 h 145"/>
                <a:gd name="T44" fmla="*/ 113 w 145"/>
                <a:gd name="T45" fmla="*/ 133 h 145"/>
                <a:gd name="T46" fmla="*/ 118 w 145"/>
                <a:gd name="T47" fmla="*/ 129 h 145"/>
                <a:gd name="T48" fmla="*/ 124 w 145"/>
                <a:gd name="T49" fmla="*/ 124 h 145"/>
                <a:gd name="T50" fmla="*/ 124 w 145"/>
                <a:gd name="T51" fmla="*/ 124 h 145"/>
                <a:gd name="T52" fmla="*/ 129 w 145"/>
                <a:gd name="T53" fmla="*/ 118 h 145"/>
                <a:gd name="T54" fmla="*/ 133 w 145"/>
                <a:gd name="T55" fmla="*/ 113 h 145"/>
                <a:gd name="T56" fmla="*/ 140 w 145"/>
                <a:gd name="T57" fmla="*/ 100 h 145"/>
                <a:gd name="T58" fmla="*/ 144 w 145"/>
                <a:gd name="T59" fmla="*/ 86 h 145"/>
                <a:gd name="T60" fmla="*/ 145 w 145"/>
                <a:gd name="T61" fmla="*/ 73 h 145"/>
                <a:gd name="T62" fmla="*/ 144 w 145"/>
                <a:gd name="T63" fmla="*/ 59 h 145"/>
                <a:gd name="T64" fmla="*/ 140 w 145"/>
                <a:gd name="T65" fmla="*/ 46 h 145"/>
                <a:gd name="T66" fmla="*/ 133 w 145"/>
                <a:gd name="T67" fmla="*/ 32 h 145"/>
                <a:gd name="T68" fmla="*/ 129 w 145"/>
                <a:gd name="T69" fmla="*/ 27 h 145"/>
                <a:gd name="T70" fmla="*/ 124 w 145"/>
                <a:gd name="T71" fmla="*/ 21 h 145"/>
                <a:gd name="T72" fmla="*/ 124 w 145"/>
                <a:gd name="T73" fmla="*/ 21 h 145"/>
                <a:gd name="T74" fmla="*/ 116 w 145"/>
                <a:gd name="T75" fmla="*/ 15 h 145"/>
                <a:gd name="T76" fmla="*/ 108 w 145"/>
                <a:gd name="T77" fmla="*/ 9 h 145"/>
                <a:gd name="T78" fmla="*/ 99 w 145"/>
                <a:gd name="T79" fmla="*/ 5 h 145"/>
                <a:gd name="T80" fmla="*/ 90 w 145"/>
                <a:gd name="T81" fmla="*/ 2 h 145"/>
                <a:gd name="T82" fmla="*/ 80 w 145"/>
                <a:gd name="T83" fmla="*/ 0 h 145"/>
                <a:gd name="T84" fmla="*/ 70 w 145"/>
                <a:gd name="T85" fmla="*/ 0 h 145"/>
                <a:gd name="T86" fmla="*/ 61 w 145"/>
                <a:gd name="T87" fmla="*/ 2 h 145"/>
                <a:gd name="T88" fmla="*/ 51 w 145"/>
                <a:gd name="T89" fmla="*/ 3 h 145"/>
                <a:gd name="T90" fmla="*/ 51 w 145"/>
                <a:gd name="T91" fmla="*/ 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5" h="145">
                  <a:moveTo>
                    <a:pt x="51" y="3"/>
                  </a:moveTo>
                  <a:lnTo>
                    <a:pt x="102" y="54"/>
                  </a:lnTo>
                  <a:lnTo>
                    <a:pt x="91" y="91"/>
                  </a:lnTo>
                  <a:lnTo>
                    <a:pt x="54" y="102"/>
                  </a:lnTo>
                  <a:lnTo>
                    <a:pt x="3" y="51"/>
                  </a:lnTo>
                  <a:lnTo>
                    <a:pt x="3" y="51"/>
                  </a:lnTo>
                  <a:lnTo>
                    <a:pt x="2" y="61"/>
                  </a:lnTo>
                  <a:lnTo>
                    <a:pt x="0" y="70"/>
                  </a:lnTo>
                  <a:lnTo>
                    <a:pt x="0" y="80"/>
                  </a:lnTo>
                  <a:lnTo>
                    <a:pt x="2" y="90"/>
                  </a:lnTo>
                  <a:lnTo>
                    <a:pt x="5" y="99"/>
                  </a:lnTo>
                  <a:lnTo>
                    <a:pt x="9" y="108"/>
                  </a:lnTo>
                  <a:lnTo>
                    <a:pt x="15" y="116"/>
                  </a:lnTo>
                  <a:lnTo>
                    <a:pt x="21" y="124"/>
                  </a:lnTo>
                  <a:lnTo>
                    <a:pt x="21" y="124"/>
                  </a:lnTo>
                  <a:lnTo>
                    <a:pt x="27" y="129"/>
                  </a:lnTo>
                  <a:lnTo>
                    <a:pt x="32" y="133"/>
                  </a:lnTo>
                  <a:lnTo>
                    <a:pt x="46" y="140"/>
                  </a:lnTo>
                  <a:lnTo>
                    <a:pt x="59" y="144"/>
                  </a:lnTo>
                  <a:lnTo>
                    <a:pt x="73" y="145"/>
                  </a:lnTo>
                  <a:lnTo>
                    <a:pt x="86" y="144"/>
                  </a:lnTo>
                  <a:lnTo>
                    <a:pt x="100" y="140"/>
                  </a:lnTo>
                  <a:lnTo>
                    <a:pt x="113" y="133"/>
                  </a:lnTo>
                  <a:lnTo>
                    <a:pt x="118" y="129"/>
                  </a:lnTo>
                  <a:lnTo>
                    <a:pt x="124" y="124"/>
                  </a:lnTo>
                  <a:lnTo>
                    <a:pt x="124" y="124"/>
                  </a:lnTo>
                  <a:lnTo>
                    <a:pt x="129" y="118"/>
                  </a:lnTo>
                  <a:lnTo>
                    <a:pt x="133" y="113"/>
                  </a:lnTo>
                  <a:lnTo>
                    <a:pt x="140" y="100"/>
                  </a:lnTo>
                  <a:lnTo>
                    <a:pt x="144" y="86"/>
                  </a:lnTo>
                  <a:lnTo>
                    <a:pt x="145" y="73"/>
                  </a:lnTo>
                  <a:lnTo>
                    <a:pt x="144" y="59"/>
                  </a:lnTo>
                  <a:lnTo>
                    <a:pt x="140" y="46"/>
                  </a:lnTo>
                  <a:lnTo>
                    <a:pt x="133" y="32"/>
                  </a:lnTo>
                  <a:lnTo>
                    <a:pt x="129" y="27"/>
                  </a:lnTo>
                  <a:lnTo>
                    <a:pt x="124" y="21"/>
                  </a:lnTo>
                  <a:lnTo>
                    <a:pt x="124" y="21"/>
                  </a:lnTo>
                  <a:lnTo>
                    <a:pt x="116" y="15"/>
                  </a:lnTo>
                  <a:lnTo>
                    <a:pt x="108" y="9"/>
                  </a:lnTo>
                  <a:lnTo>
                    <a:pt x="99" y="5"/>
                  </a:lnTo>
                  <a:lnTo>
                    <a:pt x="90" y="2"/>
                  </a:lnTo>
                  <a:lnTo>
                    <a:pt x="80" y="0"/>
                  </a:lnTo>
                  <a:lnTo>
                    <a:pt x="70" y="0"/>
                  </a:lnTo>
                  <a:lnTo>
                    <a:pt x="61" y="2"/>
                  </a:lnTo>
                  <a:lnTo>
                    <a:pt x="51" y="3"/>
                  </a:lnTo>
                  <a:lnTo>
                    <a:pt x="51" y="3"/>
                  </a:lnTo>
                  <a:close/>
                </a:path>
              </a:pathLst>
            </a:custGeom>
            <a:solidFill>
              <a:srgbClr val="F2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1550">
              <a:extLst>
                <a:ext uri="{FF2B5EF4-FFF2-40B4-BE49-F238E27FC236}">
                  <a16:creationId xmlns:a16="http://schemas.microsoft.com/office/drawing/2014/main" id="{6AD02172-0798-2B6D-E9B3-C158910739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1788" y="3570288"/>
              <a:ext cx="158750" cy="158750"/>
            </a:xfrm>
            <a:custGeom>
              <a:avLst/>
              <a:gdLst>
                <a:gd name="T0" fmla="*/ 14 w 100"/>
                <a:gd name="T1" fmla="*/ 14 h 100"/>
                <a:gd name="T2" fmla="*/ 14 w 100"/>
                <a:gd name="T3" fmla="*/ 14 h 100"/>
                <a:gd name="T4" fmla="*/ 8 w 100"/>
                <a:gd name="T5" fmla="*/ 22 h 100"/>
                <a:gd name="T6" fmla="*/ 3 w 100"/>
                <a:gd name="T7" fmla="*/ 32 h 100"/>
                <a:gd name="T8" fmla="*/ 1 w 100"/>
                <a:gd name="T9" fmla="*/ 40 h 100"/>
                <a:gd name="T10" fmla="*/ 0 w 100"/>
                <a:gd name="T11" fmla="*/ 50 h 100"/>
                <a:gd name="T12" fmla="*/ 0 w 100"/>
                <a:gd name="T13" fmla="*/ 60 h 100"/>
                <a:gd name="T14" fmla="*/ 3 w 100"/>
                <a:gd name="T15" fmla="*/ 70 h 100"/>
                <a:gd name="T16" fmla="*/ 7 w 100"/>
                <a:gd name="T17" fmla="*/ 78 h 100"/>
                <a:gd name="T18" fmla="*/ 14 w 100"/>
                <a:gd name="T19" fmla="*/ 86 h 100"/>
                <a:gd name="T20" fmla="*/ 14 w 100"/>
                <a:gd name="T21" fmla="*/ 86 h 100"/>
                <a:gd name="T22" fmla="*/ 22 w 100"/>
                <a:gd name="T23" fmla="*/ 92 h 100"/>
                <a:gd name="T24" fmla="*/ 30 w 100"/>
                <a:gd name="T25" fmla="*/ 97 h 100"/>
                <a:gd name="T26" fmla="*/ 40 w 100"/>
                <a:gd name="T27" fmla="*/ 99 h 100"/>
                <a:gd name="T28" fmla="*/ 50 w 100"/>
                <a:gd name="T29" fmla="*/ 100 h 100"/>
                <a:gd name="T30" fmla="*/ 59 w 100"/>
                <a:gd name="T31" fmla="*/ 99 h 100"/>
                <a:gd name="T32" fmla="*/ 68 w 100"/>
                <a:gd name="T33" fmla="*/ 97 h 100"/>
                <a:gd name="T34" fmla="*/ 77 w 100"/>
                <a:gd name="T35" fmla="*/ 92 h 100"/>
                <a:gd name="T36" fmla="*/ 86 w 100"/>
                <a:gd name="T37" fmla="*/ 86 h 100"/>
                <a:gd name="T38" fmla="*/ 86 w 100"/>
                <a:gd name="T39" fmla="*/ 86 h 100"/>
                <a:gd name="T40" fmla="*/ 92 w 100"/>
                <a:gd name="T41" fmla="*/ 77 h 100"/>
                <a:gd name="T42" fmla="*/ 97 w 100"/>
                <a:gd name="T43" fmla="*/ 68 h 100"/>
                <a:gd name="T44" fmla="*/ 99 w 100"/>
                <a:gd name="T45" fmla="*/ 59 h 100"/>
                <a:gd name="T46" fmla="*/ 100 w 100"/>
                <a:gd name="T47" fmla="*/ 50 h 100"/>
                <a:gd name="T48" fmla="*/ 99 w 100"/>
                <a:gd name="T49" fmla="*/ 40 h 100"/>
                <a:gd name="T50" fmla="*/ 97 w 100"/>
                <a:gd name="T51" fmla="*/ 30 h 100"/>
                <a:gd name="T52" fmla="*/ 92 w 100"/>
                <a:gd name="T53" fmla="*/ 22 h 100"/>
                <a:gd name="T54" fmla="*/ 86 w 100"/>
                <a:gd name="T55" fmla="*/ 14 h 100"/>
                <a:gd name="T56" fmla="*/ 86 w 100"/>
                <a:gd name="T57" fmla="*/ 14 h 100"/>
                <a:gd name="T58" fmla="*/ 78 w 100"/>
                <a:gd name="T59" fmla="*/ 7 h 100"/>
                <a:gd name="T60" fmla="*/ 70 w 100"/>
                <a:gd name="T61" fmla="*/ 3 h 100"/>
                <a:gd name="T62" fmla="*/ 60 w 100"/>
                <a:gd name="T63" fmla="*/ 0 h 100"/>
                <a:gd name="T64" fmla="*/ 50 w 100"/>
                <a:gd name="T65" fmla="*/ 0 h 100"/>
                <a:gd name="T66" fmla="*/ 40 w 100"/>
                <a:gd name="T67" fmla="*/ 1 h 100"/>
                <a:gd name="T68" fmla="*/ 32 w 100"/>
                <a:gd name="T69" fmla="*/ 3 h 100"/>
                <a:gd name="T70" fmla="*/ 22 w 100"/>
                <a:gd name="T71" fmla="*/ 8 h 100"/>
                <a:gd name="T72" fmla="*/ 14 w 100"/>
                <a:gd name="T73" fmla="*/ 14 h 100"/>
                <a:gd name="T74" fmla="*/ 14 w 100"/>
                <a:gd name="T75" fmla="*/ 14 h 100"/>
                <a:gd name="T76" fmla="*/ 84 w 100"/>
                <a:gd name="T77" fmla="*/ 35 h 100"/>
                <a:gd name="T78" fmla="*/ 80 w 100"/>
                <a:gd name="T79" fmla="*/ 50 h 100"/>
                <a:gd name="T80" fmla="*/ 84 w 100"/>
                <a:gd name="T81" fmla="*/ 65 h 100"/>
                <a:gd name="T82" fmla="*/ 71 w 100"/>
                <a:gd name="T83" fmla="*/ 71 h 100"/>
                <a:gd name="T84" fmla="*/ 65 w 100"/>
                <a:gd name="T85" fmla="*/ 84 h 100"/>
                <a:gd name="T86" fmla="*/ 50 w 100"/>
                <a:gd name="T87" fmla="*/ 80 h 100"/>
                <a:gd name="T88" fmla="*/ 35 w 100"/>
                <a:gd name="T89" fmla="*/ 84 h 100"/>
                <a:gd name="T90" fmla="*/ 29 w 100"/>
                <a:gd name="T91" fmla="*/ 71 h 100"/>
                <a:gd name="T92" fmla="*/ 16 w 100"/>
                <a:gd name="T93" fmla="*/ 65 h 100"/>
                <a:gd name="T94" fmla="*/ 21 w 100"/>
                <a:gd name="T95" fmla="*/ 50 h 100"/>
                <a:gd name="T96" fmla="*/ 16 w 100"/>
                <a:gd name="T97" fmla="*/ 35 h 100"/>
                <a:gd name="T98" fmla="*/ 29 w 100"/>
                <a:gd name="T99" fmla="*/ 29 h 100"/>
                <a:gd name="T100" fmla="*/ 35 w 100"/>
                <a:gd name="T101" fmla="*/ 16 h 100"/>
                <a:gd name="T102" fmla="*/ 50 w 100"/>
                <a:gd name="T103" fmla="*/ 21 h 100"/>
                <a:gd name="T104" fmla="*/ 65 w 100"/>
                <a:gd name="T105" fmla="*/ 16 h 100"/>
                <a:gd name="T106" fmla="*/ 71 w 100"/>
                <a:gd name="T107" fmla="*/ 29 h 100"/>
                <a:gd name="T108" fmla="*/ 84 w 100"/>
                <a:gd name="T109" fmla="*/ 3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0" h="100">
                  <a:moveTo>
                    <a:pt x="14" y="14"/>
                  </a:moveTo>
                  <a:lnTo>
                    <a:pt x="14" y="14"/>
                  </a:lnTo>
                  <a:lnTo>
                    <a:pt x="8" y="22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3" y="70"/>
                  </a:lnTo>
                  <a:lnTo>
                    <a:pt x="7" y="7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22" y="92"/>
                  </a:lnTo>
                  <a:lnTo>
                    <a:pt x="30" y="97"/>
                  </a:lnTo>
                  <a:lnTo>
                    <a:pt x="40" y="99"/>
                  </a:lnTo>
                  <a:lnTo>
                    <a:pt x="50" y="100"/>
                  </a:lnTo>
                  <a:lnTo>
                    <a:pt x="59" y="99"/>
                  </a:lnTo>
                  <a:lnTo>
                    <a:pt x="68" y="97"/>
                  </a:lnTo>
                  <a:lnTo>
                    <a:pt x="77" y="92"/>
                  </a:lnTo>
                  <a:lnTo>
                    <a:pt x="86" y="86"/>
                  </a:lnTo>
                  <a:lnTo>
                    <a:pt x="86" y="86"/>
                  </a:lnTo>
                  <a:lnTo>
                    <a:pt x="92" y="77"/>
                  </a:lnTo>
                  <a:lnTo>
                    <a:pt x="97" y="68"/>
                  </a:lnTo>
                  <a:lnTo>
                    <a:pt x="99" y="59"/>
                  </a:lnTo>
                  <a:lnTo>
                    <a:pt x="100" y="50"/>
                  </a:lnTo>
                  <a:lnTo>
                    <a:pt x="99" y="40"/>
                  </a:lnTo>
                  <a:lnTo>
                    <a:pt x="97" y="30"/>
                  </a:lnTo>
                  <a:lnTo>
                    <a:pt x="92" y="22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78" y="7"/>
                  </a:lnTo>
                  <a:lnTo>
                    <a:pt x="70" y="3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40" y="1"/>
                  </a:lnTo>
                  <a:lnTo>
                    <a:pt x="32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14" y="14"/>
                  </a:lnTo>
                  <a:close/>
                  <a:moveTo>
                    <a:pt x="84" y="35"/>
                  </a:moveTo>
                  <a:lnTo>
                    <a:pt x="80" y="50"/>
                  </a:lnTo>
                  <a:lnTo>
                    <a:pt x="84" y="65"/>
                  </a:lnTo>
                  <a:lnTo>
                    <a:pt x="71" y="71"/>
                  </a:lnTo>
                  <a:lnTo>
                    <a:pt x="65" y="84"/>
                  </a:lnTo>
                  <a:lnTo>
                    <a:pt x="50" y="80"/>
                  </a:lnTo>
                  <a:lnTo>
                    <a:pt x="35" y="84"/>
                  </a:lnTo>
                  <a:lnTo>
                    <a:pt x="29" y="71"/>
                  </a:lnTo>
                  <a:lnTo>
                    <a:pt x="16" y="65"/>
                  </a:lnTo>
                  <a:lnTo>
                    <a:pt x="21" y="50"/>
                  </a:lnTo>
                  <a:lnTo>
                    <a:pt x="16" y="35"/>
                  </a:lnTo>
                  <a:lnTo>
                    <a:pt x="29" y="29"/>
                  </a:lnTo>
                  <a:lnTo>
                    <a:pt x="35" y="16"/>
                  </a:lnTo>
                  <a:lnTo>
                    <a:pt x="50" y="21"/>
                  </a:lnTo>
                  <a:lnTo>
                    <a:pt x="65" y="16"/>
                  </a:lnTo>
                  <a:lnTo>
                    <a:pt x="71" y="29"/>
                  </a:lnTo>
                  <a:lnTo>
                    <a:pt x="84" y="35"/>
                  </a:lnTo>
                  <a:close/>
                </a:path>
              </a:pathLst>
            </a:custGeom>
            <a:solidFill>
              <a:srgbClr val="F2F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69" name="Picture 34">
            <a:extLst>
              <a:ext uri="{FF2B5EF4-FFF2-40B4-BE49-F238E27FC236}">
                <a16:creationId xmlns:a16="http://schemas.microsoft.com/office/drawing/2014/main" id="{0ECF9DB8-F061-02B0-CA25-2C75AB096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735" y="482866"/>
            <a:ext cx="813024" cy="8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0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1500"/>
            <a:ext cx="8426824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SQUAD DASH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2" name="Google Shape;219;p14">
            <a:extLst>
              <a:ext uri="{FF2B5EF4-FFF2-40B4-BE49-F238E27FC236}">
                <a16:creationId xmlns:a16="http://schemas.microsoft.com/office/drawing/2014/main" id="{20A4492A-FF92-2645-973B-7CF17ED8E3EC}"/>
              </a:ext>
            </a:extLst>
          </p:cNvPr>
          <p:cNvSpPr txBox="1">
            <a:spLocks/>
          </p:cNvSpPr>
          <p:nvPr/>
        </p:nvSpPr>
        <p:spPr>
          <a:xfrm>
            <a:off x="1581358" y="1786242"/>
            <a:ext cx="9029283" cy="4318125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bg1"/>
                </a:solidFill>
              </a:rPr>
              <a:t>- Arildo de Azevedo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bg1"/>
                </a:solidFill>
              </a:rPr>
              <a:t>Analista de dados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pt-BR" b="1" dirty="0">
                <a:solidFill>
                  <a:schemeClr val="bg1"/>
                </a:solidFill>
              </a:rPr>
              <a:t>- André Balbi</a:t>
            </a:r>
            <a:endParaRPr lang="pt-BR" sz="1800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pt-BR" sz="1800" b="1" dirty="0">
                <a:solidFill>
                  <a:schemeClr val="bg1"/>
                </a:solidFill>
              </a:rPr>
              <a:t>Cientista de dados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bg1"/>
                </a:solidFill>
              </a:rPr>
              <a:t>- Paula Muniz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1"/>
                </a:solidFill>
              </a:rPr>
              <a:t>Engenheira de Dados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bg1"/>
                </a:solidFill>
              </a:rPr>
              <a:t>- Rafael Panegassi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pt-BR" sz="1800" b="1" dirty="0">
                <a:solidFill>
                  <a:schemeClr val="bg1"/>
                </a:solidFill>
              </a:rPr>
              <a:t>Gestor do projeto</a:t>
            </a:r>
          </a:p>
          <a:p>
            <a:pPr marL="0" indent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endParaRPr lang="pt-B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11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chemeClr val="bg1"/>
                </a:solidFill>
              </a:rPr>
              <a:t> 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</a:rPr>
              <a:t> 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31" name="Google Shape;504;p34">
            <a:extLst>
              <a:ext uri="{FF2B5EF4-FFF2-40B4-BE49-F238E27FC236}">
                <a16:creationId xmlns:a16="http://schemas.microsoft.com/office/drawing/2014/main" id="{8C6BD4EC-9144-1CC6-4070-9A3A0D75BA49}"/>
              </a:ext>
            </a:extLst>
          </p:cNvPr>
          <p:cNvSpPr txBox="1">
            <a:spLocks/>
          </p:cNvSpPr>
          <p:nvPr/>
        </p:nvSpPr>
        <p:spPr>
          <a:xfrm>
            <a:off x="3147347" y="310651"/>
            <a:ext cx="5897302" cy="115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4000" dirty="0">
                <a:solidFill>
                  <a:schemeClr val="lt1"/>
                </a:solidFill>
              </a:rPr>
              <a:t>Repositório e Base de Dados</a:t>
            </a:r>
          </a:p>
        </p:txBody>
      </p:sp>
      <p:sp>
        <p:nvSpPr>
          <p:cNvPr id="32" name="Google Shape;505;p34">
            <a:extLst>
              <a:ext uri="{FF2B5EF4-FFF2-40B4-BE49-F238E27FC236}">
                <a16:creationId xmlns:a16="http://schemas.microsoft.com/office/drawing/2014/main" id="{E7E5C47C-110A-962C-C4D9-3B00E8F8C93B}"/>
              </a:ext>
            </a:extLst>
          </p:cNvPr>
          <p:cNvSpPr txBox="1">
            <a:spLocks/>
          </p:cNvSpPr>
          <p:nvPr/>
        </p:nvSpPr>
        <p:spPr>
          <a:xfrm>
            <a:off x="2466192" y="1707046"/>
            <a:ext cx="7672307" cy="285874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Fonte de Dados – </a:t>
            </a:r>
            <a:r>
              <a:rPr lang="pt-BR" b="1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pt-BR" b="1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pt-B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</a:t>
            </a:r>
            <a:r>
              <a:rPr lang="pt-BR" b="1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Credit</a:t>
            </a:r>
            <a:r>
              <a:rPr lang="pt-B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-Card-</a:t>
            </a:r>
            <a:r>
              <a:rPr lang="pt-BR" b="1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Fraud</a:t>
            </a:r>
            <a:r>
              <a:rPr lang="pt-B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pt-BR" b="1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Detection</a:t>
            </a:r>
            <a:r>
              <a:rPr lang="pt-B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GitHub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03" name="Group 228">
            <a:extLst>
              <a:ext uri="{FF2B5EF4-FFF2-40B4-BE49-F238E27FC236}">
                <a16:creationId xmlns:a16="http://schemas.microsoft.com/office/drawing/2014/main" id="{7E778526-00E1-E6EF-5401-7D4ACB28A36E}"/>
              </a:ext>
            </a:extLst>
          </p:cNvPr>
          <p:cNvGrpSpPr/>
          <p:nvPr/>
        </p:nvGrpSpPr>
        <p:grpSpPr>
          <a:xfrm>
            <a:off x="1882586" y="431214"/>
            <a:ext cx="931032" cy="1001002"/>
            <a:chOff x="488950" y="2921000"/>
            <a:chExt cx="1727201" cy="1971675"/>
          </a:xfrm>
        </p:grpSpPr>
        <p:sp>
          <p:nvSpPr>
            <p:cNvPr id="204" name="AutoShape 3">
              <a:extLst>
                <a:ext uri="{FF2B5EF4-FFF2-40B4-BE49-F238E27FC236}">
                  <a16:creationId xmlns:a16="http://schemas.microsoft.com/office/drawing/2014/main" id="{6ACBCE9F-C89F-6FF7-AD0C-F4F1E2AF444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8950" y="2924175"/>
              <a:ext cx="1727200" cy="196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5" name="Oval 17">
              <a:extLst>
                <a:ext uri="{FF2B5EF4-FFF2-40B4-BE49-F238E27FC236}">
                  <a16:creationId xmlns:a16="http://schemas.microsoft.com/office/drawing/2014/main" id="{2F31949C-8C3F-929D-E9EA-2B55FEC7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2921000"/>
              <a:ext cx="1724025" cy="1725613"/>
            </a:xfrm>
            <a:prstGeom prst="ellipse">
              <a:avLst/>
            </a:pr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21E920C5-FB2D-4556-76C9-4393CBE7BD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4925" y="2921000"/>
              <a:ext cx="49213" cy="0"/>
            </a:xfrm>
            <a:custGeom>
              <a:avLst/>
              <a:gdLst>
                <a:gd name="T0" fmla="*/ 0 w 16"/>
                <a:gd name="T1" fmla="*/ 1 w 16"/>
                <a:gd name="T2" fmla="*/ 1 w 16"/>
                <a:gd name="T3" fmla="*/ 1 w 16"/>
                <a:gd name="T4" fmla="*/ 1 w 16"/>
                <a:gd name="T5" fmla="*/ 1 w 16"/>
                <a:gd name="T6" fmla="*/ 2 w 16"/>
                <a:gd name="T7" fmla="*/ 2 w 16"/>
                <a:gd name="T8" fmla="*/ 2 w 16"/>
                <a:gd name="T9" fmla="*/ 5 w 16"/>
                <a:gd name="T10" fmla="*/ 6 w 16"/>
                <a:gd name="T11" fmla="*/ 6 w 16"/>
                <a:gd name="T12" fmla="*/ 6 w 16"/>
                <a:gd name="T13" fmla="*/ 6 w 16"/>
                <a:gd name="T14" fmla="*/ 6 w 16"/>
                <a:gd name="T15" fmla="*/ 7 w 16"/>
                <a:gd name="T16" fmla="*/ 7 w 16"/>
                <a:gd name="T17" fmla="*/ 7 w 16"/>
                <a:gd name="T18" fmla="*/ 8 w 16"/>
                <a:gd name="T19" fmla="*/ 8 w 16"/>
                <a:gd name="T20" fmla="*/ 8 w 16"/>
                <a:gd name="T21" fmla="*/ 8 w 16"/>
                <a:gd name="T22" fmla="*/ 9 w 16"/>
                <a:gd name="T23" fmla="*/ 9 w 16"/>
                <a:gd name="T24" fmla="*/ 9 w 16"/>
                <a:gd name="T25" fmla="*/ 10 w 16"/>
                <a:gd name="T26" fmla="*/ 10 w 16"/>
                <a:gd name="T27" fmla="*/ 10 w 16"/>
                <a:gd name="T28" fmla="*/ 11 w 16"/>
                <a:gd name="T29" fmla="*/ 11 w 16"/>
                <a:gd name="T30" fmla="*/ 11 w 16"/>
                <a:gd name="T31" fmla="*/ 12 w 16"/>
                <a:gd name="T32" fmla="*/ 12 w 16"/>
                <a:gd name="T33" fmla="*/ 12 w 16"/>
                <a:gd name="T34" fmla="*/ 13 w 16"/>
                <a:gd name="T35" fmla="*/ 13 w 16"/>
                <a:gd name="T36" fmla="*/ 13 w 16"/>
                <a:gd name="T37" fmla="*/ 14 w 16"/>
                <a:gd name="T38" fmla="*/ 14 w 16"/>
                <a:gd name="T39" fmla="*/ 14 w 16"/>
                <a:gd name="T40" fmla="*/ 14 w 16"/>
                <a:gd name="T41" fmla="*/ 14 w 16"/>
                <a:gd name="T42" fmla="*/ 15 w 16"/>
                <a:gd name="T43" fmla="*/ 15 w 16"/>
                <a:gd name="T44" fmla="*/ 15 w 16"/>
                <a:gd name="T45" fmla="*/ 16 w 16"/>
                <a:gd name="T46" fmla="*/ 16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403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F2380636-AF23-EE31-90D8-A50174C94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" y="2921000"/>
              <a:ext cx="1268413" cy="1327150"/>
            </a:xfrm>
            <a:custGeom>
              <a:avLst/>
              <a:gdLst>
                <a:gd name="T0" fmla="*/ 278 w 412"/>
                <a:gd name="T1" fmla="*/ 0 h 431"/>
                <a:gd name="T2" fmla="*/ 277 w 412"/>
                <a:gd name="T3" fmla="*/ 0 h 431"/>
                <a:gd name="T4" fmla="*/ 277 w 412"/>
                <a:gd name="T5" fmla="*/ 0 h 431"/>
                <a:gd name="T6" fmla="*/ 276 w 412"/>
                <a:gd name="T7" fmla="*/ 0 h 431"/>
                <a:gd name="T8" fmla="*/ 276 w 412"/>
                <a:gd name="T9" fmla="*/ 0 h 431"/>
                <a:gd name="T10" fmla="*/ 275 w 412"/>
                <a:gd name="T11" fmla="*/ 0 h 431"/>
                <a:gd name="T12" fmla="*/ 275 w 412"/>
                <a:gd name="T13" fmla="*/ 0 h 431"/>
                <a:gd name="T14" fmla="*/ 275 w 412"/>
                <a:gd name="T15" fmla="*/ 0 h 431"/>
                <a:gd name="T16" fmla="*/ 274 w 412"/>
                <a:gd name="T17" fmla="*/ 0 h 431"/>
                <a:gd name="T18" fmla="*/ 274 w 412"/>
                <a:gd name="T19" fmla="*/ 0 h 431"/>
                <a:gd name="T20" fmla="*/ 273 w 412"/>
                <a:gd name="T21" fmla="*/ 0 h 431"/>
                <a:gd name="T22" fmla="*/ 273 w 412"/>
                <a:gd name="T23" fmla="*/ 0 h 431"/>
                <a:gd name="T24" fmla="*/ 272 w 412"/>
                <a:gd name="T25" fmla="*/ 0 h 431"/>
                <a:gd name="T26" fmla="*/ 272 w 412"/>
                <a:gd name="T27" fmla="*/ 0 h 431"/>
                <a:gd name="T28" fmla="*/ 271 w 412"/>
                <a:gd name="T29" fmla="*/ 0 h 431"/>
                <a:gd name="T30" fmla="*/ 271 w 412"/>
                <a:gd name="T31" fmla="*/ 0 h 431"/>
                <a:gd name="T32" fmla="*/ 270 w 412"/>
                <a:gd name="T33" fmla="*/ 0 h 431"/>
                <a:gd name="T34" fmla="*/ 270 w 412"/>
                <a:gd name="T35" fmla="*/ 0 h 431"/>
                <a:gd name="T36" fmla="*/ 270 w 412"/>
                <a:gd name="T37" fmla="*/ 0 h 431"/>
                <a:gd name="T38" fmla="*/ 269 w 412"/>
                <a:gd name="T39" fmla="*/ 0 h 431"/>
                <a:gd name="T40" fmla="*/ 269 w 412"/>
                <a:gd name="T41" fmla="*/ 0 h 431"/>
                <a:gd name="T42" fmla="*/ 268 w 412"/>
                <a:gd name="T43" fmla="*/ 0 h 431"/>
                <a:gd name="T44" fmla="*/ 268 w 412"/>
                <a:gd name="T45" fmla="*/ 0 h 431"/>
                <a:gd name="T46" fmla="*/ 267 w 412"/>
                <a:gd name="T47" fmla="*/ 0 h 431"/>
                <a:gd name="T48" fmla="*/ 267 w 412"/>
                <a:gd name="T49" fmla="*/ 0 h 431"/>
                <a:gd name="T50" fmla="*/ 264 w 412"/>
                <a:gd name="T51" fmla="*/ 0 h 431"/>
                <a:gd name="T52" fmla="*/ 264 w 412"/>
                <a:gd name="T53" fmla="*/ 0 h 431"/>
                <a:gd name="T54" fmla="*/ 263 w 412"/>
                <a:gd name="T55" fmla="*/ 0 h 431"/>
                <a:gd name="T56" fmla="*/ 263 w 412"/>
                <a:gd name="T57" fmla="*/ 0 h 431"/>
                <a:gd name="T58" fmla="*/ 262 w 412"/>
                <a:gd name="T59" fmla="*/ 0 h 431"/>
                <a:gd name="T60" fmla="*/ 262 w 412"/>
                <a:gd name="T61" fmla="*/ 0 h 431"/>
                <a:gd name="T62" fmla="*/ 182 w 412"/>
                <a:gd name="T63" fmla="*/ 431 h 431"/>
                <a:gd name="T64" fmla="*/ 180 w 412"/>
                <a:gd name="T65" fmla="*/ 425 h 431"/>
                <a:gd name="T66" fmla="*/ 180 w 412"/>
                <a:gd name="T67" fmla="*/ 425 h 431"/>
                <a:gd name="T68" fmla="*/ 192 w 412"/>
                <a:gd name="T69" fmla="*/ 417 h 431"/>
                <a:gd name="T70" fmla="*/ 144 w 412"/>
                <a:gd name="T71" fmla="*/ 343 h 431"/>
                <a:gd name="T72" fmla="*/ 151 w 412"/>
                <a:gd name="T73" fmla="*/ 333 h 431"/>
                <a:gd name="T74" fmla="*/ 152 w 412"/>
                <a:gd name="T75" fmla="*/ 333 h 431"/>
                <a:gd name="T76" fmla="*/ 144 w 412"/>
                <a:gd name="T77" fmla="*/ 150 h 431"/>
                <a:gd name="T78" fmla="*/ 151 w 412"/>
                <a:gd name="T79" fmla="*/ 126 h 431"/>
                <a:gd name="T80" fmla="*/ 405 w 412"/>
                <a:gd name="T81" fmla="*/ 127 h 431"/>
                <a:gd name="T82" fmla="*/ 412 w 412"/>
                <a:gd name="T83" fmla="*/ 126 h 431"/>
                <a:gd name="T84" fmla="*/ 278 w 412"/>
                <a:gd name="T85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2" h="431">
                  <a:moveTo>
                    <a:pt x="278" y="0"/>
                  </a:moveTo>
                  <a:cubicBezTo>
                    <a:pt x="278" y="0"/>
                    <a:pt x="278" y="0"/>
                    <a:pt x="278" y="0"/>
                  </a:cubicBezTo>
                  <a:cubicBezTo>
                    <a:pt x="278" y="0"/>
                    <a:pt x="277" y="0"/>
                    <a:pt x="277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77" y="0"/>
                    <a:pt x="277" y="0"/>
                    <a:pt x="276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6" y="0"/>
                    <a:pt x="275" y="0"/>
                    <a:pt x="2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3" y="0"/>
                    <a:pt x="27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2" y="0"/>
                    <a:pt x="272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69" y="0"/>
                    <a:pt x="269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6" y="0"/>
                    <a:pt x="265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4" y="0"/>
                    <a:pt x="263" y="0"/>
                    <a:pt x="263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3" y="0"/>
                    <a:pt x="262" y="0"/>
                    <a:pt x="26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125" y="8"/>
                    <a:pt x="15" y="114"/>
                    <a:pt x="0" y="248"/>
                  </a:cubicBezTo>
                  <a:cubicBezTo>
                    <a:pt x="182" y="431"/>
                    <a:pt x="182" y="431"/>
                    <a:pt x="182" y="431"/>
                  </a:cubicBezTo>
                  <a:cubicBezTo>
                    <a:pt x="182" y="431"/>
                    <a:pt x="182" y="431"/>
                    <a:pt x="182" y="431"/>
                  </a:cubicBezTo>
                  <a:cubicBezTo>
                    <a:pt x="181" y="429"/>
                    <a:pt x="180" y="427"/>
                    <a:pt x="180" y="425"/>
                  </a:cubicBezTo>
                  <a:cubicBezTo>
                    <a:pt x="180" y="425"/>
                    <a:pt x="180" y="425"/>
                    <a:pt x="180" y="425"/>
                  </a:cubicBezTo>
                  <a:cubicBezTo>
                    <a:pt x="180" y="425"/>
                    <a:pt x="180" y="425"/>
                    <a:pt x="180" y="425"/>
                  </a:cubicBezTo>
                  <a:cubicBezTo>
                    <a:pt x="180" y="421"/>
                    <a:pt x="184" y="417"/>
                    <a:pt x="189" y="417"/>
                  </a:cubicBezTo>
                  <a:cubicBezTo>
                    <a:pt x="190" y="417"/>
                    <a:pt x="191" y="417"/>
                    <a:pt x="192" y="417"/>
                  </a:cubicBezTo>
                  <a:cubicBezTo>
                    <a:pt x="210" y="409"/>
                    <a:pt x="210" y="409"/>
                    <a:pt x="210" y="409"/>
                  </a:cubicBezTo>
                  <a:cubicBezTo>
                    <a:pt x="144" y="343"/>
                    <a:pt x="144" y="343"/>
                    <a:pt x="144" y="343"/>
                  </a:cubicBezTo>
                  <a:cubicBezTo>
                    <a:pt x="144" y="333"/>
                    <a:pt x="144" y="333"/>
                    <a:pt x="144" y="333"/>
                  </a:cubicBezTo>
                  <a:cubicBezTo>
                    <a:pt x="151" y="333"/>
                    <a:pt x="151" y="333"/>
                    <a:pt x="151" y="333"/>
                  </a:cubicBezTo>
                  <a:cubicBezTo>
                    <a:pt x="151" y="333"/>
                    <a:pt x="151" y="333"/>
                    <a:pt x="151" y="333"/>
                  </a:cubicBezTo>
                  <a:cubicBezTo>
                    <a:pt x="152" y="333"/>
                    <a:pt x="152" y="333"/>
                    <a:pt x="152" y="333"/>
                  </a:cubicBezTo>
                  <a:cubicBezTo>
                    <a:pt x="152" y="158"/>
                    <a:pt x="152" y="158"/>
                    <a:pt x="152" y="158"/>
                  </a:cubicBezTo>
                  <a:cubicBezTo>
                    <a:pt x="144" y="150"/>
                    <a:pt x="144" y="150"/>
                    <a:pt x="144" y="150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1" y="127"/>
                    <a:pt x="151" y="127"/>
                    <a:pt x="151" y="127"/>
                  </a:cubicBezTo>
                  <a:cubicBezTo>
                    <a:pt x="405" y="127"/>
                    <a:pt x="405" y="127"/>
                    <a:pt x="405" y="127"/>
                  </a:cubicBezTo>
                  <a:cubicBezTo>
                    <a:pt x="405" y="126"/>
                    <a:pt x="405" y="126"/>
                    <a:pt x="405" y="126"/>
                  </a:cubicBezTo>
                  <a:cubicBezTo>
                    <a:pt x="412" y="126"/>
                    <a:pt x="412" y="126"/>
                    <a:pt x="412" y="126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3" y="0"/>
                    <a:pt x="281" y="0"/>
                    <a:pt x="278" y="0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solidFill>
              <a:srgbClr val="FFA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8" name="Freeform 21">
              <a:extLst>
                <a:ext uri="{FF2B5EF4-FFF2-40B4-BE49-F238E27FC236}">
                  <a16:creationId xmlns:a16="http://schemas.microsoft.com/office/drawing/2014/main" id="{799C58D6-2A19-0244-C92B-65A0948D1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1388" y="3309938"/>
              <a:ext cx="1274763" cy="1330325"/>
            </a:xfrm>
            <a:custGeom>
              <a:avLst/>
              <a:gdLst>
                <a:gd name="T0" fmla="*/ 7 w 414"/>
                <a:gd name="T1" fmla="*/ 216 h 432"/>
                <a:gd name="T2" fmla="*/ 7 w 414"/>
                <a:gd name="T3" fmla="*/ 217 h 432"/>
                <a:gd name="T4" fmla="*/ 7 w 414"/>
                <a:gd name="T5" fmla="*/ 23 h 432"/>
                <a:gd name="T6" fmla="*/ 8 w 414"/>
                <a:gd name="T7" fmla="*/ 24 h 432"/>
                <a:gd name="T8" fmla="*/ 268 w 414"/>
                <a:gd name="T9" fmla="*/ 0 h 432"/>
                <a:gd name="T10" fmla="*/ 261 w 414"/>
                <a:gd name="T11" fmla="*/ 0 h 432"/>
                <a:gd name="T12" fmla="*/ 7 w 414"/>
                <a:gd name="T13" fmla="*/ 1 h 432"/>
                <a:gd name="T14" fmla="*/ 0 w 414"/>
                <a:gd name="T15" fmla="*/ 0 h 432"/>
                <a:gd name="T16" fmla="*/ 8 w 414"/>
                <a:gd name="T17" fmla="*/ 32 h 432"/>
                <a:gd name="T18" fmla="*/ 7 w 414"/>
                <a:gd name="T19" fmla="*/ 207 h 432"/>
                <a:gd name="T20" fmla="*/ 0 w 414"/>
                <a:gd name="T21" fmla="*/ 207 h 432"/>
                <a:gd name="T22" fmla="*/ 66 w 414"/>
                <a:gd name="T23" fmla="*/ 283 h 432"/>
                <a:gd name="T24" fmla="*/ 45 w 414"/>
                <a:gd name="T25" fmla="*/ 291 h 432"/>
                <a:gd name="T26" fmla="*/ 38 w 414"/>
                <a:gd name="T27" fmla="*/ 305 h 432"/>
                <a:gd name="T28" fmla="*/ 39 w 414"/>
                <a:gd name="T29" fmla="*/ 306 h 432"/>
                <a:gd name="T30" fmla="*/ 166 w 414"/>
                <a:gd name="T31" fmla="*/ 432 h 432"/>
                <a:gd name="T32" fmla="*/ 414 w 414"/>
                <a:gd name="T33" fmla="*/ 169 h 432"/>
                <a:gd name="T34" fmla="*/ 414 w 414"/>
                <a:gd name="T35" fmla="*/ 169 h 432"/>
                <a:gd name="T36" fmla="*/ 414 w 414"/>
                <a:gd name="T37" fmla="*/ 168 h 432"/>
                <a:gd name="T38" fmla="*/ 414 w 414"/>
                <a:gd name="T39" fmla="*/ 168 h 432"/>
                <a:gd name="T40" fmla="*/ 414 w 414"/>
                <a:gd name="T41" fmla="*/ 167 h 432"/>
                <a:gd name="T42" fmla="*/ 414 w 414"/>
                <a:gd name="T43" fmla="*/ 165 h 432"/>
                <a:gd name="T44" fmla="*/ 414 w 414"/>
                <a:gd name="T45" fmla="*/ 164 h 432"/>
                <a:gd name="T46" fmla="*/ 414 w 414"/>
                <a:gd name="T47" fmla="*/ 164 h 432"/>
                <a:gd name="T48" fmla="*/ 414 w 414"/>
                <a:gd name="T49" fmla="*/ 164 h 432"/>
                <a:gd name="T50" fmla="*/ 414 w 414"/>
                <a:gd name="T51" fmla="*/ 163 h 432"/>
                <a:gd name="T52" fmla="*/ 414 w 414"/>
                <a:gd name="T53" fmla="*/ 163 h 432"/>
                <a:gd name="T54" fmla="*/ 414 w 414"/>
                <a:gd name="T55" fmla="*/ 162 h 432"/>
                <a:gd name="T56" fmla="*/ 414 w 414"/>
                <a:gd name="T57" fmla="*/ 162 h 432"/>
                <a:gd name="T58" fmla="*/ 414 w 414"/>
                <a:gd name="T59" fmla="*/ 161 h 432"/>
                <a:gd name="T60" fmla="*/ 414 w 414"/>
                <a:gd name="T61" fmla="*/ 161 h 432"/>
                <a:gd name="T62" fmla="*/ 414 w 414"/>
                <a:gd name="T63" fmla="*/ 161 h 432"/>
                <a:gd name="T64" fmla="*/ 414 w 414"/>
                <a:gd name="T65" fmla="*/ 160 h 432"/>
                <a:gd name="T66" fmla="*/ 414 w 414"/>
                <a:gd name="T67" fmla="*/ 159 h 432"/>
                <a:gd name="T68" fmla="*/ 414 w 414"/>
                <a:gd name="T69" fmla="*/ 159 h 432"/>
                <a:gd name="T70" fmla="*/ 414 w 414"/>
                <a:gd name="T71" fmla="*/ 159 h 432"/>
                <a:gd name="T72" fmla="*/ 414 w 414"/>
                <a:gd name="T73" fmla="*/ 158 h 432"/>
                <a:gd name="T74" fmla="*/ 414 w 414"/>
                <a:gd name="T75" fmla="*/ 158 h 432"/>
                <a:gd name="T76" fmla="*/ 414 w 414"/>
                <a:gd name="T77" fmla="*/ 157 h 432"/>
                <a:gd name="T78" fmla="*/ 414 w 414"/>
                <a:gd name="T79" fmla="*/ 157 h 432"/>
                <a:gd name="T80" fmla="*/ 414 w 414"/>
                <a:gd name="T81" fmla="*/ 156 h 432"/>
                <a:gd name="T82" fmla="*/ 414 w 414"/>
                <a:gd name="T83" fmla="*/ 156 h 432"/>
                <a:gd name="T84" fmla="*/ 414 w 414"/>
                <a:gd name="T85" fmla="*/ 156 h 432"/>
                <a:gd name="T86" fmla="*/ 414 w 414"/>
                <a:gd name="T87" fmla="*/ 155 h 432"/>
                <a:gd name="T88" fmla="*/ 414 w 414"/>
                <a:gd name="T89" fmla="*/ 155 h 432"/>
                <a:gd name="T90" fmla="*/ 414 w 414"/>
                <a:gd name="T91" fmla="*/ 154 h 432"/>
                <a:gd name="T92" fmla="*/ 414 w 414"/>
                <a:gd name="T93" fmla="*/ 154 h 432"/>
                <a:gd name="T94" fmla="*/ 268 w 414"/>
                <a:gd name="T9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4" h="432">
                  <a:moveTo>
                    <a:pt x="7" y="217"/>
                  </a:moveTo>
                  <a:cubicBezTo>
                    <a:pt x="7" y="216"/>
                    <a:pt x="7" y="216"/>
                    <a:pt x="7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7" y="217"/>
                    <a:pt x="7" y="217"/>
                    <a:pt x="7" y="217"/>
                  </a:cubicBezTo>
                  <a:moveTo>
                    <a:pt x="7" y="24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4"/>
                    <a:pt x="7" y="24"/>
                  </a:cubicBezTo>
                  <a:moveTo>
                    <a:pt x="268" y="0"/>
                  </a:moveTo>
                  <a:cubicBezTo>
                    <a:pt x="268" y="0"/>
                    <a:pt x="268" y="0"/>
                    <a:pt x="268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1" y="1"/>
                    <a:pt x="261" y="1"/>
                    <a:pt x="261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07"/>
                    <a:pt x="8" y="207"/>
                    <a:pt x="8" y="207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66" y="283"/>
                    <a:pt x="66" y="283"/>
                    <a:pt x="66" y="283"/>
                  </a:cubicBezTo>
                  <a:cubicBezTo>
                    <a:pt x="48" y="291"/>
                    <a:pt x="48" y="291"/>
                    <a:pt x="48" y="291"/>
                  </a:cubicBezTo>
                  <a:cubicBezTo>
                    <a:pt x="47" y="291"/>
                    <a:pt x="46" y="291"/>
                    <a:pt x="45" y="291"/>
                  </a:cubicBezTo>
                  <a:cubicBezTo>
                    <a:pt x="40" y="291"/>
                    <a:pt x="36" y="295"/>
                    <a:pt x="36" y="299"/>
                  </a:cubicBezTo>
                  <a:cubicBezTo>
                    <a:pt x="36" y="301"/>
                    <a:pt x="37" y="303"/>
                    <a:pt x="38" y="305"/>
                  </a:cubicBezTo>
                  <a:cubicBezTo>
                    <a:pt x="38" y="305"/>
                    <a:pt x="38" y="305"/>
                    <a:pt x="38" y="305"/>
                  </a:cubicBezTo>
                  <a:cubicBezTo>
                    <a:pt x="39" y="306"/>
                    <a:pt x="39" y="306"/>
                    <a:pt x="39" y="306"/>
                  </a:cubicBezTo>
                  <a:cubicBezTo>
                    <a:pt x="39" y="306"/>
                    <a:pt x="39" y="306"/>
                    <a:pt x="39" y="306"/>
                  </a:cubicBezTo>
                  <a:cubicBezTo>
                    <a:pt x="166" y="432"/>
                    <a:pt x="166" y="432"/>
                    <a:pt x="166" y="432"/>
                  </a:cubicBezTo>
                  <a:cubicBezTo>
                    <a:pt x="300" y="417"/>
                    <a:pt x="406" y="306"/>
                    <a:pt x="414" y="169"/>
                  </a:cubicBezTo>
                  <a:cubicBezTo>
                    <a:pt x="414" y="169"/>
                    <a:pt x="414" y="169"/>
                    <a:pt x="414" y="169"/>
                  </a:cubicBezTo>
                  <a:cubicBezTo>
                    <a:pt x="414" y="169"/>
                    <a:pt x="414" y="169"/>
                    <a:pt x="414" y="169"/>
                  </a:cubicBezTo>
                  <a:cubicBezTo>
                    <a:pt x="414" y="169"/>
                    <a:pt x="414" y="169"/>
                    <a:pt x="414" y="169"/>
                  </a:cubicBezTo>
                  <a:cubicBezTo>
                    <a:pt x="414" y="169"/>
                    <a:pt x="414" y="168"/>
                    <a:pt x="414" y="168"/>
                  </a:cubicBezTo>
                  <a:cubicBezTo>
                    <a:pt x="414" y="168"/>
                    <a:pt x="414" y="168"/>
                    <a:pt x="414" y="168"/>
                  </a:cubicBezTo>
                  <a:cubicBezTo>
                    <a:pt x="414" y="168"/>
                    <a:pt x="414" y="168"/>
                    <a:pt x="414" y="168"/>
                  </a:cubicBezTo>
                  <a:cubicBezTo>
                    <a:pt x="414" y="168"/>
                    <a:pt x="414" y="168"/>
                    <a:pt x="414" y="168"/>
                  </a:cubicBezTo>
                  <a:cubicBezTo>
                    <a:pt x="414" y="168"/>
                    <a:pt x="414" y="168"/>
                    <a:pt x="414" y="167"/>
                  </a:cubicBezTo>
                  <a:cubicBezTo>
                    <a:pt x="414" y="167"/>
                    <a:pt x="414" y="167"/>
                    <a:pt x="414" y="167"/>
                  </a:cubicBezTo>
                  <a:cubicBezTo>
                    <a:pt x="414" y="167"/>
                    <a:pt x="414" y="166"/>
                    <a:pt x="414" y="165"/>
                  </a:cubicBezTo>
                  <a:cubicBezTo>
                    <a:pt x="414" y="165"/>
                    <a:pt x="414" y="165"/>
                    <a:pt x="414" y="165"/>
                  </a:cubicBezTo>
                  <a:cubicBezTo>
                    <a:pt x="414" y="165"/>
                    <a:pt x="414" y="165"/>
                    <a:pt x="414" y="165"/>
                  </a:cubicBezTo>
                  <a:cubicBezTo>
                    <a:pt x="414" y="165"/>
                    <a:pt x="414" y="165"/>
                    <a:pt x="414" y="164"/>
                  </a:cubicBezTo>
                  <a:cubicBezTo>
                    <a:pt x="414" y="164"/>
                    <a:pt x="414" y="164"/>
                    <a:pt x="414" y="164"/>
                  </a:cubicBezTo>
                  <a:cubicBezTo>
                    <a:pt x="414" y="164"/>
                    <a:pt x="414" y="164"/>
                    <a:pt x="414" y="164"/>
                  </a:cubicBezTo>
                  <a:cubicBezTo>
                    <a:pt x="414" y="164"/>
                    <a:pt x="414" y="164"/>
                    <a:pt x="414" y="164"/>
                  </a:cubicBezTo>
                  <a:cubicBezTo>
                    <a:pt x="414" y="164"/>
                    <a:pt x="414" y="164"/>
                    <a:pt x="414" y="164"/>
                  </a:cubicBezTo>
                  <a:cubicBezTo>
                    <a:pt x="414" y="164"/>
                    <a:pt x="414" y="163"/>
                    <a:pt x="414" y="163"/>
                  </a:cubicBezTo>
                  <a:cubicBezTo>
                    <a:pt x="414" y="163"/>
                    <a:pt x="414" y="163"/>
                    <a:pt x="414" y="163"/>
                  </a:cubicBezTo>
                  <a:cubicBezTo>
                    <a:pt x="414" y="163"/>
                    <a:pt x="414" y="163"/>
                    <a:pt x="414" y="163"/>
                  </a:cubicBezTo>
                  <a:cubicBezTo>
                    <a:pt x="414" y="163"/>
                    <a:pt x="414" y="163"/>
                    <a:pt x="414" y="163"/>
                  </a:cubicBezTo>
                  <a:cubicBezTo>
                    <a:pt x="414" y="163"/>
                    <a:pt x="414" y="163"/>
                    <a:pt x="414" y="162"/>
                  </a:cubicBezTo>
                  <a:cubicBezTo>
                    <a:pt x="414" y="162"/>
                    <a:pt x="414" y="162"/>
                    <a:pt x="414" y="162"/>
                  </a:cubicBezTo>
                  <a:cubicBezTo>
                    <a:pt x="414" y="162"/>
                    <a:pt x="414" y="162"/>
                    <a:pt x="414" y="162"/>
                  </a:cubicBezTo>
                  <a:cubicBezTo>
                    <a:pt x="414" y="162"/>
                    <a:pt x="414" y="162"/>
                    <a:pt x="414" y="162"/>
                  </a:cubicBezTo>
                  <a:cubicBezTo>
                    <a:pt x="414" y="162"/>
                    <a:pt x="414" y="162"/>
                    <a:pt x="414" y="162"/>
                  </a:cubicBezTo>
                  <a:cubicBezTo>
                    <a:pt x="414" y="162"/>
                    <a:pt x="414" y="161"/>
                    <a:pt x="414" y="161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14" y="161"/>
                    <a:pt x="414" y="161"/>
                    <a:pt x="414" y="161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4" y="160"/>
                    <a:pt x="414" y="160"/>
                    <a:pt x="414" y="160"/>
                  </a:cubicBezTo>
                  <a:cubicBezTo>
                    <a:pt x="414" y="160"/>
                    <a:pt x="414" y="160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9"/>
                    <a:pt x="414" y="159"/>
                  </a:cubicBezTo>
                  <a:cubicBezTo>
                    <a:pt x="414" y="159"/>
                    <a:pt x="414" y="158"/>
                    <a:pt x="414" y="158"/>
                  </a:cubicBezTo>
                  <a:cubicBezTo>
                    <a:pt x="414" y="158"/>
                    <a:pt x="414" y="158"/>
                    <a:pt x="414" y="158"/>
                  </a:cubicBezTo>
                  <a:cubicBezTo>
                    <a:pt x="414" y="158"/>
                    <a:pt x="414" y="158"/>
                    <a:pt x="414" y="158"/>
                  </a:cubicBezTo>
                  <a:cubicBezTo>
                    <a:pt x="414" y="158"/>
                    <a:pt x="414" y="158"/>
                    <a:pt x="414" y="158"/>
                  </a:cubicBezTo>
                  <a:cubicBezTo>
                    <a:pt x="414" y="158"/>
                    <a:pt x="414" y="158"/>
                    <a:pt x="414" y="158"/>
                  </a:cubicBezTo>
                  <a:cubicBezTo>
                    <a:pt x="414" y="157"/>
                    <a:pt x="414" y="157"/>
                    <a:pt x="414" y="157"/>
                  </a:cubicBezTo>
                  <a:cubicBezTo>
                    <a:pt x="414" y="157"/>
                    <a:pt x="414" y="157"/>
                    <a:pt x="414" y="157"/>
                  </a:cubicBezTo>
                  <a:cubicBezTo>
                    <a:pt x="414" y="157"/>
                    <a:pt x="414" y="157"/>
                    <a:pt x="414" y="157"/>
                  </a:cubicBezTo>
                  <a:cubicBezTo>
                    <a:pt x="414" y="157"/>
                    <a:pt x="414" y="157"/>
                    <a:pt x="414" y="157"/>
                  </a:cubicBezTo>
                  <a:cubicBezTo>
                    <a:pt x="414" y="157"/>
                    <a:pt x="414" y="156"/>
                    <a:pt x="414" y="156"/>
                  </a:cubicBezTo>
                  <a:cubicBezTo>
                    <a:pt x="414" y="156"/>
                    <a:pt x="414" y="156"/>
                    <a:pt x="414" y="156"/>
                  </a:cubicBezTo>
                  <a:cubicBezTo>
                    <a:pt x="414" y="156"/>
                    <a:pt x="414" y="156"/>
                    <a:pt x="414" y="156"/>
                  </a:cubicBezTo>
                  <a:cubicBezTo>
                    <a:pt x="414" y="156"/>
                    <a:pt x="414" y="156"/>
                    <a:pt x="414" y="156"/>
                  </a:cubicBezTo>
                  <a:cubicBezTo>
                    <a:pt x="414" y="156"/>
                    <a:pt x="414" y="156"/>
                    <a:pt x="414" y="156"/>
                  </a:cubicBezTo>
                  <a:cubicBezTo>
                    <a:pt x="414" y="155"/>
                    <a:pt x="414" y="155"/>
                    <a:pt x="414" y="155"/>
                  </a:cubicBezTo>
                  <a:cubicBezTo>
                    <a:pt x="414" y="155"/>
                    <a:pt x="414" y="155"/>
                    <a:pt x="414" y="155"/>
                  </a:cubicBezTo>
                  <a:cubicBezTo>
                    <a:pt x="414" y="155"/>
                    <a:pt x="414" y="155"/>
                    <a:pt x="414" y="155"/>
                  </a:cubicBezTo>
                  <a:cubicBezTo>
                    <a:pt x="414" y="155"/>
                    <a:pt x="414" y="155"/>
                    <a:pt x="414" y="155"/>
                  </a:cubicBezTo>
                  <a:cubicBezTo>
                    <a:pt x="414" y="155"/>
                    <a:pt x="414" y="154"/>
                    <a:pt x="414" y="154"/>
                  </a:cubicBezTo>
                  <a:cubicBezTo>
                    <a:pt x="414" y="154"/>
                    <a:pt x="414" y="154"/>
                    <a:pt x="414" y="154"/>
                  </a:cubicBezTo>
                  <a:cubicBezTo>
                    <a:pt x="414" y="154"/>
                    <a:pt x="414" y="154"/>
                    <a:pt x="414" y="154"/>
                  </a:cubicBezTo>
                  <a:cubicBezTo>
                    <a:pt x="414" y="154"/>
                    <a:pt x="414" y="154"/>
                    <a:pt x="414" y="154"/>
                  </a:cubicBezTo>
                  <a:cubicBezTo>
                    <a:pt x="414" y="151"/>
                    <a:pt x="414" y="149"/>
                    <a:pt x="414" y="146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68" y="0"/>
                    <a:pt x="268" y="0"/>
                    <a:pt x="268" y="0"/>
                  </a:cubicBezTo>
                </a:path>
              </a:pathLst>
            </a:custGeom>
            <a:solidFill>
              <a:srgbClr val="ED74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9" name="Freeform 22">
              <a:extLst>
                <a:ext uri="{FF2B5EF4-FFF2-40B4-BE49-F238E27FC236}">
                  <a16:creationId xmlns:a16="http://schemas.microsoft.com/office/drawing/2014/main" id="{E4843D4A-CB68-71D4-537E-C61BBE9D1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00" y="4083050"/>
              <a:ext cx="277813" cy="153988"/>
            </a:xfrm>
            <a:custGeom>
              <a:avLst/>
              <a:gdLst>
                <a:gd name="T0" fmla="*/ 0 w 175"/>
                <a:gd name="T1" fmla="*/ 81 h 97"/>
                <a:gd name="T2" fmla="*/ 8 w 175"/>
                <a:gd name="T3" fmla="*/ 97 h 97"/>
                <a:gd name="T4" fmla="*/ 175 w 175"/>
                <a:gd name="T5" fmla="*/ 17 h 97"/>
                <a:gd name="T6" fmla="*/ 167 w 175"/>
                <a:gd name="T7" fmla="*/ 0 h 97"/>
                <a:gd name="T8" fmla="*/ 0 w 175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97">
                  <a:moveTo>
                    <a:pt x="0" y="81"/>
                  </a:moveTo>
                  <a:lnTo>
                    <a:pt x="8" y="97"/>
                  </a:lnTo>
                  <a:lnTo>
                    <a:pt x="175" y="17"/>
                  </a:lnTo>
                  <a:lnTo>
                    <a:pt x="167" y="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0" name="Freeform 23">
              <a:extLst>
                <a:ext uri="{FF2B5EF4-FFF2-40B4-BE49-F238E27FC236}">
                  <a16:creationId xmlns:a16="http://schemas.microsoft.com/office/drawing/2014/main" id="{2CC85127-7DDF-E931-5CC3-3031CF4A3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963" y="4083050"/>
              <a:ext cx="277813" cy="153988"/>
            </a:xfrm>
            <a:custGeom>
              <a:avLst/>
              <a:gdLst>
                <a:gd name="T0" fmla="*/ 175 w 175"/>
                <a:gd name="T1" fmla="*/ 81 h 97"/>
                <a:gd name="T2" fmla="*/ 167 w 175"/>
                <a:gd name="T3" fmla="*/ 97 h 97"/>
                <a:gd name="T4" fmla="*/ 0 w 175"/>
                <a:gd name="T5" fmla="*/ 17 h 97"/>
                <a:gd name="T6" fmla="*/ 8 w 175"/>
                <a:gd name="T7" fmla="*/ 0 h 97"/>
                <a:gd name="T8" fmla="*/ 175 w 175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97">
                  <a:moveTo>
                    <a:pt x="175" y="81"/>
                  </a:moveTo>
                  <a:lnTo>
                    <a:pt x="167" y="97"/>
                  </a:lnTo>
                  <a:lnTo>
                    <a:pt x="0" y="17"/>
                  </a:lnTo>
                  <a:lnTo>
                    <a:pt x="8" y="0"/>
                  </a:lnTo>
                  <a:lnTo>
                    <a:pt x="17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1" name="Rectangle 24">
              <a:extLst>
                <a:ext uri="{FF2B5EF4-FFF2-40B4-BE49-F238E27FC236}">
                  <a16:creationId xmlns:a16="http://schemas.microsoft.com/office/drawing/2014/main" id="{63025997-D877-6C63-721B-21ACA4F4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3" y="3975100"/>
              <a:ext cx="31750" cy="261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2" name="Oval 25">
              <a:extLst>
                <a:ext uri="{FF2B5EF4-FFF2-40B4-BE49-F238E27FC236}">
                  <a16:creationId xmlns:a16="http://schemas.microsoft.com/office/drawing/2014/main" id="{713A0B5D-E2ED-8795-BF29-98A33A1F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205288"/>
              <a:ext cx="53975" cy="52388"/>
            </a:xfrm>
            <a:prstGeom prst="ellipse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3" name="Oval 26">
              <a:extLst>
                <a:ext uri="{FF2B5EF4-FFF2-40B4-BE49-F238E27FC236}">
                  <a16:creationId xmlns:a16="http://schemas.microsoft.com/office/drawing/2014/main" id="{933BFCE3-D93A-D846-019A-B94CF3267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513" y="4205288"/>
              <a:ext cx="52388" cy="52388"/>
            </a:xfrm>
            <a:prstGeom prst="ellipse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4" name="Oval 27">
              <a:extLst>
                <a:ext uri="{FF2B5EF4-FFF2-40B4-BE49-F238E27FC236}">
                  <a16:creationId xmlns:a16="http://schemas.microsoft.com/office/drawing/2014/main" id="{3112FED5-28E1-9069-CA6D-D74C1D16A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375" y="4205288"/>
              <a:ext cx="52388" cy="52388"/>
            </a:xfrm>
            <a:prstGeom prst="ellipse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5" name="Rectangle 28">
              <a:extLst>
                <a:ext uri="{FF2B5EF4-FFF2-40B4-BE49-F238E27FC236}">
                  <a16:creationId xmlns:a16="http://schemas.microsoft.com/office/drawing/2014/main" id="{DB7EC29F-E93E-C0F1-4773-D31267E34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63" y="3379788"/>
              <a:ext cx="771525" cy="566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6" name="Rectangle 29">
              <a:extLst>
                <a:ext uri="{FF2B5EF4-FFF2-40B4-BE49-F238E27FC236}">
                  <a16:creationId xmlns:a16="http://schemas.microsoft.com/office/drawing/2014/main" id="{985F42F8-3AE5-6FBF-C91A-08659823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8" y="3311525"/>
              <a:ext cx="787400" cy="68263"/>
            </a:xfrm>
            <a:prstGeom prst="rect">
              <a:avLst/>
            </a:prstGeom>
            <a:solidFill>
              <a:srgbClr val="5D6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7" name="Rectangle 30">
              <a:extLst>
                <a:ext uri="{FF2B5EF4-FFF2-40B4-BE49-F238E27FC236}">
                  <a16:creationId xmlns:a16="http://schemas.microsoft.com/office/drawing/2014/main" id="{13059A1D-4E2F-AE68-917F-488CFA0A4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388" y="3309938"/>
              <a:ext cx="22225" cy="73025"/>
            </a:xfrm>
            <a:prstGeom prst="rect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8" name="Rectangle 31">
              <a:extLst>
                <a:ext uri="{FF2B5EF4-FFF2-40B4-BE49-F238E27FC236}">
                  <a16:creationId xmlns:a16="http://schemas.microsoft.com/office/drawing/2014/main" id="{8674DEB3-709B-E5A6-C53D-76194409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663" y="3309938"/>
              <a:ext cx="22225" cy="73025"/>
            </a:xfrm>
            <a:prstGeom prst="rect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9" name="Rectangle 32">
              <a:extLst>
                <a:ext uri="{FF2B5EF4-FFF2-40B4-BE49-F238E27FC236}">
                  <a16:creationId xmlns:a16="http://schemas.microsoft.com/office/drawing/2014/main" id="{A71918A3-A81F-F3DB-590E-E51296885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438" y="3946525"/>
              <a:ext cx="787400" cy="28575"/>
            </a:xfrm>
            <a:prstGeom prst="rect">
              <a:avLst/>
            </a:prstGeom>
            <a:solidFill>
              <a:srgbClr val="5D6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0" name="Rectangle 33">
              <a:extLst>
                <a:ext uri="{FF2B5EF4-FFF2-40B4-BE49-F238E27FC236}">
                  <a16:creationId xmlns:a16="http://schemas.microsoft.com/office/drawing/2014/main" id="{05E5D60E-46BE-01FE-AD38-37DC98EC4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388" y="3946525"/>
              <a:ext cx="22225" cy="31750"/>
            </a:xfrm>
            <a:prstGeom prst="rect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1" name="Rectangle 34">
              <a:extLst>
                <a:ext uri="{FF2B5EF4-FFF2-40B4-BE49-F238E27FC236}">
                  <a16:creationId xmlns:a16="http://schemas.microsoft.com/office/drawing/2014/main" id="{6C644BFD-4C1E-9AC8-AC6C-C53B66A4E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663" y="3946525"/>
              <a:ext cx="22225" cy="31750"/>
            </a:xfrm>
            <a:prstGeom prst="rect">
              <a:avLst/>
            </a:prstGeom>
            <a:solidFill>
              <a:srgbClr val="283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2" name="Freeform 35">
              <a:extLst>
                <a:ext uri="{FF2B5EF4-FFF2-40B4-BE49-F238E27FC236}">
                  <a16:creationId xmlns:a16="http://schemas.microsoft.com/office/drawing/2014/main" id="{FC315F88-0B84-C8C5-9BC4-62039BA59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638" y="3595688"/>
              <a:ext cx="249238" cy="123825"/>
            </a:xfrm>
            <a:custGeom>
              <a:avLst/>
              <a:gdLst>
                <a:gd name="T0" fmla="*/ 78 w 157"/>
                <a:gd name="T1" fmla="*/ 0 h 78"/>
                <a:gd name="T2" fmla="*/ 0 w 157"/>
                <a:gd name="T3" fmla="*/ 78 h 78"/>
                <a:gd name="T4" fmla="*/ 157 w 157"/>
                <a:gd name="T5" fmla="*/ 78 h 78"/>
                <a:gd name="T6" fmla="*/ 78 w 157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78">
                  <a:moveTo>
                    <a:pt x="78" y="0"/>
                  </a:moveTo>
                  <a:lnTo>
                    <a:pt x="0" y="78"/>
                  </a:lnTo>
                  <a:lnTo>
                    <a:pt x="157" y="7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1D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3" name="Freeform 36">
              <a:extLst>
                <a:ext uri="{FF2B5EF4-FFF2-40B4-BE49-F238E27FC236}">
                  <a16:creationId xmlns:a16="http://schemas.microsoft.com/office/drawing/2014/main" id="{810F3713-3CAC-ECF6-6466-123495E08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38" y="3549650"/>
              <a:ext cx="341313" cy="169863"/>
            </a:xfrm>
            <a:custGeom>
              <a:avLst/>
              <a:gdLst>
                <a:gd name="T0" fmla="*/ 108 w 215"/>
                <a:gd name="T1" fmla="*/ 0 h 107"/>
                <a:gd name="T2" fmla="*/ 0 w 215"/>
                <a:gd name="T3" fmla="*/ 107 h 107"/>
                <a:gd name="T4" fmla="*/ 215 w 215"/>
                <a:gd name="T5" fmla="*/ 107 h 107"/>
                <a:gd name="T6" fmla="*/ 108 w 215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107">
                  <a:moveTo>
                    <a:pt x="108" y="0"/>
                  </a:moveTo>
                  <a:lnTo>
                    <a:pt x="0" y="107"/>
                  </a:lnTo>
                  <a:lnTo>
                    <a:pt x="215" y="10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4" name="Freeform 37">
              <a:extLst>
                <a:ext uri="{FF2B5EF4-FFF2-40B4-BE49-F238E27FC236}">
                  <a16:creationId xmlns:a16="http://schemas.microsoft.com/office/drawing/2014/main" id="{07AF0B12-E91D-D0F1-56C1-8BE97117F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400" y="3595688"/>
              <a:ext cx="249238" cy="123825"/>
            </a:xfrm>
            <a:custGeom>
              <a:avLst/>
              <a:gdLst>
                <a:gd name="T0" fmla="*/ 79 w 157"/>
                <a:gd name="T1" fmla="*/ 0 h 78"/>
                <a:gd name="T2" fmla="*/ 0 w 157"/>
                <a:gd name="T3" fmla="*/ 78 h 78"/>
                <a:gd name="T4" fmla="*/ 157 w 157"/>
                <a:gd name="T5" fmla="*/ 78 h 78"/>
                <a:gd name="T6" fmla="*/ 79 w 157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78">
                  <a:moveTo>
                    <a:pt x="79" y="0"/>
                  </a:moveTo>
                  <a:lnTo>
                    <a:pt x="0" y="78"/>
                  </a:lnTo>
                  <a:lnTo>
                    <a:pt x="157" y="78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57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5" name="Freeform 38">
              <a:extLst>
                <a:ext uri="{FF2B5EF4-FFF2-40B4-BE49-F238E27FC236}">
                  <a16:creationId xmlns:a16="http://schemas.microsoft.com/office/drawing/2014/main" id="{8C114E01-0003-3C87-DB1C-8E1BEC03C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800" y="3629025"/>
              <a:ext cx="182563" cy="90488"/>
            </a:xfrm>
            <a:custGeom>
              <a:avLst/>
              <a:gdLst>
                <a:gd name="T0" fmla="*/ 58 w 115"/>
                <a:gd name="T1" fmla="*/ 0 h 57"/>
                <a:gd name="T2" fmla="*/ 0 w 115"/>
                <a:gd name="T3" fmla="*/ 57 h 57"/>
                <a:gd name="T4" fmla="*/ 115 w 115"/>
                <a:gd name="T5" fmla="*/ 57 h 57"/>
                <a:gd name="T6" fmla="*/ 58 w 115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57">
                  <a:moveTo>
                    <a:pt x="58" y="0"/>
                  </a:moveTo>
                  <a:lnTo>
                    <a:pt x="0" y="57"/>
                  </a:lnTo>
                  <a:lnTo>
                    <a:pt x="115" y="5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6" name="Rectangle 39">
              <a:extLst>
                <a:ext uri="{FF2B5EF4-FFF2-40B4-BE49-F238E27FC236}">
                  <a16:creationId xmlns:a16="http://schemas.microsoft.com/office/drawing/2014/main" id="{434D63A5-5009-54A8-1E04-57511D98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025" y="3454400"/>
              <a:ext cx="95250" cy="17463"/>
            </a:xfrm>
            <a:prstGeom prst="rect">
              <a:avLst/>
            </a:prstGeom>
            <a:solidFill>
              <a:srgbClr val="C1D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7" name="Rectangle 40">
              <a:extLst>
                <a:ext uri="{FF2B5EF4-FFF2-40B4-BE49-F238E27FC236}">
                  <a16:creationId xmlns:a16="http://schemas.microsoft.com/office/drawing/2014/main" id="{27C16888-0682-6F3A-A824-FA66B861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488" y="3454400"/>
              <a:ext cx="95250" cy="17463"/>
            </a:xfrm>
            <a:prstGeom prst="rect">
              <a:avLst/>
            </a:pr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8" name="Rectangle 41">
              <a:extLst>
                <a:ext uri="{FF2B5EF4-FFF2-40B4-BE49-F238E27FC236}">
                  <a16:creationId xmlns:a16="http://schemas.microsoft.com/office/drawing/2014/main" id="{A7B6CFEE-80E8-1EB5-456B-296F2886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538" y="3454400"/>
              <a:ext cx="95250" cy="17463"/>
            </a:xfrm>
            <a:prstGeom prst="rect">
              <a:avLst/>
            </a:pr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9" name="Rectangle 42">
              <a:extLst>
                <a:ext uri="{FF2B5EF4-FFF2-40B4-BE49-F238E27FC236}">
                  <a16:creationId xmlns:a16="http://schemas.microsoft.com/office/drawing/2014/main" id="{59CF9671-DDE8-C714-3F79-581604EE8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3454400"/>
              <a:ext cx="95250" cy="17463"/>
            </a:xfrm>
            <a:prstGeom prst="rect">
              <a:avLst/>
            </a:prstGeom>
            <a:solidFill>
              <a:srgbClr val="057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0" name="Rectangle 43">
              <a:extLst>
                <a:ext uri="{FF2B5EF4-FFF2-40B4-BE49-F238E27FC236}">
                  <a16:creationId xmlns:a16="http://schemas.microsoft.com/office/drawing/2014/main" id="{2E8A1A8F-0EE7-EB3F-9EA9-FF95B1F96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3776663"/>
              <a:ext cx="139700" cy="68263"/>
            </a:xfrm>
            <a:prstGeom prst="rect">
              <a:avLst/>
            </a:prstGeom>
            <a:solidFill>
              <a:srgbClr val="5D6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1" name="Rectangle 44">
              <a:extLst>
                <a:ext uri="{FF2B5EF4-FFF2-40B4-BE49-F238E27FC236}">
                  <a16:creationId xmlns:a16="http://schemas.microsoft.com/office/drawing/2014/main" id="{0E0DD193-6203-4CCE-02C1-322926D9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3776663"/>
              <a:ext cx="203200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2" name="Rectangle 45">
              <a:extLst>
                <a:ext uri="{FF2B5EF4-FFF2-40B4-BE49-F238E27FC236}">
                  <a16:creationId xmlns:a16="http://schemas.microsoft.com/office/drawing/2014/main" id="{B8E78821-A087-D256-73E8-CB7D33C3F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3776663"/>
              <a:ext cx="228600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3" name="Rectangle 46">
              <a:extLst>
                <a:ext uri="{FF2B5EF4-FFF2-40B4-BE49-F238E27FC236}">
                  <a16:creationId xmlns:a16="http://schemas.microsoft.com/office/drawing/2014/main" id="{1C2B5F8C-B834-6875-7F3C-CEE817EF5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3805238"/>
              <a:ext cx="101600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4" name="Rectangle 47">
              <a:extLst>
                <a:ext uri="{FF2B5EF4-FFF2-40B4-BE49-F238E27FC236}">
                  <a16:creationId xmlns:a16="http://schemas.microsoft.com/office/drawing/2014/main" id="{4CC0C1B7-E240-9471-3823-50FA9E32E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263" y="3805238"/>
              <a:ext cx="58738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5" name="Rectangle 48">
              <a:extLst>
                <a:ext uri="{FF2B5EF4-FFF2-40B4-BE49-F238E27FC236}">
                  <a16:creationId xmlns:a16="http://schemas.microsoft.com/office/drawing/2014/main" id="{908865E2-6DBF-5705-1330-584646BC0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3805238"/>
              <a:ext cx="58738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6" name="Rectangle 49">
              <a:extLst>
                <a:ext uri="{FF2B5EF4-FFF2-40B4-BE49-F238E27FC236}">
                  <a16:creationId xmlns:a16="http://schemas.microsoft.com/office/drawing/2014/main" id="{972CA159-6E39-8870-C91A-EC2C2EAC6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075" y="3805238"/>
              <a:ext cx="182563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7" name="Rectangle 50">
              <a:extLst>
                <a:ext uri="{FF2B5EF4-FFF2-40B4-BE49-F238E27FC236}">
                  <a16:creationId xmlns:a16="http://schemas.microsoft.com/office/drawing/2014/main" id="{9CC4656C-BF74-D4ED-0054-78E012B75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3832225"/>
              <a:ext cx="28575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8" name="Rectangle 51">
              <a:extLst>
                <a:ext uri="{FF2B5EF4-FFF2-40B4-BE49-F238E27FC236}">
                  <a16:creationId xmlns:a16="http://schemas.microsoft.com/office/drawing/2014/main" id="{A077296F-FF18-571F-46DA-7CB6D5C0B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3832225"/>
              <a:ext cx="393700" cy="12700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9" name="Rectangle 52">
              <a:extLst>
                <a:ext uri="{FF2B5EF4-FFF2-40B4-BE49-F238E27FC236}">
                  <a16:creationId xmlns:a16="http://schemas.microsoft.com/office/drawing/2014/main" id="{CBA8FC02-5A69-E774-C59D-A3D592EE4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3863975"/>
              <a:ext cx="415925" cy="9525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0" name="Rectangle 53">
              <a:extLst>
                <a:ext uri="{FF2B5EF4-FFF2-40B4-BE49-F238E27FC236}">
                  <a16:creationId xmlns:a16="http://schemas.microsoft.com/office/drawing/2014/main" id="{87D84C9F-45EF-1E6B-153A-1B640EBB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3863975"/>
              <a:ext cx="196850" cy="9525"/>
            </a:xfrm>
            <a:prstGeom prst="rect">
              <a:avLst/>
            </a:prstGeom>
            <a:solidFill>
              <a:srgbClr val="B8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41" name="Group 9261">
            <a:extLst>
              <a:ext uri="{FF2B5EF4-FFF2-40B4-BE49-F238E27FC236}">
                <a16:creationId xmlns:a16="http://schemas.microsoft.com/office/drawing/2014/main" id="{6E634162-B9C3-D674-F1BF-64E51D9ABA73}"/>
              </a:ext>
            </a:extLst>
          </p:cNvPr>
          <p:cNvGrpSpPr/>
          <p:nvPr/>
        </p:nvGrpSpPr>
        <p:grpSpPr>
          <a:xfrm>
            <a:off x="9432168" y="439867"/>
            <a:ext cx="859316" cy="842811"/>
            <a:chOff x="704850" y="5524500"/>
            <a:chExt cx="809625" cy="803276"/>
          </a:xfrm>
        </p:grpSpPr>
        <p:sp>
          <p:nvSpPr>
            <p:cNvPr id="242" name="Freeform 98">
              <a:extLst>
                <a:ext uri="{FF2B5EF4-FFF2-40B4-BE49-F238E27FC236}">
                  <a16:creationId xmlns:a16="http://schemas.microsoft.com/office/drawing/2014/main" id="{0768A2FB-7A3F-DFF8-9779-9F838B55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" y="5524500"/>
              <a:ext cx="809625" cy="795338"/>
            </a:xfrm>
            <a:custGeom>
              <a:avLst/>
              <a:gdLst>
                <a:gd name="T0" fmla="*/ 255 w 510"/>
                <a:gd name="T1" fmla="*/ 501 h 501"/>
                <a:gd name="T2" fmla="*/ 203 w 510"/>
                <a:gd name="T3" fmla="*/ 497 h 501"/>
                <a:gd name="T4" fmla="*/ 155 w 510"/>
                <a:gd name="T5" fmla="*/ 482 h 501"/>
                <a:gd name="T6" fmla="*/ 112 w 510"/>
                <a:gd name="T7" fmla="*/ 458 h 501"/>
                <a:gd name="T8" fmla="*/ 75 w 510"/>
                <a:gd name="T9" fmla="*/ 428 h 501"/>
                <a:gd name="T10" fmla="*/ 43 w 510"/>
                <a:gd name="T11" fmla="*/ 391 h 501"/>
                <a:gd name="T12" fmla="*/ 19 w 510"/>
                <a:gd name="T13" fmla="*/ 349 h 501"/>
                <a:gd name="T14" fmla="*/ 5 w 510"/>
                <a:gd name="T15" fmla="*/ 300 h 501"/>
                <a:gd name="T16" fmla="*/ 0 w 510"/>
                <a:gd name="T17" fmla="*/ 250 h 501"/>
                <a:gd name="T18" fmla="*/ 1 w 510"/>
                <a:gd name="T19" fmla="*/ 225 h 501"/>
                <a:gd name="T20" fmla="*/ 11 w 510"/>
                <a:gd name="T21" fmla="*/ 175 h 501"/>
                <a:gd name="T22" fmla="*/ 30 w 510"/>
                <a:gd name="T23" fmla="*/ 131 h 501"/>
                <a:gd name="T24" fmla="*/ 58 w 510"/>
                <a:gd name="T25" fmla="*/ 91 h 501"/>
                <a:gd name="T26" fmla="*/ 93 w 510"/>
                <a:gd name="T27" fmla="*/ 56 h 501"/>
                <a:gd name="T28" fmla="*/ 134 w 510"/>
                <a:gd name="T29" fmla="*/ 30 h 501"/>
                <a:gd name="T30" fmla="*/ 179 w 510"/>
                <a:gd name="T31" fmla="*/ 10 h 501"/>
                <a:gd name="T32" fmla="*/ 229 w 510"/>
                <a:gd name="T33" fmla="*/ 1 h 501"/>
                <a:gd name="T34" fmla="*/ 255 w 510"/>
                <a:gd name="T35" fmla="*/ 0 h 501"/>
                <a:gd name="T36" fmla="*/ 306 w 510"/>
                <a:gd name="T37" fmla="*/ 4 h 501"/>
                <a:gd name="T38" fmla="*/ 354 w 510"/>
                <a:gd name="T39" fmla="*/ 19 h 501"/>
                <a:gd name="T40" fmla="*/ 397 w 510"/>
                <a:gd name="T41" fmla="*/ 42 h 501"/>
                <a:gd name="T42" fmla="*/ 434 w 510"/>
                <a:gd name="T43" fmla="*/ 73 h 501"/>
                <a:gd name="T44" fmla="*/ 466 w 510"/>
                <a:gd name="T45" fmla="*/ 110 h 501"/>
                <a:gd name="T46" fmla="*/ 490 w 510"/>
                <a:gd name="T47" fmla="*/ 152 h 501"/>
                <a:gd name="T48" fmla="*/ 504 w 510"/>
                <a:gd name="T49" fmla="*/ 199 h 501"/>
                <a:gd name="T50" fmla="*/ 510 w 510"/>
                <a:gd name="T51" fmla="*/ 250 h 501"/>
                <a:gd name="T52" fmla="*/ 508 w 510"/>
                <a:gd name="T53" fmla="*/ 276 h 501"/>
                <a:gd name="T54" fmla="*/ 498 w 510"/>
                <a:gd name="T55" fmla="*/ 324 h 501"/>
                <a:gd name="T56" fmla="*/ 479 w 510"/>
                <a:gd name="T57" fmla="*/ 370 h 501"/>
                <a:gd name="T58" fmla="*/ 451 w 510"/>
                <a:gd name="T59" fmla="*/ 410 h 501"/>
                <a:gd name="T60" fmla="*/ 416 w 510"/>
                <a:gd name="T61" fmla="*/ 444 h 501"/>
                <a:gd name="T62" fmla="*/ 377 w 510"/>
                <a:gd name="T63" fmla="*/ 471 h 501"/>
                <a:gd name="T64" fmla="*/ 331 w 510"/>
                <a:gd name="T65" fmla="*/ 491 h 501"/>
                <a:gd name="T66" fmla="*/ 280 w 510"/>
                <a:gd name="T67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0" h="501">
                  <a:moveTo>
                    <a:pt x="255" y="501"/>
                  </a:moveTo>
                  <a:lnTo>
                    <a:pt x="255" y="501"/>
                  </a:lnTo>
                  <a:lnTo>
                    <a:pt x="229" y="500"/>
                  </a:lnTo>
                  <a:lnTo>
                    <a:pt x="203" y="497"/>
                  </a:lnTo>
                  <a:lnTo>
                    <a:pt x="179" y="491"/>
                  </a:lnTo>
                  <a:lnTo>
                    <a:pt x="155" y="482"/>
                  </a:lnTo>
                  <a:lnTo>
                    <a:pt x="134" y="471"/>
                  </a:lnTo>
                  <a:lnTo>
                    <a:pt x="112" y="458"/>
                  </a:lnTo>
                  <a:lnTo>
                    <a:pt x="93" y="444"/>
                  </a:lnTo>
                  <a:lnTo>
                    <a:pt x="75" y="428"/>
                  </a:lnTo>
                  <a:lnTo>
                    <a:pt x="58" y="410"/>
                  </a:lnTo>
                  <a:lnTo>
                    <a:pt x="43" y="391"/>
                  </a:lnTo>
                  <a:lnTo>
                    <a:pt x="30" y="370"/>
                  </a:lnTo>
                  <a:lnTo>
                    <a:pt x="19" y="349"/>
                  </a:lnTo>
                  <a:lnTo>
                    <a:pt x="11" y="324"/>
                  </a:lnTo>
                  <a:lnTo>
                    <a:pt x="5" y="300"/>
                  </a:lnTo>
                  <a:lnTo>
                    <a:pt x="1" y="27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25"/>
                  </a:lnTo>
                  <a:lnTo>
                    <a:pt x="5" y="199"/>
                  </a:lnTo>
                  <a:lnTo>
                    <a:pt x="11" y="175"/>
                  </a:lnTo>
                  <a:lnTo>
                    <a:pt x="19" y="152"/>
                  </a:lnTo>
                  <a:lnTo>
                    <a:pt x="30" y="131"/>
                  </a:lnTo>
                  <a:lnTo>
                    <a:pt x="43" y="110"/>
                  </a:lnTo>
                  <a:lnTo>
                    <a:pt x="58" y="91"/>
                  </a:lnTo>
                  <a:lnTo>
                    <a:pt x="75" y="73"/>
                  </a:lnTo>
                  <a:lnTo>
                    <a:pt x="93" y="56"/>
                  </a:lnTo>
                  <a:lnTo>
                    <a:pt x="112" y="42"/>
                  </a:lnTo>
                  <a:lnTo>
                    <a:pt x="134" y="30"/>
                  </a:lnTo>
                  <a:lnTo>
                    <a:pt x="155" y="19"/>
                  </a:lnTo>
                  <a:lnTo>
                    <a:pt x="179" y="10"/>
                  </a:lnTo>
                  <a:lnTo>
                    <a:pt x="203" y="4"/>
                  </a:lnTo>
                  <a:lnTo>
                    <a:pt x="229" y="1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80" y="1"/>
                  </a:lnTo>
                  <a:lnTo>
                    <a:pt x="306" y="4"/>
                  </a:lnTo>
                  <a:lnTo>
                    <a:pt x="331" y="10"/>
                  </a:lnTo>
                  <a:lnTo>
                    <a:pt x="354" y="19"/>
                  </a:lnTo>
                  <a:lnTo>
                    <a:pt x="377" y="30"/>
                  </a:lnTo>
                  <a:lnTo>
                    <a:pt x="397" y="42"/>
                  </a:lnTo>
                  <a:lnTo>
                    <a:pt x="416" y="56"/>
                  </a:lnTo>
                  <a:lnTo>
                    <a:pt x="434" y="73"/>
                  </a:lnTo>
                  <a:lnTo>
                    <a:pt x="451" y="91"/>
                  </a:lnTo>
                  <a:lnTo>
                    <a:pt x="466" y="110"/>
                  </a:lnTo>
                  <a:lnTo>
                    <a:pt x="479" y="131"/>
                  </a:lnTo>
                  <a:lnTo>
                    <a:pt x="490" y="152"/>
                  </a:lnTo>
                  <a:lnTo>
                    <a:pt x="498" y="175"/>
                  </a:lnTo>
                  <a:lnTo>
                    <a:pt x="504" y="199"/>
                  </a:lnTo>
                  <a:lnTo>
                    <a:pt x="508" y="225"/>
                  </a:lnTo>
                  <a:lnTo>
                    <a:pt x="510" y="250"/>
                  </a:lnTo>
                  <a:lnTo>
                    <a:pt x="510" y="250"/>
                  </a:lnTo>
                  <a:lnTo>
                    <a:pt x="508" y="276"/>
                  </a:lnTo>
                  <a:lnTo>
                    <a:pt x="504" y="300"/>
                  </a:lnTo>
                  <a:lnTo>
                    <a:pt x="498" y="324"/>
                  </a:lnTo>
                  <a:lnTo>
                    <a:pt x="490" y="349"/>
                  </a:lnTo>
                  <a:lnTo>
                    <a:pt x="479" y="370"/>
                  </a:lnTo>
                  <a:lnTo>
                    <a:pt x="466" y="391"/>
                  </a:lnTo>
                  <a:lnTo>
                    <a:pt x="451" y="410"/>
                  </a:lnTo>
                  <a:lnTo>
                    <a:pt x="434" y="428"/>
                  </a:lnTo>
                  <a:lnTo>
                    <a:pt x="416" y="444"/>
                  </a:lnTo>
                  <a:lnTo>
                    <a:pt x="397" y="458"/>
                  </a:lnTo>
                  <a:lnTo>
                    <a:pt x="377" y="471"/>
                  </a:lnTo>
                  <a:lnTo>
                    <a:pt x="354" y="482"/>
                  </a:lnTo>
                  <a:lnTo>
                    <a:pt x="331" y="491"/>
                  </a:lnTo>
                  <a:lnTo>
                    <a:pt x="306" y="497"/>
                  </a:lnTo>
                  <a:lnTo>
                    <a:pt x="280" y="500"/>
                  </a:lnTo>
                  <a:lnTo>
                    <a:pt x="255" y="501"/>
                  </a:lnTo>
                  <a:close/>
                </a:path>
              </a:pathLst>
            </a:custGeom>
            <a:solidFill>
              <a:srgbClr val="6D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3" name="Freeform 99">
              <a:extLst>
                <a:ext uri="{FF2B5EF4-FFF2-40B4-BE49-F238E27FC236}">
                  <a16:creationId xmlns:a16="http://schemas.microsoft.com/office/drawing/2014/main" id="{3CCB8504-D6E6-ACE3-2AD5-6C010CCD3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850" y="5524500"/>
              <a:ext cx="809625" cy="795338"/>
            </a:xfrm>
            <a:custGeom>
              <a:avLst/>
              <a:gdLst>
                <a:gd name="T0" fmla="*/ 255 w 510"/>
                <a:gd name="T1" fmla="*/ 501 h 501"/>
                <a:gd name="T2" fmla="*/ 203 w 510"/>
                <a:gd name="T3" fmla="*/ 497 h 501"/>
                <a:gd name="T4" fmla="*/ 155 w 510"/>
                <a:gd name="T5" fmla="*/ 482 h 501"/>
                <a:gd name="T6" fmla="*/ 112 w 510"/>
                <a:gd name="T7" fmla="*/ 458 h 501"/>
                <a:gd name="T8" fmla="*/ 75 w 510"/>
                <a:gd name="T9" fmla="*/ 428 h 501"/>
                <a:gd name="T10" fmla="*/ 43 w 510"/>
                <a:gd name="T11" fmla="*/ 391 h 501"/>
                <a:gd name="T12" fmla="*/ 19 w 510"/>
                <a:gd name="T13" fmla="*/ 349 h 501"/>
                <a:gd name="T14" fmla="*/ 5 w 510"/>
                <a:gd name="T15" fmla="*/ 300 h 501"/>
                <a:gd name="T16" fmla="*/ 0 w 510"/>
                <a:gd name="T17" fmla="*/ 250 h 501"/>
                <a:gd name="T18" fmla="*/ 1 w 510"/>
                <a:gd name="T19" fmla="*/ 225 h 501"/>
                <a:gd name="T20" fmla="*/ 11 w 510"/>
                <a:gd name="T21" fmla="*/ 175 h 501"/>
                <a:gd name="T22" fmla="*/ 30 w 510"/>
                <a:gd name="T23" fmla="*/ 131 h 501"/>
                <a:gd name="T24" fmla="*/ 58 w 510"/>
                <a:gd name="T25" fmla="*/ 91 h 501"/>
                <a:gd name="T26" fmla="*/ 93 w 510"/>
                <a:gd name="T27" fmla="*/ 56 h 501"/>
                <a:gd name="T28" fmla="*/ 134 w 510"/>
                <a:gd name="T29" fmla="*/ 30 h 501"/>
                <a:gd name="T30" fmla="*/ 179 w 510"/>
                <a:gd name="T31" fmla="*/ 10 h 501"/>
                <a:gd name="T32" fmla="*/ 229 w 510"/>
                <a:gd name="T33" fmla="*/ 1 h 501"/>
                <a:gd name="T34" fmla="*/ 255 w 510"/>
                <a:gd name="T35" fmla="*/ 0 h 501"/>
                <a:gd name="T36" fmla="*/ 306 w 510"/>
                <a:gd name="T37" fmla="*/ 4 h 501"/>
                <a:gd name="T38" fmla="*/ 354 w 510"/>
                <a:gd name="T39" fmla="*/ 19 h 501"/>
                <a:gd name="T40" fmla="*/ 397 w 510"/>
                <a:gd name="T41" fmla="*/ 42 h 501"/>
                <a:gd name="T42" fmla="*/ 434 w 510"/>
                <a:gd name="T43" fmla="*/ 73 h 501"/>
                <a:gd name="T44" fmla="*/ 466 w 510"/>
                <a:gd name="T45" fmla="*/ 110 h 501"/>
                <a:gd name="T46" fmla="*/ 490 w 510"/>
                <a:gd name="T47" fmla="*/ 152 h 501"/>
                <a:gd name="T48" fmla="*/ 504 w 510"/>
                <a:gd name="T49" fmla="*/ 199 h 501"/>
                <a:gd name="T50" fmla="*/ 510 w 510"/>
                <a:gd name="T51" fmla="*/ 250 h 501"/>
                <a:gd name="T52" fmla="*/ 508 w 510"/>
                <a:gd name="T53" fmla="*/ 276 h 501"/>
                <a:gd name="T54" fmla="*/ 498 w 510"/>
                <a:gd name="T55" fmla="*/ 324 h 501"/>
                <a:gd name="T56" fmla="*/ 479 w 510"/>
                <a:gd name="T57" fmla="*/ 370 h 501"/>
                <a:gd name="T58" fmla="*/ 451 w 510"/>
                <a:gd name="T59" fmla="*/ 410 h 501"/>
                <a:gd name="T60" fmla="*/ 416 w 510"/>
                <a:gd name="T61" fmla="*/ 444 h 501"/>
                <a:gd name="T62" fmla="*/ 377 w 510"/>
                <a:gd name="T63" fmla="*/ 471 h 501"/>
                <a:gd name="T64" fmla="*/ 331 w 510"/>
                <a:gd name="T65" fmla="*/ 491 h 501"/>
                <a:gd name="T66" fmla="*/ 280 w 510"/>
                <a:gd name="T67" fmla="*/ 50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0" h="501">
                  <a:moveTo>
                    <a:pt x="255" y="501"/>
                  </a:moveTo>
                  <a:lnTo>
                    <a:pt x="255" y="501"/>
                  </a:lnTo>
                  <a:lnTo>
                    <a:pt x="229" y="500"/>
                  </a:lnTo>
                  <a:lnTo>
                    <a:pt x="203" y="497"/>
                  </a:lnTo>
                  <a:lnTo>
                    <a:pt x="179" y="491"/>
                  </a:lnTo>
                  <a:lnTo>
                    <a:pt x="155" y="482"/>
                  </a:lnTo>
                  <a:lnTo>
                    <a:pt x="134" y="471"/>
                  </a:lnTo>
                  <a:lnTo>
                    <a:pt x="112" y="458"/>
                  </a:lnTo>
                  <a:lnTo>
                    <a:pt x="93" y="444"/>
                  </a:lnTo>
                  <a:lnTo>
                    <a:pt x="75" y="428"/>
                  </a:lnTo>
                  <a:lnTo>
                    <a:pt x="58" y="410"/>
                  </a:lnTo>
                  <a:lnTo>
                    <a:pt x="43" y="391"/>
                  </a:lnTo>
                  <a:lnTo>
                    <a:pt x="30" y="370"/>
                  </a:lnTo>
                  <a:lnTo>
                    <a:pt x="19" y="349"/>
                  </a:lnTo>
                  <a:lnTo>
                    <a:pt x="11" y="324"/>
                  </a:lnTo>
                  <a:lnTo>
                    <a:pt x="5" y="300"/>
                  </a:lnTo>
                  <a:lnTo>
                    <a:pt x="1" y="276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1" y="225"/>
                  </a:lnTo>
                  <a:lnTo>
                    <a:pt x="5" y="199"/>
                  </a:lnTo>
                  <a:lnTo>
                    <a:pt x="11" y="175"/>
                  </a:lnTo>
                  <a:lnTo>
                    <a:pt x="19" y="152"/>
                  </a:lnTo>
                  <a:lnTo>
                    <a:pt x="30" y="131"/>
                  </a:lnTo>
                  <a:lnTo>
                    <a:pt x="43" y="110"/>
                  </a:lnTo>
                  <a:lnTo>
                    <a:pt x="58" y="91"/>
                  </a:lnTo>
                  <a:lnTo>
                    <a:pt x="75" y="73"/>
                  </a:lnTo>
                  <a:lnTo>
                    <a:pt x="93" y="56"/>
                  </a:lnTo>
                  <a:lnTo>
                    <a:pt x="112" y="42"/>
                  </a:lnTo>
                  <a:lnTo>
                    <a:pt x="134" y="30"/>
                  </a:lnTo>
                  <a:lnTo>
                    <a:pt x="155" y="19"/>
                  </a:lnTo>
                  <a:lnTo>
                    <a:pt x="179" y="10"/>
                  </a:lnTo>
                  <a:lnTo>
                    <a:pt x="203" y="4"/>
                  </a:lnTo>
                  <a:lnTo>
                    <a:pt x="229" y="1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80" y="1"/>
                  </a:lnTo>
                  <a:lnTo>
                    <a:pt x="306" y="4"/>
                  </a:lnTo>
                  <a:lnTo>
                    <a:pt x="331" y="10"/>
                  </a:lnTo>
                  <a:lnTo>
                    <a:pt x="354" y="19"/>
                  </a:lnTo>
                  <a:lnTo>
                    <a:pt x="377" y="30"/>
                  </a:lnTo>
                  <a:lnTo>
                    <a:pt x="397" y="42"/>
                  </a:lnTo>
                  <a:lnTo>
                    <a:pt x="416" y="56"/>
                  </a:lnTo>
                  <a:lnTo>
                    <a:pt x="434" y="73"/>
                  </a:lnTo>
                  <a:lnTo>
                    <a:pt x="451" y="91"/>
                  </a:lnTo>
                  <a:lnTo>
                    <a:pt x="466" y="110"/>
                  </a:lnTo>
                  <a:lnTo>
                    <a:pt x="479" y="131"/>
                  </a:lnTo>
                  <a:lnTo>
                    <a:pt x="490" y="152"/>
                  </a:lnTo>
                  <a:lnTo>
                    <a:pt x="498" y="175"/>
                  </a:lnTo>
                  <a:lnTo>
                    <a:pt x="504" y="199"/>
                  </a:lnTo>
                  <a:lnTo>
                    <a:pt x="508" y="225"/>
                  </a:lnTo>
                  <a:lnTo>
                    <a:pt x="510" y="250"/>
                  </a:lnTo>
                  <a:lnTo>
                    <a:pt x="510" y="250"/>
                  </a:lnTo>
                  <a:lnTo>
                    <a:pt x="508" y="276"/>
                  </a:lnTo>
                  <a:lnTo>
                    <a:pt x="504" y="300"/>
                  </a:lnTo>
                  <a:lnTo>
                    <a:pt x="498" y="324"/>
                  </a:lnTo>
                  <a:lnTo>
                    <a:pt x="490" y="349"/>
                  </a:lnTo>
                  <a:lnTo>
                    <a:pt x="479" y="370"/>
                  </a:lnTo>
                  <a:lnTo>
                    <a:pt x="466" y="391"/>
                  </a:lnTo>
                  <a:lnTo>
                    <a:pt x="451" y="410"/>
                  </a:lnTo>
                  <a:lnTo>
                    <a:pt x="434" y="428"/>
                  </a:lnTo>
                  <a:lnTo>
                    <a:pt x="416" y="444"/>
                  </a:lnTo>
                  <a:lnTo>
                    <a:pt x="397" y="458"/>
                  </a:lnTo>
                  <a:lnTo>
                    <a:pt x="377" y="471"/>
                  </a:lnTo>
                  <a:lnTo>
                    <a:pt x="354" y="482"/>
                  </a:lnTo>
                  <a:lnTo>
                    <a:pt x="331" y="491"/>
                  </a:lnTo>
                  <a:lnTo>
                    <a:pt x="306" y="497"/>
                  </a:lnTo>
                  <a:lnTo>
                    <a:pt x="280" y="500"/>
                  </a:lnTo>
                  <a:lnTo>
                    <a:pt x="255" y="5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4" name="Freeform 100">
              <a:extLst>
                <a:ext uri="{FF2B5EF4-FFF2-40B4-BE49-F238E27FC236}">
                  <a16:creationId xmlns:a16="http://schemas.microsoft.com/office/drawing/2014/main" id="{DEA08664-D1D7-9DB0-172F-980F0ED5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5764213"/>
              <a:ext cx="660400" cy="403225"/>
            </a:xfrm>
            <a:custGeom>
              <a:avLst/>
              <a:gdLst>
                <a:gd name="T0" fmla="*/ 416 w 416"/>
                <a:gd name="T1" fmla="*/ 254 h 254"/>
                <a:gd name="T2" fmla="*/ 416 w 416"/>
                <a:gd name="T3" fmla="*/ 12 h 254"/>
                <a:gd name="T4" fmla="*/ 416 w 416"/>
                <a:gd name="T5" fmla="*/ 12 h 254"/>
                <a:gd name="T6" fmla="*/ 415 w 416"/>
                <a:gd name="T7" fmla="*/ 7 h 254"/>
                <a:gd name="T8" fmla="*/ 412 w 416"/>
                <a:gd name="T9" fmla="*/ 4 h 254"/>
                <a:gd name="T10" fmla="*/ 409 w 416"/>
                <a:gd name="T11" fmla="*/ 1 h 254"/>
                <a:gd name="T12" fmla="*/ 405 w 416"/>
                <a:gd name="T13" fmla="*/ 0 h 254"/>
                <a:gd name="T14" fmla="*/ 12 w 416"/>
                <a:gd name="T15" fmla="*/ 0 h 254"/>
                <a:gd name="T16" fmla="*/ 12 w 416"/>
                <a:gd name="T17" fmla="*/ 0 h 254"/>
                <a:gd name="T18" fmla="*/ 7 w 416"/>
                <a:gd name="T19" fmla="*/ 1 h 254"/>
                <a:gd name="T20" fmla="*/ 3 w 416"/>
                <a:gd name="T21" fmla="*/ 4 h 254"/>
                <a:gd name="T22" fmla="*/ 1 w 416"/>
                <a:gd name="T23" fmla="*/ 7 h 254"/>
                <a:gd name="T24" fmla="*/ 0 w 416"/>
                <a:gd name="T25" fmla="*/ 12 h 254"/>
                <a:gd name="T26" fmla="*/ 0 w 416"/>
                <a:gd name="T27" fmla="*/ 254 h 254"/>
                <a:gd name="T28" fmla="*/ 416 w 416"/>
                <a:gd name="T2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6" h="254">
                  <a:moveTo>
                    <a:pt x="416" y="254"/>
                  </a:moveTo>
                  <a:lnTo>
                    <a:pt x="416" y="12"/>
                  </a:lnTo>
                  <a:lnTo>
                    <a:pt x="416" y="12"/>
                  </a:lnTo>
                  <a:lnTo>
                    <a:pt x="415" y="7"/>
                  </a:lnTo>
                  <a:lnTo>
                    <a:pt x="412" y="4"/>
                  </a:lnTo>
                  <a:lnTo>
                    <a:pt x="409" y="1"/>
                  </a:lnTo>
                  <a:lnTo>
                    <a:pt x="405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254"/>
                  </a:lnTo>
                  <a:lnTo>
                    <a:pt x="416" y="254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5" name="Freeform 101">
              <a:extLst>
                <a:ext uri="{FF2B5EF4-FFF2-40B4-BE49-F238E27FC236}">
                  <a16:creationId xmlns:a16="http://schemas.microsoft.com/office/drawing/2014/main" id="{EC961294-2B96-C519-32FD-A181D3263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5764213"/>
              <a:ext cx="660400" cy="403225"/>
            </a:xfrm>
            <a:custGeom>
              <a:avLst/>
              <a:gdLst>
                <a:gd name="T0" fmla="*/ 416 w 416"/>
                <a:gd name="T1" fmla="*/ 254 h 254"/>
                <a:gd name="T2" fmla="*/ 416 w 416"/>
                <a:gd name="T3" fmla="*/ 12 h 254"/>
                <a:gd name="T4" fmla="*/ 416 w 416"/>
                <a:gd name="T5" fmla="*/ 12 h 254"/>
                <a:gd name="T6" fmla="*/ 415 w 416"/>
                <a:gd name="T7" fmla="*/ 7 h 254"/>
                <a:gd name="T8" fmla="*/ 412 w 416"/>
                <a:gd name="T9" fmla="*/ 4 h 254"/>
                <a:gd name="T10" fmla="*/ 409 w 416"/>
                <a:gd name="T11" fmla="*/ 1 h 254"/>
                <a:gd name="T12" fmla="*/ 405 w 416"/>
                <a:gd name="T13" fmla="*/ 0 h 254"/>
                <a:gd name="T14" fmla="*/ 12 w 416"/>
                <a:gd name="T15" fmla="*/ 0 h 254"/>
                <a:gd name="T16" fmla="*/ 12 w 416"/>
                <a:gd name="T17" fmla="*/ 0 h 254"/>
                <a:gd name="T18" fmla="*/ 7 w 416"/>
                <a:gd name="T19" fmla="*/ 1 h 254"/>
                <a:gd name="T20" fmla="*/ 3 w 416"/>
                <a:gd name="T21" fmla="*/ 4 h 254"/>
                <a:gd name="T22" fmla="*/ 1 w 416"/>
                <a:gd name="T23" fmla="*/ 7 h 254"/>
                <a:gd name="T24" fmla="*/ 0 w 416"/>
                <a:gd name="T25" fmla="*/ 12 h 254"/>
                <a:gd name="T26" fmla="*/ 0 w 416"/>
                <a:gd name="T27" fmla="*/ 254 h 254"/>
                <a:gd name="T28" fmla="*/ 416 w 416"/>
                <a:gd name="T2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6" h="254">
                  <a:moveTo>
                    <a:pt x="416" y="254"/>
                  </a:moveTo>
                  <a:lnTo>
                    <a:pt x="416" y="12"/>
                  </a:lnTo>
                  <a:lnTo>
                    <a:pt x="416" y="12"/>
                  </a:lnTo>
                  <a:lnTo>
                    <a:pt x="415" y="7"/>
                  </a:lnTo>
                  <a:lnTo>
                    <a:pt x="412" y="4"/>
                  </a:lnTo>
                  <a:lnTo>
                    <a:pt x="409" y="1"/>
                  </a:lnTo>
                  <a:lnTo>
                    <a:pt x="405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254"/>
                  </a:lnTo>
                  <a:lnTo>
                    <a:pt x="416" y="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6" name="Freeform 102">
              <a:extLst>
                <a:ext uri="{FF2B5EF4-FFF2-40B4-BE49-F238E27FC236}">
                  <a16:creationId xmlns:a16="http://schemas.microsoft.com/office/drawing/2014/main" id="{3C93895B-0A80-6B01-2EFF-F2AEECA23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288" y="6167438"/>
              <a:ext cx="661988" cy="76200"/>
            </a:xfrm>
            <a:custGeom>
              <a:avLst/>
              <a:gdLst>
                <a:gd name="T0" fmla="*/ 0 w 417"/>
                <a:gd name="T1" fmla="*/ 0 h 48"/>
                <a:gd name="T2" fmla="*/ 0 w 417"/>
                <a:gd name="T3" fmla="*/ 36 h 48"/>
                <a:gd name="T4" fmla="*/ 0 w 417"/>
                <a:gd name="T5" fmla="*/ 36 h 48"/>
                <a:gd name="T6" fmla="*/ 0 w 417"/>
                <a:gd name="T7" fmla="*/ 40 h 48"/>
                <a:gd name="T8" fmla="*/ 3 w 417"/>
                <a:gd name="T9" fmla="*/ 45 h 48"/>
                <a:gd name="T10" fmla="*/ 7 w 417"/>
                <a:gd name="T11" fmla="*/ 47 h 48"/>
                <a:gd name="T12" fmla="*/ 12 w 417"/>
                <a:gd name="T13" fmla="*/ 48 h 48"/>
                <a:gd name="T14" fmla="*/ 405 w 417"/>
                <a:gd name="T15" fmla="*/ 48 h 48"/>
                <a:gd name="T16" fmla="*/ 405 w 417"/>
                <a:gd name="T17" fmla="*/ 48 h 48"/>
                <a:gd name="T18" fmla="*/ 410 w 417"/>
                <a:gd name="T19" fmla="*/ 47 h 48"/>
                <a:gd name="T20" fmla="*/ 414 w 417"/>
                <a:gd name="T21" fmla="*/ 45 h 48"/>
                <a:gd name="T22" fmla="*/ 416 w 417"/>
                <a:gd name="T23" fmla="*/ 40 h 48"/>
                <a:gd name="T24" fmla="*/ 417 w 417"/>
                <a:gd name="T25" fmla="*/ 36 h 48"/>
                <a:gd name="T26" fmla="*/ 417 w 417"/>
                <a:gd name="T27" fmla="*/ 0 h 48"/>
                <a:gd name="T28" fmla="*/ 0 w 417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7" h="48">
                  <a:moveTo>
                    <a:pt x="0" y="0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3" y="45"/>
                  </a:lnTo>
                  <a:lnTo>
                    <a:pt x="7" y="47"/>
                  </a:lnTo>
                  <a:lnTo>
                    <a:pt x="12" y="48"/>
                  </a:lnTo>
                  <a:lnTo>
                    <a:pt x="405" y="48"/>
                  </a:lnTo>
                  <a:lnTo>
                    <a:pt x="405" y="48"/>
                  </a:lnTo>
                  <a:lnTo>
                    <a:pt x="410" y="47"/>
                  </a:lnTo>
                  <a:lnTo>
                    <a:pt x="414" y="45"/>
                  </a:lnTo>
                  <a:lnTo>
                    <a:pt x="416" y="40"/>
                  </a:lnTo>
                  <a:lnTo>
                    <a:pt x="417" y="36"/>
                  </a:lnTo>
                  <a:lnTo>
                    <a:pt x="4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7" name="Freeform 103">
              <a:extLst>
                <a:ext uri="{FF2B5EF4-FFF2-40B4-BE49-F238E27FC236}">
                  <a16:creationId xmlns:a16="http://schemas.microsoft.com/office/drawing/2014/main" id="{87B84C7C-55B5-8CF7-F216-173F52F73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88" y="6243638"/>
              <a:ext cx="230188" cy="84138"/>
            </a:xfrm>
            <a:custGeom>
              <a:avLst/>
              <a:gdLst>
                <a:gd name="T0" fmla="*/ 144 w 145"/>
                <a:gd name="T1" fmla="*/ 52 h 53"/>
                <a:gd name="T2" fmla="*/ 144 w 145"/>
                <a:gd name="T3" fmla="*/ 52 h 53"/>
                <a:gd name="T4" fmla="*/ 138 w 145"/>
                <a:gd name="T5" fmla="*/ 48 h 53"/>
                <a:gd name="T6" fmla="*/ 138 w 145"/>
                <a:gd name="T7" fmla="*/ 48 h 53"/>
                <a:gd name="T8" fmla="*/ 127 w 145"/>
                <a:gd name="T9" fmla="*/ 45 h 53"/>
                <a:gd name="T10" fmla="*/ 127 w 145"/>
                <a:gd name="T11" fmla="*/ 45 h 53"/>
                <a:gd name="T12" fmla="*/ 123 w 145"/>
                <a:gd name="T13" fmla="*/ 42 h 53"/>
                <a:gd name="T14" fmla="*/ 122 w 145"/>
                <a:gd name="T15" fmla="*/ 41 h 53"/>
                <a:gd name="T16" fmla="*/ 120 w 145"/>
                <a:gd name="T17" fmla="*/ 33 h 53"/>
                <a:gd name="T18" fmla="*/ 120 w 145"/>
                <a:gd name="T19" fmla="*/ 33 h 53"/>
                <a:gd name="T20" fmla="*/ 117 w 145"/>
                <a:gd name="T21" fmla="*/ 16 h 53"/>
                <a:gd name="T22" fmla="*/ 115 w 145"/>
                <a:gd name="T23" fmla="*/ 0 h 53"/>
                <a:gd name="T24" fmla="*/ 28 w 145"/>
                <a:gd name="T25" fmla="*/ 0 h 53"/>
                <a:gd name="T26" fmla="*/ 28 w 145"/>
                <a:gd name="T27" fmla="*/ 0 h 53"/>
                <a:gd name="T28" fmla="*/ 27 w 145"/>
                <a:gd name="T29" fmla="*/ 16 h 53"/>
                <a:gd name="T30" fmla="*/ 24 w 145"/>
                <a:gd name="T31" fmla="*/ 33 h 53"/>
                <a:gd name="T32" fmla="*/ 24 w 145"/>
                <a:gd name="T33" fmla="*/ 33 h 53"/>
                <a:gd name="T34" fmla="*/ 21 w 145"/>
                <a:gd name="T35" fmla="*/ 41 h 53"/>
                <a:gd name="T36" fmla="*/ 20 w 145"/>
                <a:gd name="T37" fmla="*/ 42 h 53"/>
                <a:gd name="T38" fmla="*/ 18 w 145"/>
                <a:gd name="T39" fmla="*/ 45 h 53"/>
                <a:gd name="T40" fmla="*/ 18 w 145"/>
                <a:gd name="T41" fmla="*/ 45 h 53"/>
                <a:gd name="T42" fmla="*/ 7 w 145"/>
                <a:gd name="T43" fmla="*/ 48 h 53"/>
                <a:gd name="T44" fmla="*/ 7 w 145"/>
                <a:gd name="T45" fmla="*/ 48 h 53"/>
                <a:gd name="T46" fmla="*/ 1 w 145"/>
                <a:gd name="T47" fmla="*/ 51 h 53"/>
                <a:gd name="T48" fmla="*/ 1 w 145"/>
                <a:gd name="T49" fmla="*/ 51 h 53"/>
                <a:gd name="T50" fmla="*/ 0 w 145"/>
                <a:gd name="T51" fmla="*/ 52 h 53"/>
                <a:gd name="T52" fmla="*/ 0 w 145"/>
                <a:gd name="T53" fmla="*/ 52 h 53"/>
                <a:gd name="T54" fmla="*/ 2 w 145"/>
                <a:gd name="T55" fmla="*/ 53 h 53"/>
                <a:gd name="T56" fmla="*/ 142 w 145"/>
                <a:gd name="T57" fmla="*/ 53 h 53"/>
                <a:gd name="T58" fmla="*/ 142 w 145"/>
                <a:gd name="T59" fmla="*/ 53 h 53"/>
                <a:gd name="T60" fmla="*/ 144 w 145"/>
                <a:gd name="T61" fmla="*/ 53 h 53"/>
                <a:gd name="T62" fmla="*/ 145 w 145"/>
                <a:gd name="T63" fmla="*/ 52 h 53"/>
                <a:gd name="T64" fmla="*/ 144 w 145"/>
                <a:gd name="T65" fmla="*/ 52 h 53"/>
                <a:gd name="T66" fmla="*/ 144 w 145"/>
                <a:gd name="T6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5" h="53">
                  <a:moveTo>
                    <a:pt x="144" y="52"/>
                  </a:moveTo>
                  <a:lnTo>
                    <a:pt x="144" y="52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23" y="42"/>
                  </a:lnTo>
                  <a:lnTo>
                    <a:pt x="122" y="41"/>
                  </a:lnTo>
                  <a:lnTo>
                    <a:pt x="120" y="33"/>
                  </a:lnTo>
                  <a:lnTo>
                    <a:pt x="120" y="33"/>
                  </a:lnTo>
                  <a:lnTo>
                    <a:pt x="117" y="16"/>
                  </a:lnTo>
                  <a:lnTo>
                    <a:pt x="115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7" y="16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1" y="41"/>
                  </a:lnTo>
                  <a:lnTo>
                    <a:pt x="20" y="42"/>
                  </a:lnTo>
                  <a:lnTo>
                    <a:pt x="18" y="45"/>
                  </a:lnTo>
                  <a:lnTo>
                    <a:pt x="18" y="45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3"/>
                  </a:lnTo>
                  <a:lnTo>
                    <a:pt x="142" y="53"/>
                  </a:lnTo>
                  <a:lnTo>
                    <a:pt x="142" y="53"/>
                  </a:lnTo>
                  <a:lnTo>
                    <a:pt x="144" y="53"/>
                  </a:lnTo>
                  <a:lnTo>
                    <a:pt x="145" y="52"/>
                  </a:lnTo>
                  <a:lnTo>
                    <a:pt x="144" y="52"/>
                  </a:lnTo>
                  <a:lnTo>
                    <a:pt x="144" y="5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8" name="Freeform 104">
              <a:extLst>
                <a:ext uri="{FF2B5EF4-FFF2-40B4-BE49-F238E27FC236}">
                  <a16:creationId xmlns:a16="http://schemas.microsoft.com/office/drawing/2014/main" id="{B2937994-C36B-DF42-5A06-C18F1B917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6243638"/>
              <a:ext cx="141288" cy="14288"/>
            </a:xfrm>
            <a:custGeom>
              <a:avLst/>
              <a:gdLst>
                <a:gd name="T0" fmla="*/ 89 w 89"/>
                <a:gd name="T1" fmla="*/ 9 h 9"/>
                <a:gd name="T2" fmla="*/ 89 w 89"/>
                <a:gd name="T3" fmla="*/ 9 h 9"/>
                <a:gd name="T4" fmla="*/ 88 w 89"/>
                <a:gd name="T5" fmla="*/ 0 h 9"/>
                <a:gd name="T6" fmla="*/ 1 w 89"/>
                <a:gd name="T7" fmla="*/ 0 h 9"/>
                <a:gd name="T8" fmla="*/ 1 w 89"/>
                <a:gd name="T9" fmla="*/ 0 h 9"/>
                <a:gd name="T10" fmla="*/ 0 w 89"/>
                <a:gd name="T11" fmla="*/ 9 h 9"/>
                <a:gd name="T12" fmla="*/ 89 w 89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9">
                  <a:moveTo>
                    <a:pt x="89" y="9"/>
                  </a:moveTo>
                  <a:lnTo>
                    <a:pt x="89" y="9"/>
                  </a:lnTo>
                  <a:lnTo>
                    <a:pt x="88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9"/>
                  </a:lnTo>
                  <a:lnTo>
                    <a:pt x="89" y="9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9" name="Freeform 105">
              <a:extLst>
                <a:ext uri="{FF2B5EF4-FFF2-40B4-BE49-F238E27FC236}">
                  <a16:creationId xmlns:a16="http://schemas.microsoft.com/office/drawing/2014/main" id="{6A53FA83-69CC-D643-37DF-0CC452C81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5764213"/>
              <a:ext cx="390525" cy="403225"/>
            </a:xfrm>
            <a:custGeom>
              <a:avLst/>
              <a:gdLst>
                <a:gd name="T0" fmla="*/ 0 w 246"/>
                <a:gd name="T1" fmla="*/ 254 h 254"/>
                <a:gd name="T2" fmla="*/ 87 w 246"/>
                <a:gd name="T3" fmla="*/ 254 h 254"/>
                <a:gd name="T4" fmla="*/ 246 w 246"/>
                <a:gd name="T5" fmla="*/ 0 h 254"/>
                <a:gd name="T6" fmla="*/ 159 w 246"/>
                <a:gd name="T7" fmla="*/ 0 h 254"/>
                <a:gd name="T8" fmla="*/ 0 w 246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54">
                  <a:moveTo>
                    <a:pt x="0" y="254"/>
                  </a:moveTo>
                  <a:lnTo>
                    <a:pt x="87" y="254"/>
                  </a:lnTo>
                  <a:lnTo>
                    <a:pt x="246" y="0"/>
                  </a:lnTo>
                  <a:lnTo>
                    <a:pt x="159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0" name="Freeform 106">
              <a:extLst>
                <a:ext uri="{FF2B5EF4-FFF2-40B4-BE49-F238E27FC236}">
                  <a16:creationId xmlns:a16="http://schemas.microsoft.com/office/drawing/2014/main" id="{9ABD1C69-F668-719D-B4BC-95D96B755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5764213"/>
              <a:ext cx="390525" cy="403225"/>
            </a:xfrm>
            <a:custGeom>
              <a:avLst/>
              <a:gdLst>
                <a:gd name="T0" fmla="*/ 0 w 246"/>
                <a:gd name="T1" fmla="*/ 254 h 254"/>
                <a:gd name="T2" fmla="*/ 87 w 246"/>
                <a:gd name="T3" fmla="*/ 254 h 254"/>
                <a:gd name="T4" fmla="*/ 246 w 246"/>
                <a:gd name="T5" fmla="*/ 0 h 254"/>
                <a:gd name="T6" fmla="*/ 159 w 246"/>
                <a:gd name="T7" fmla="*/ 0 h 254"/>
                <a:gd name="T8" fmla="*/ 0 w 246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254">
                  <a:moveTo>
                    <a:pt x="0" y="254"/>
                  </a:moveTo>
                  <a:lnTo>
                    <a:pt x="87" y="254"/>
                  </a:lnTo>
                  <a:lnTo>
                    <a:pt x="246" y="0"/>
                  </a:lnTo>
                  <a:lnTo>
                    <a:pt x="159" y="0"/>
                  </a:lnTo>
                  <a:lnTo>
                    <a:pt x="0" y="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1" name="Freeform 107">
              <a:extLst>
                <a:ext uri="{FF2B5EF4-FFF2-40B4-BE49-F238E27FC236}">
                  <a16:creationId xmlns:a16="http://schemas.microsoft.com/office/drawing/2014/main" id="{82BD90AA-B21E-849A-2310-E8664A8B0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563" y="5764213"/>
              <a:ext cx="301625" cy="403225"/>
            </a:xfrm>
            <a:custGeom>
              <a:avLst/>
              <a:gdLst>
                <a:gd name="T0" fmla="*/ 0 w 190"/>
                <a:gd name="T1" fmla="*/ 254 h 254"/>
                <a:gd name="T2" fmla="*/ 31 w 190"/>
                <a:gd name="T3" fmla="*/ 254 h 254"/>
                <a:gd name="T4" fmla="*/ 190 w 190"/>
                <a:gd name="T5" fmla="*/ 0 h 254"/>
                <a:gd name="T6" fmla="*/ 159 w 190"/>
                <a:gd name="T7" fmla="*/ 0 h 254"/>
                <a:gd name="T8" fmla="*/ 0 w 190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54">
                  <a:moveTo>
                    <a:pt x="0" y="254"/>
                  </a:moveTo>
                  <a:lnTo>
                    <a:pt x="31" y="254"/>
                  </a:lnTo>
                  <a:lnTo>
                    <a:pt x="190" y="0"/>
                  </a:lnTo>
                  <a:lnTo>
                    <a:pt x="159" y="0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2" name="Freeform 108">
              <a:extLst>
                <a:ext uri="{FF2B5EF4-FFF2-40B4-BE49-F238E27FC236}">
                  <a16:creationId xmlns:a16="http://schemas.microsoft.com/office/drawing/2014/main" id="{34AB9171-ECC9-A0D0-7740-7947A5B5F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563" y="5764213"/>
              <a:ext cx="301625" cy="403225"/>
            </a:xfrm>
            <a:custGeom>
              <a:avLst/>
              <a:gdLst>
                <a:gd name="T0" fmla="*/ 0 w 190"/>
                <a:gd name="T1" fmla="*/ 254 h 254"/>
                <a:gd name="T2" fmla="*/ 31 w 190"/>
                <a:gd name="T3" fmla="*/ 254 h 254"/>
                <a:gd name="T4" fmla="*/ 190 w 190"/>
                <a:gd name="T5" fmla="*/ 0 h 254"/>
                <a:gd name="T6" fmla="*/ 159 w 190"/>
                <a:gd name="T7" fmla="*/ 0 h 254"/>
                <a:gd name="T8" fmla="*/ 0 w 190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254">
                  <a:moveTo>
                    <a:pt x="0" y="254"/>
                  </a:moveTo>
                  <a:lnTo>
                    <a:pt x="31" y="254"/>
                  </a:lnTo>
                  <a:lnTo>
                    <a:pt x="190" y="0"/>
                  </a:lnTo>
                  <a:lnTo>
                    <a:pt x="159" y="0"/>
                  </a:lnTo>
                  <a:lnTo>
                    <a:pt x="0" y="2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3" name="Rectangle 109">
              <a:extLst>
                <a:ext uri="{FF2B5EF4-FFF2-40B4-BE49-F238E27FC236}">
                  <a16:creationId xmlns:a16="http://schemas.microsoft.com/office/drawing/2014/main" id="{F3931C29-DC4A-72AF-C51F-A9785BAC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5794375"/>
              <a:ext cx="600075" cy="338138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4" name="Rectangle 110">
              <a:extLst>
                <a:ext uri="{FF2B5EF4-FFF2-40B4-BE49-F238E27FC236}">
                  <a16:creationId xmlns:a16="http://schemas.microsoft.com/office/drawing/2014/main" id="{C5665523-FE09-B1FB-A308-455DA0D54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5794375"/>
              <a:ext cx="6000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255" name="Picture 111">
              <a:extLst>
                <a:ext uri="{FF2B5EF4-FFF2-40B4-BE49-F238E27FC236}">
                  <a16:creationId xmlns:a16="http://schemas.microsoft.com/office/drawing/2014/main" id="{92DED402-CA55-A356-BA40-0EADEA877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638" y="5788025"/>
              <a:ext cx="360363" cy="35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112">
              <a:extLst>
                <a:ext uri="{FF2B5EF4-FFF2-40B4-BE49-F238E27FC236}">
                  <a16:creationId xmlns:a16="http://schemas.microsoft.com/office/drawing/2014/main" id="{D14B0AAD-8618-1601-5456-530BC8204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5794375"/>
              <a:ext cx="261938" cy="338138"/>
            </a:xfrm>
            <a:custGeom>
              <a:avLst/>
              <a:gdLst>
                <a:gd name="T0" fmla="*/ 165 w 165"/>
                <a:gd name="T1" fmla="*/ 0 h 213"/>
                <a:gd name="T2" fmla="*/ 165 w 165"/>
                <a:gd name="T3" fmla="*/ 0 h 213"/>
                <a:gd name="T4" fmla="*/ 133 w 165"/>
                <a:gd name="T5" fmla="*/ 0 h 213"/>
                <a:gd name="T6" fmla="*/ 133 w 165"/>
                <a:gd name="T7" fmla="*/ 0 h 213"/>
                <a:gd name="T8" fmla="*/ 0 w 165"/>
                <a:gd name="T9" fmla="*/ 213 h 213"/>
                <a:gd name="T10" fmla="*/ 32 w 165"/>
                <a:gd name="T11" fmla="*/ 213 h 213"/>
                <a:gd name="T12" fmla="*/ 165 w 165"/>
                <a:gd name="T1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13">
                  <a:moveTo>
                    <a:pt x="165" y="0"/>
                  </a:moveTo>
                  <a:lnTo>
                    <a:pt x="165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0" y="213"/>
                  </a:lnTo>
                  <a:lnTo>
                    <a:pt x="32" y="213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E6E9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7" name="Freeform 113">
              <a:extLst>
                <a:ext uri="{FF2B5EF4-FFF2-40B4-BE49-F238E27FC236}">
                  <a16:creationId xmlns:a16="http://schemas.microsoft.com/office/drawing/2014/main" id="{FA5BAC89-F536-CF1B-25A7-1D2E1B7D7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200" y="5794375"/>
              <a:ext cx="261938" cy="338138"/>
            </a:xfrm>
            <a:custGeom>
              <a:avLst/>
              <a:gdLst>
                <a:gd name="T0" fmla="*/ 165 w 165"/>
                <a:gd name="T1" fmla="*/ 0 h 213"/>
                <a:gd name="T2" fmla="*/ 165 w 165"/>
                <a:gd name="T3" fmla="*/ 0 h 213"/>
                <a:gd name="T4" fmla="*/ 133 w 165"/>
                <a:gd name="T5" fmla="*/ 0 h 213"/>
                <a:gd name="T6" fmla="*/ 133 w 165"/>
                <a:gd name="T7" fmla="*/ 0 h 213"/>
                <a:gd name="T8" fmla="*/ 0 w 165"/>
                <a:gd name="T9" fmla="*/ 213 h 213"/>
                <a:gd name="T10" fmla="*/ 32 w 165"/>
                <a:gd name="T11" fmla="*/ 213 h 213"/>
                <a:gd name="T12" fmla="*/ 165 w 165"/>
                <a:gd name="T1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213">
                  <a:moveTo>
                    <a:pt x="165" y="0"/>
                  </a:moveTo>
                  <a:lnTo>
                    <a:pt x="165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0" y="213"/>
                  </a:lnTo>
                  <a:lnTo>
                    <a:pt x="32" y="213"/>
                  </a:lnTo>
                  <a:lnTo>
                    <a:pt x="1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8" name="Rectangle 114">
              <a:extLst>
                <a:ext uri="{FF2B5EF4-FFF2-40B4-BE49-F238E27FC236}">
                  <a16:creationId xmlns:a16="http://schemas.microsoft.com/office/drawing/2014/main" id="{D97F9824-6D1A-6425-834F-5AC9845B7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5837238"/>
              <a:ext cx="255588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9" name="Rectangle 115">
              <a:extLst>
                <a:ext uri="{FF2B5EF4-FFF2-40B4-BE49-F238E27FC236}">
                  <a16:creationId xmlns:a16="http://schemas.microsoft.com/office/drawing/2014/main" id="{9F16DE4E-CB23-2AB9-9651-DF2124644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5846763"/>
              <a:ext cx="211138" cy="3175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0" name="Rectangle 116">
              <a:extLst>
                <a:ext uri="{FF2B5EF4-FFF2-40B4-BE49-F238E27FC236}">
                  <a16:creationId xmlns:a16="http://schemas.microsoft.com/office/drawing/2014/main" id="{9153B102-97C9-40ED-EA23-136071693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5819775"/>
              <a:ext cx="98425" cy="7938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1" name="Rectangle 117">
              <a:extLst>
                <a:ext uri="{FF2B5EF4-FFF2-40B4-BE49-F238E27FC236}">
                  <a16:creationId xmlns:a16="http://schemas.microsoft.com/office/drawing/2014/main" id="{70CF6803-E775-CF69-209F-6C1C3ACF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13450"/>
              <a:ext cx="50800" cy="3175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2" name="Rectangle 118">
              <a:extLst>
                <a:ext uri="{FF2B5EF4-FFF2-40B4-BE49-F238E27FC236}">
                  <a16:creationId xmlns:a16="http://schemas.microsoft.com/office/drawing/2014/main" id="{8CA2ACEE-4F3F-9314-C6FB-E9B3D2D7B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19800"/>
              <a:ext cx="19050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3" name="Rectangle 119">
              <a:extLst>
                <a:ext uri="{FF2B5EF4-FFF2-40B4-BE49-F238E27FC236}">
                  <a16:creationId xmlns:a16="http://schemas.microsoft.com/office/drawing/2014/main" id="{AB70229D-7F73-B04D-2937-9B9D94F2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56313"/>
              <a:ext cx="46038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4" name="Rectangle 120">
              <a:extLst>
                <a:ext uri="{FF2B5EF4-FFF2-40B4-BE49-F238E27FC236}">
                  <a16:creationId xmlns:a16="http://schemas.microsoft.com/office/drawing/2014/main" id="{A775B8DC-DE68-C37B-840D-981A22AF2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64250"/>
              <a:ext cx="47625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5" name="Rectangle 121">
              <a:extLst>
                <a:ext uri="{FF2B5EF4-FFF2-40B4-BE49-F238E27FC236}">
                  <a16:creationId xmlns:a16="http://schemas.microsoft.com/office/drawing/2014/main" id="{052DC06E-A73E-6271-CFCD-3443889A3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72188"/>
              <a:ext cx="46038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6" name="Rectangle 122">
              <a:extLst>
                <a:ext uri="{FF2B5EF4-FFF2-40B4-BE49-F238E27FC236}">
                  <a16:creationId xmlns:a16="http://schemas.microsoft.com/office/drawing/2014/main" id="{E1C7C474-4599-33A0-4461-CED50E5B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6081713"/>
              <a:ext cx="33338" cy="3175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7" name="Rectangle 123">
              <a:extLst>
                <a:ext uri="{FF2B5EF4-FFF2-40B4-BE49-F238E27FC236}">
                  <a16:creationId xmlns:a16="http://schemas.microsoft.com/office/drawing/2014/main" id="{E57470E8-AB8E-DE63-CFD4-B32DC35D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6013450"/>
              <a:ext cx="4763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8" name="Rectangle 124">
              <a:extLst>
                <a:ext uri="{FF2B5EF4-FFF2-40B4-BE49-F238E27FC236}">
                  <a16:creationId xmlns:a16="http://schemas.microsoft.com/office/drawing/2014/main" id="{C48AD678-60B7-B8E4-9E73-367B77830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9" name="Rectangle 125">
              <a:extLst>
                <a:ext uri="{FF2B5EF4-FFF2-40B4-BE49-F238E27FC236}">
                  <a16:creationId xmlns:a16="http://schemas.microsoft.com/office/drawing/2014/main" id="{EE386F88-A457-C647-2657-C7E46C079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0" name="Rectangle 126">
              <a:extLst>
                <a:ext uri="{FF2B5EF4-FFF2-40B4-BE49-F238E27FC236}">
                  <a16:creationId xmlns:a16="http://schemas.microsoft.com/office/drawing/2014/main" id="{8F41EACF-835D-56DE-8461-06FE47009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75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1" name="Rectangle 127">
              <a:extLst>
                <a:ext uri="{FF2B5EF4-FFF2-40B4-BE49-F238E27FC236}">
                  <a16:creationId xmlns:a16="http://schemas.microsoft.com/office/drawing/2014/main" id="{B7BBF745-890A-2B2D-AF82-7A7E07AB2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2" name="Rectangle 128">
              <a:extLst>
                <a:ext uri="{FF2B5EF4-FFF2-40B4-BE49-F238E27FC236}">
                  <a16:creationId xmlns:a16="http://schemas.microsoft.com/office/drawing/2014/main" id="{FBEBAD4F-B9CE-5A9E-9CBB-75C82CB12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13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3" name="Rectangle 129">
              <a:extLst>
                <a:ext uri="{FF2B5EF4-FFF2-40B4-BE49-F238E27FC236}">
                  <a16:creationId xmlns:a16="http://schemas.microsoft.com/office/drawing/2014/main" id="{7E02B0A4-2F11-A9CF-21A5-FDC1A777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6013450"/>
              <a:ext cx="6350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4" name="Rectangle 130">
              <a:extLst>
                <a:ext uri="{FF2B5EF4-FFF2-40B4-BE49-F238E27FC236}">
                  <a16:creationId xmlns:a16="http://schemas.microsoft.com/office/drawing/2014/main" id="{D80156A3-B7CB-D39F-3536-5E488829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25" y="6013450"/>
              <a:ext cx="4763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5" name="Rectangle 131">
              <a:extLst>
                <a:ext uri="{FF2B5EF4-FFF2-40B4-BE49-F238E27FC236}">
                  <a16:creationId xmlns:a16="http://schemas.microsoft.com/office/drawing/2014/main" id="{53072E96-F6F6-8A2F-9A2D-59812A3CA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6" name="Rectangle 132">
              <a:extLst>
                <a:ext uri="{FF2B5EF4-FFF2-40B4-BE49-F238E27FC236}">
                  <a16:creationId xmlns:a16="http://schemas.microsoft.com/office/drawing/2014/main" id="{EDE14834-F503-5F11-18D0-2C5DF18C1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63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7" name="Rectangle 133">
              <a:extLst>
                <a:ext uri="{FF2B5EF4-FFF2-40B4-BE49-F238E27FC236}">
                  <a16:creationId xmlns:a16="http://schemas.microsoft.com/office/drawing/2014/main" id="{77575E4E-F59A-ED2D-FD3A-A811CE0C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8" name="Rectangle 134">
              <a:extLst>
                <a:ext uri="{FF2B5EF4-FFF2-40B4-BE49-F238E27FC236}">
                  <a16:creationId xmlns:a16="http://schemas.microsoft.com/office/drawing/2014/main" id="{D9217313-81C1-FF99-EE6F-7A547B8C1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9" name="Rectangle 135">
              <a:extLst>
                <a:ext uri="{FF2B5EF4-FFF2-40B4-BE49-F238E27FC236}">
                  <a16:creationId xmlns:a16="http://schemas.microsoft.com/office/drawing/2014/main" id="{6584A43B-1665-62ED-214D-7157199E0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6013450"/>
              <a:ext cx="6350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0" name="Rectangle 136">
              <a:extLst>
                <a:ext uri="{FF2B5EF4-FFF2-40B4-BE49-F238E27FC236}">
                  <a16:creationId xmlns:a16="http://schemas.microsoft.com/office/drawing/2014/main" id="{D435A13C-F941-61F8-8B95-4B0452621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1" name="Rectangle 137">
              <a:extLst>
                <a:ext uri="{FF2B5EF4-FFF2-40B4-BE49-F238E27FC236}">
                  <a16:creationId xmlns:a16="http://schemas.microsoft.com/office/drawing/2014/main" id="{B841EF88-B23B-6D88-7E20-12634D08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2" name="Rectangle 138">
              <a:extLst>
                <a:ext uri="{FF2B5EF4-FFF2-40B4-BE49-F238E27FC236}">
                  <a16:creationId xmlns:a16="http://schemas.microsoft.com/office/drawing/2014/main" id="{D5731F8A-D8D5-D7C8-711F-5B02827A7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3" name="Rectangle 139">
              <a:extLst>
                <a:ext uri="{FF2B5EF4-FFF2-40B4-BE49-F238E27FC236}">
                  <a16:creationId xmlns:a16="http://schemas.microsoft.com/office/drawing/2014/main" id="{097D5428-6299-6DBB-B02B-15F2CCDB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6013450"/>
              <a:ext cx="7938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4" name="Rectangle 140">
              <a:extLst>
                <a:ext uri="{FF2B5EF4-FFF2-40B4-BE49-F238E27FC236}">
                  <a16:creationId xmlns:a16="http://schemas.microsoft.com/office/drawing/2014/main" id="{E73594F9-85DF-4A24-22C7-9671D2A2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6013450"/>
              <a:ext cx="6350" cy="71438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5" name="Rectangle 141">
              <a:extLst>
                <a:ext uri="{FF2B5EF4-FFF2-40B4-BE49-F238E27FC236}">
                  <a16:creationId xmlns:a16="http://schemas.microsoft.com/office/drawing/2014/main" id="{0C661BEF-3BDC-3756-FCFB-0D1C39F9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6026150"/>
              <a:ext cx="4763" cy="58738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6" name="Rectangle 142">
              <a:extLst>
                <a:ext uri="{FF2B5EF4-FFF2-40B4-BE49-F238E27FC236}">
                  <a16:creationId xmlns:a16="http://schemas.microsoft.com/office/drawing/2014/main" id="{8C066ADF-63C4-83D4-66FB-165EF91A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6034088"/>
              <a:ext cx="7938" cy="5080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7" name="Rectangle 143">
              <a:extLst>
                <a:ext uri="{FF2B5EF4-FFF2-40B4-BE49-F238E27FC236}">
                  <a16:creationId xmlns:a16="http://schemas.microsoft.com/office/drawing/2014/main" id="{62CB93E5-54F3-6D6E-2946-E4153711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6056313"/>
              <a:ext cx="7938" cy="285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8" name="Rectangle 144">
              <a:extLst>
                <a:ext uri="{FF2B5EF4-FFF2-40B4-BE49-F238E27FC236}">
                  <a16:creationId xmlns:a16="http://schemas.microsoft.com/office/drawing/2014/main" id="{93516BA5-0259-6C26-65A0-8445BDE0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75" y="6045200"/>
              <a:ext cx="7938" cy="39688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9" name="Rectangle 145">
              <a:extLst>
                <a:ext uri="{FF2B5EF4-FFF2-40B4-BE49-F238E27FC236}">
                  <a16:creationId xmlns:a16="http://schemas.microsoft.com/office/drawing/2014/main" id="{E4890CC1-650C-1FD2-F5EA-2CBE41010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6073775"/>
              <a:ext cx="7938" cy="11113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0" name="Rectangle 146">
              <a:extLst>
                <a:ext uri="{FF2B5EF4-FFF2-40B4-BE49-F238E27FC236}">
                  <a16:creationId xmlns:a16="http://schemas.microsoft.com/office/drawing/2014/main" id="{81E38D41-D600-1D3B-59E4-15CB92BA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13" y="6056313"/>
              <a:ext cx="7938" cy="285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1" name="Rectangle 147">
              <a:extLst>
                <a:ext uri="{FF2B5EF4-FFF2-40B4-BE49-F238E27FC236}">
                  <a16:creationId xmlns:a16="http://schemas.microsoft.com/office/drawing/2014/main" id="{614AA910-A04C-127E-0EB0-06035EFA2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6046788"/>
              <a:ext cx="6350" cy="3810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2" name="Rectangle 148">
              <a:extLst>
                <a:ext uri="{FF2B5EF4-FFF2-40B4-BE49-F238E27FC236}">
                  <a16:creationId xmlns:a16="http://schemas.microsoft.com/office/drawing/2014/main" id="{3CB4CAA2-6464-0415-8549-0AE67D3EE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25" y="6054725"/>
              <a:ext cx="4763" cy="30163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3" name="Rectangle 149">
              <a:extLst>
                <a:ext uri="{FF2B5EF4-FFF2-40B4-BE49-F238E27FC236}">
                  <a16:creationId xmlns:a16="http://schemas.microsoft.com/office/drawing/2014/main" id="{8743FC31-9230-9DF9-A42B-7A3B5AB27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6026150"/>
              <a:ext cx="7938" cy="58738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4" name="Rectangle 150">
              <a:extLst>
                <a:ext uri="{FF2B5EF4-FFF2-40B4-BE49-F238E27FC236}">
                  <a16:creationId xmlns:a16="http://schemas.microsoft.com/office/drawing/2014/main" id="{E17FF3F3-2B25-4A41-F1FD-B2C3D80D7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63" y="6034088"/>
              <a:ext cx="7938" cy="5080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5" name="Rectangle 151">
              <a:extLst>
                <a:ext uri="{FF2B5EF4-FFF2-40B4-BE49-F238E27FC236}">
                  <a16:creationId xmlns:a16="http://schemas.microsoft.com/office/drawing/2014/main" id="{9AFAFA2C-4C67-EE80-3950-49ADBA5C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" y="6018213"/>
              <a:ext cx="7938" cy="666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6" name="Rectangle 152">
              <a:extLst>
                <a:ext uri="{FF2B5EF4-FFF2-40B4-BE49-F238E27FC236}">
                  <a16:creationId xmlns:a16="http://schemas.microsoft.com/office/drawing/2014/main" id="{1A8DB2DD-A382-B078-1EC3-BC77517F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6043613"/>
              <a:ext cx="7938" cy="412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7" name="Rectangle 153">
              <a:extLst>
                <a:ext uri="{FF2B5EF4-FFF2-40B4-BE49-F238E27FC236}">
                  <a16:creationId xmlns:a16="http://schemas.microsoft.com/office/drawing/2014/main" id="{67BB060C-B42B-864D-DCA6-8B89F7826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6026150"/>
              <a:ext cx="6350" cy="58738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8" name="Rectangle 154">
              <a:extLst>
                <a:ext uri="{FF2B5EF4-FFF2-40B4-BE49-F238E27FC236}">
                  <a16:creationId xmlns:a16="http://schemas.microsoft.com/office/drawing/2014/main" id="{F77F15EB-C1BD-DD51-A1FB-B271F248C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6037263"/>
              <a:ext cx="7938" cy="4762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9" name="Rectangle 155">
              <a:extLst>
                <a:ext uri="{FF2B5EF4-FFF2-40B4-BE49-F238E27FC236}">
                  <a16:creationId xmlns:a16="http://schemas.microsoft.com/office/drawing/2014/main" id="{0A139E64-9CA0-325B-8A0E-062620F5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6056313"/>
              <a:ext cx="7938" cy="285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0" name="Rectangle 156">
              <a:extLst>
                <a:ext uri="{FF2B5EF4-FFF2-40B4-BE49-F238E27FC236}">
                  <a16:creationId xmlns:a16="http://schemas.microsoft.com/office/drawing/2014/main" id="{1809647A-A342-5E9A-B749-2073B1C12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6081713"/>
              <a:ext cx="7938" cy="317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1" name="Rectangle 157">
              <a:extLst>
                <a:ext uri="{FF2B5EF4-FFF2-40B4-BE49-F238E27FC236}">
                  <a16:creationId xmlns:a16="http://schemas.microsoft.com/office/drawing/2014/main" id="{21F27190-C75C-40B3-11CB-B5636C3CD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6034088"/>
              <a:ext cx="7938" cy="5080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2" name="Rectangle 158">
              <a:extLst>
                <a:ext uri="{FF2B5EF4-FFF2-40B4-BE49-F238E27FC236}">
                  <a16:creationId xmlns:a16="http://schemas.microsoft.com/office/drawing/2014/main" id="{EF24DF32-8E95-A1EF-2500-CB2BE6200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6024563"/>
              <a:ext cx="6350" cy="60325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3" name="Rectangle 159">
              <a:extLst>
                <a:ext uri="{FF2B5EF4-FFF2-40B4-BE49-F238E27FC236}">
                  <a16:creationId xmlns:a16="http://schemas.microsoft.com/office/drawing/2014/main" id="{FA653BEA-378D-0C6C-9EB6-497081DF1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872163"/>
              <a:ext cx="50800" cy="4763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4" name="Rectangle 160">
              <a:extLst>
                <a:ext uri="{FF2B5EF4-FFF2-40B4-BE49-F238E27FC236}">
                  <a16:creationId xmlns:a16="http://schemas.microsoft.com/office/drawing/2014/main" id="{CD7A72B9-1EDB-2DD1-2CA5-E916054B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881688"/>
              <a:ext cx="19050" cy="3175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5" name="Rectangle 161">
              <a:extLst>
                <a:ext uri="{FF2B5EF4-FFF2-40B4-BE49-F238E27FC236}">
                  <a16:creationId xmlns:a16="http://schemas.microsoft.com/office/drawing/2014/main" id="{7DEB8C15-0C29-C032-266C-4A53C4A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916613"/>
              <a:ext cx="46038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6" name="Rectangle 162">
              <a:extLst>
                <a:ext uri="{FF2B5EF4-FFF2-40B4-BE49-F238E27FC236}">
                  <a16:creationId xmlns:a16="http://schemas.microsoft.com/office/drawing/2014/main" id="{31962F04-CCBD-4BE6-242C-F1D0F8BA7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924550"/>
              <a:ext cx="47625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7" name="Rectangle 163">
              <a:extLst>
                <a:ext uri="{FF2B5EF4-FFF2-40B4-BE49-F238E27FC236}">
                  <a16:creationId xmlns:a16="http://schemas.microsoft.com/office/drawing/2014/main" id="{FB937E7A-C9EA-75D6-CE61-90B434BF7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932488"/>
              <a:ext cx="46038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8" name="Rectangle 164">
              <a:extLst>
                <a:ext uri="{FF2B5EF4-FFF2-40B4-BE49-F238E27FC236}">
                  <a16:creationId xmlns:a16="http://schemas.microsoft.com/office/drawing/2014/main" id="{37477B72-B674-7E22-26FD-152E3231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775" y="5940425"/>
              <a:ext cx="33338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9" name="Rectangle 165">
              <a:extLst>
                <a:ext uri="{FF2B5EF4-FFF2-40B4-BE49-F238E27FC236}">
                  <a16:creationId xmlns:a16="http://schemas.microsoft.com/office/drawing/2014/main" id="{3B501010-400E-1064-CBC4-92C5FBA59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5872163"/>
              <a:ext cx="476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0" name="Rectangle 166">
              <a:extLst>
                <a:ext uri="{FF2B5EF4-FFF2-40B4-BE49-F238E27FC236}">
                  <a16:creationId xmlns:a16="http://schemas.microsoft.com/office/drawing/2014/main" id="{11CC62E0-2680-F1E2-3C70-859EE3DF8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1" name="Rectangle 167">
              <a:extLst>
                <a:ext uri="{FF2B5EF4-FFF2-40B4-BE49-F238E27FC236}">
                  <a16:creationId xmlns:a16="http://schemas.microsoft.com/office/drawing/2014/main" id="{6815EC4F-D9D5-2AED-466B-AA9A5D80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2" name="Rectangle 168">
              <a:extLst>
                <a:ext uri="{FF2B5EF4-FFF2-40B4-BE49-F238E27FC236}">
                  <a16:creationId xmlns:a16="http://schemas.microsoft.com/office/drawing/2014/main" id="{632A0B2A-1032-526D-64D5-540340DB5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75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3" name="Rectangle 169">
              <a:extLst>
                <a:ext uri="{FF2B5EF4-FFF2-40B4-BE49-F238E27FC236}">
                  <a16:creationId xmlns:a16="http://schemas.microsoft.com/office/drawing/2014/main" id="{778EFDFE-4C5D-30C5-22A8-6A08B5402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4" name="Rectangle 170">
              <a:extLst>
                <a:ext uri="{FF2B5EF4-FFF2-40B4-BE49-F238E27FC236}">
                  <a16:creationId xmlns:a16="http://schemas.microsoft.com/office/drawing/2014/main" id="{EFE8D29D-2D2E-89F5-3114-9635FB0B4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13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5" name="Rectangle 171">
              <a:extLst>
                <a:ext uri="{FF2B5EF4-FFF2-40B4-BE49-F238E27FC236}">
                  <a16:creationId xmlns:a16="http://schemas.microsoft.com/office/drawing/2014/main" id="{A417F379-C716-7697-B031-28DEBDB51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5872163"/>
              <a:ext cx="6350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6" name="Rectangle 172">
              <a:extLst>
                <a:ext uri="{FF2B5EF4-FFF2-40B4-BE49-F238E27FC236}">
                  <a16:creationId xmlns:a16="http://schemas.microsoft.com/office/drawing/2014/main" id="{3F848C08-2E9D-2F3A-F311-42B3DC9E3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25" y="5872163"/>
              <a:ext cx="476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7" name="Rectangle 173">
              <a:extLst>
                <a:ext uri="{FF2B5EF4-FFF2-40B4-BE49-F238E27FC236}">
                  <a16:creationId xmlns:a16="http://schemas.microsoft.com/office/drawing/2014/main" id="{5B325A1F-69B5-59CB-99A2-E56EC4B5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8" name="Rectangle 174">
              <a:extLst>
                <a:ext uri="{FF2B5EF4-FFF2-40B4-BE49-F238E27FC236}">
                  <a16:creationId xmlns:a16="http://schemas.microsoft.com/office/drawing/2014/main" id="{630A7451-5C42-2927-8480-DEE5AE4A0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63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9" name="Rectangle 175">
              <a:extLst>
                <a:ext uri="{FF2B5EF4-FFF2-40B4-BE49-F238E27FC236}">
                  <a16:creationId xmlns:a16="http://schemas.microsoft.com/office/drawing/2014/main" id="{4D72B9BA-3067-73AC-349D-4E13E0DB0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0" name="Rectangle 176">
              <a:extLst>
                <a:ext uri="{FF2B5EF4-FFF2-40B4-BE49-F238E27FC236}">
                  <a16:creationId xmlns:a16="http://schemas.microsoft.com/office/drawing/2014/main" id="{14F6B0F5-53E2-8E42-8F00-5D252801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1" name="Rectangle 177">
              <a:extLst>
                <a:ext uri="{FF2B5EF4-FFF2-40B4-BE49-F238E27FC236}">
                  <a16:creationId xmlns:a16="http://schemas.microsoft.com/office/drawing/2014/main" id="{48CF5CCA-4A77-12D9-0CB0-C49FAF71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5872163"/>
              <a:ext cx="6350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2" name="Rectangle 178">
              <a:extLst>
                <a:ext uri="{FF2B5EF4-FFF2-40B4-BE49-F238E27FC236}">
                  <a16:creationId xmlns:a16="http://schemas.microsoft.com/office/drawing/2014/main" id="{B7956197-C1FD-F128-34C6-0B2D7F97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3" name="Rectangle 179">
              <a:extLst>
                <a:ext uri="{FF2B5EF4-FFF2-40B4-BE49-F238E27FC236}">
                  <a16:creationId xmlns:a16="http://schemas.microsoft.com/office/drawing/2014/main" id="{7DB9B51B-B552-ED08-91D4-25DD571F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4" name="Rectangle 180">
              <a:extLst>
                <a:ext uri="{FF2B5EF4-FFF2-40B4-BE49-F238E27FC236}">
                  <a16:creationId xmlns:a16="http://schemas.microsoft.com/office/drawing/2014/main" id="{519FCF6B-3B32-1E70-746A-CDC0B068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5" name="Rectangle 181">
              <a:extLst>
                <a:ext uri="{FF2B5EF4-FFF2-40B4-BE49-F238E27FC236}">
                  <a16:creationId xmlns:a16="http://schemas.microsoft.com/office/drawing/2014/main" id="{FF66F39E-07AB-E090-F1B5-1B3DF5980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872163"/>
              <a:ext cx="7938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6" name="Rectangle 182">
              <a:extLst>
                <a:ext uri="{FF2B5EF4-FFF2-40B4-BE49-F238E27FC236}">
                  <a16:creationId xmlns:a16="http://schemas.microsoft.com/office/drawing/2014/main" id="{C973DFC0-EF48-3A1E-31E1-6BFC90630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5872163"/>
              <a:ext cx="6350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7" name="Rectangle 183">
              <a:extLst>
                <a:ext uri="{FF2B5EF4-FFF2-40B4-BE49-F238E27FC236}">
                  <a16:creationId xmlns:a16="http://schemas.microsoft.com/office/drawing/2014/main" id="{40EA53E0-6876-A93F-043D-E6B371207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775" y="5926138"/>
              <a:ext cx="6350" cy="20638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8" name="Rectangle 184">
              <a:extLst>
                <a:ext uri="{FF2B5EF4-FFF2-40B4-BE49-F238E27FC236}">
                  <a16:creationId xmlns:a16="http://schemas.microsoft.com/office/drawing/2014/main" id="{8406EC01-DE8B-0943-736D-5005475C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910263"/>
              <a:ext cx="7938" cy="3651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9" name="Rectangle 185">
              <a:extLst>
                <a:ext uri="{FF2B5EF4-FFF2-40B4-BE49-F238E27FC236}">
                  <a16:creationId xmlns:a16="http://schemas.microsoft.com/office/drawing/2014/main" id="{342AC270-C8E4-5A84-7172-D43FE426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5916613"/>
              <a:ext cx="7938" cy="301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0" name="Rectangle 186">
              <a:extLst>
                <a:ext uri="{FF2B5EF4-FFF2-40B4-BE49-F238E27FC236}">
                  <a16:creationId xmlns:a16="http://schemas.microsoft.com/office/drawing/2014/main" id="{950E6747-5AA1-FAF2-C70F-B95FC176F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5903913"/>
              <a:ext cx="7938" cy="428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1" name="Rectangle 187">
              <a:extLst>
                <a:ext uri="{FF2B5EF4-FFF2-40B4-BE49-F238E27FC236}">
                  <a16:creationId xmlns:a16="http://schemas.microsoft.com/office/drawing/2014/main" id="{663210D6-7279-AB32-4F4D-EB06A731B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913" y="5934075"/>
              <a:ext cx="7938" cy="12700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2" name="Rectangle 188">
              <a:extLst>
                <a:ext uri="{FF2B5EF4-FFF2-40B4-BE49-F238E27FC236}">
                  <a16:creationId xmlns:a16="http://schemas.microsoft.com/office/drawing/2014/main" id="{D6579167-2B69-4A8E-D99D-4B54F9B68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800" y="5916613"/>
              <a:ext cx="6350" cy="301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3" name="Rectangle 189">
              <a:extLst>
                <a:ext uri="{FF2B5EF4-FFF2-40B4-BE49-F238E27FC236}">
                  <a16:creationId xmlns:a16="http://schemas.microsoft.com/office/drawing/2014/main" id="{C5F56A84-1881-E70C-708B-721108BB3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5905500"/>
              <a:ext cx="7938" cy="41275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4" name="Rectangle 190">
              <a:extLst>
                <a:ext uri="{FF2B5EF4-FFF2-40B4-BE49-F238E27FC236}">
                  <a16:creationId xmlns:a16="http://schemas.microsoft.com/office/drawing/2014/main" id="{844F773F-A40A-D972-E623-75FBE502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575" y="5929313"/>
              <a:ext cx="7938" cy="174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5" name="Rectangle 191">
              <a:extLst>
                <a:ext uri="{FF2B5EF4-FFF2-40B4-BE49-F238E27FC236}">
                  <a16:creationId xmlns:a16="http://schemas.microsoft.com/office/drawing/2014/main" id="{B2D7D9E4-1190-1FFA-34CC-53B3A6F4C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463" y="5937250"/>
              <a:ext cx="7938" cy="9525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6" name="Rectangle 192">
              <a:extLst>
                <a:ext uri="{FF2B5EF4-FFF2-40B4-BE49-F238E27FC236}">
                  <a16:creationId xmlns:a16="http://schemas.microsoft.com/office/drawing/2014/main" id="{6AA3D933-C054-B509-6968-37D1978B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5919788"/>
              <a:ext cx="7938" cy="26988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7" name="Rectangle 193">
              <a:extLst>
                <a:ext uri="{FF2B5EF4-FFF2-40B4-BE49-F238E27FC236}">
                  <a16:creationId xmlns:a16="http://schemas.microsoft.com/office/drawing/2014/main" id="{E2980DD8-1D31-5472-E2AA-C9408C4E8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25" y="5911850"/>
              <a:ext cx="4763" cy="34925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8" name="Rectangle 194">
              <a:extLst>
                <a:ext uri="{FF2B5EF4-FFF2-40B4-BE49-F238E27FC236}">
                  <a16:creationId xmlns:a16="http://schemas.microsoft.com/office/drawing/2014/main" id="{526EE4AD-2170-9D6A-802D-D547DB34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5902325"/>
              <a:ext cx="6350" cy="44450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9" name="Rectangle 195">
              <a:extLst>
                <a:ext uri="{FF2B5EF4-FFF2-40B4-BE49-F238E27FC236}">
                  <a16:creationId xmlns:a16="http://schemas.microsoft.com/office/drawing/2014/main" id="{593F6154-1CD8-C8AB-A54C-B2D0C74A8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13" y="5910263"/>
              <a:ext cx="7938" cy="3651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0" name="Rectangle 196">
              <a:extLst>
                <a:ext uri="{FF2B5EF4-FFF2-40B4-BE49-F238E27FC236}">
                  <a16:creationId xmlns:a16="http://schemas.microsoft.com/office/drawing/2014/main" id="{F7211321-9660-F05C-6F3E-4F845AC24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0" y="5897563"/>
              <a:ext cx="7938" cy="4921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1" name="Rectangle 197">
              <a:extLst>
                <a:ext uri="{FF2B5EF4-FFF2-40B4-BE49-F238E27FC236}">
                  <a16:creationId xmlns:a16="http://schemas.microsoft.com/office/drawing/2014/main" id="{ADDC4148-D858-F384-463B-5DFC06F80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75" y="5915025"/>
              <a:ext cx="7938" cy="31750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2" name="Rectangle 198">
              <a:extLst>
                <a:ext uri="{FF2B5EF4-FFF2-40B4-BE49-F238E27FC236}">
                  <a16:creationId xmlns:a16="http://schemas.microsoft.com/office/drawing/2014/main" id="{5CFAE018-B960-954F-3EC3-2BD93F93E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5921375"/>
              <a:ext cx="7938" cy="25400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3" name="Rectangle 199">
              <a:extLst>
                <a:ext uri="{FF2B5EF4-FFF2-40B4-BE49-F238E27FC236}">
                  <a16:creationId xmlns:a16="http://schemas.microsoft.com/office/drawing/2014/main" id="{0614E295-FB3E-AE9C-B9FC-46A79797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0" y="5894388"/>
              <a:ext cx="7938" cy="52388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4" name="Rectangle 200">
              <a:extLst>
                <a:ext uri="{FF2B5EF4-FFF2-40B4-BE49-F238E27FC236}">
                  <a16:creationId xmlns:a16="http://schemas.microsoft.com/office/drawing/2014/main" id="{503DF4F3-F469-0811-8AEF-D6C9589DC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625" y="5884863"/>
              <a:ext cx="4763" cy="6191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5" name="Freeform 201">
              <a:extLst>
                <a:ext uri="{FF2B5EF4-FFF2-40B4-BE49-F238E27FC236}">
                  <a16:creationId xmlns:a16="http://schemas.microsoft.com/office/drawing/2014/main" id="{2ED46125-2659-2A09-B455-39541ED7E2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113" y="5864225"/>
              <a:ext cx="38100" cy="38100"/>
            </a:xfrm>
            <a:custGeom>
              <a:avLst/>
              <a:gdLst>
                <a:gd name="T0" fmla="*/ 18 w 24"/>
                <a:gd name="T1" fmla="*/ 13 h 24"/>
                <a:gd name="T2" fmla="*/ 19 w 24"/>
                <a:gd name="T3" fmla="*/ 14 h 24"/>
                <a:gd name="T4" fmla="*/ 20 w 24"/>
                <a:gd name="T5" fmla="*/ 13 h 24"/>
                <a:gd name="T6" fmla="*/ 19 w 24"/>
                <a:gd name="T7" fmla="*/ 12 h 24"/>
                <a:gd name="T8" fmla="*/ 20 w 24"/>
                <a:gd name="T9" fmla="*/ 8 h 24"/>
                <a:gd name="T10" fmla="*/ 23 w 24"/>
                <a:gd name="T11" fmla="*/ 8 h 24"/>
                <a:gd name="T12" fmla="*/ 20 w 24"/>
                <a:gd name="T13" fmla="*/ 7 h 24"/>
                <a:gd name="T14" fmla="*/ 21 w 24"/>
                <a:gd name="T15" fmla="*/ 5 h 24"/>
                <a:gd name="T16" fmla="*/ 23 w 24"/>
                <a:gd name="T17" fmla="*/ 5 h 24"/>
                <a:gd name="T18" fmla="*/ 24 w 24"/>
                <a:gd name="T19" fmla="*/ 3 h 24"/>
                <a:gd name="T20" fmla="*/ 24 w 24"/>
                <a:gd name="T21" fmla="*/ 3 h 24"/>
                <a:gd name="T22" fmla="*/ 20 w 24"/>
                <a:gd name="T23" fmla="*/ 3 h 24"/>
                <a:gd name="T24" fmla="*/ 23 w 24"/>
                <a:gd name="T25" fmla="*/ 1 h 24"/>
                <a:gd name="T26" fmla="*/ 20 w 24"/>
                <a:gd name="T27" fmla="*/ 1 h 24"/>
                <a:gd name="T28" fmla="*/ 18 w 24"/>
                <a:gd name="T29" fmla="*/ 1 h 24"/>
                <a:gd name="T30" fmla="*/ 15 w 24"/>
                <a:gd name="T31" fmla="*/ 1 h 24"/>
                <a:gd name="T32" fmla="*/ 12 w 24"/>
                <a:gd name="T33" fmla="*/ 1 h 24"/>
                <a:gd name="T34" fmla="*/ 11 w 24"/>
                <a:gd name="T35" fmla="*/ 2 h 24"/>
                <a:gd name="T36" fmla="*/ 7 w 24"/>
                <a:gd name="T37" fmla="*/ 2 h 24"/>
                <a:gd name="T38" fmla="*/ 2 w 24"/>
                <a:gd name="T39" fmla="*/ 5 h 24"/>
                <a:gd name="T40" fmla="*/ 3 w 24"/>
                <a:gd name="T41" fmla="*/ 6 h 24"/>
                <a:gd name="T42" fmla="*/ 0 w 24"/>
                <a:gd name="T43" fmla="*/ 6 h 24"/>
                <a:gd name="T44" fmla="*/ 1 w 24"/>
                <a:gd name="T45" fmla="*/ 8 h 24"/>
                <a:gd name="T46" fmla="*/ 1 w 24"/>
                <a:gd name="T47" fmla="*/ 8 h 24"/>
                <a:gd name="T48" fmla="*/ 3 w 24"/>
                <a:gd name="T49" fmla="*/ 8 h 24"/>
                <a:gd name="T50" fmla="*/ 0 w 24"/>
                <a:gd name="T51" fmla="*/ 8 h 24"/>
                <a:gd name="T52" fmla="*/ 2 w 24"/>
                <a:gd name="T53" fmla="*/ 9 h 24"/>
                <a:gd name="T54" fmla="*/ 3 w 24"/>
                <a:gd name="T55" fmla="*/ 9 h 24"/>
                <a:gd name="T56" fmla="*/ 6 w 24"/>
                <a:gd name="T57" fmla="*/ 12 h 24"/>
                <a:gd name="T58" fmla="*/ 6 w 24"/>
                <a:gd name="T59" fmla="*/ 13 h 24"/>
                <a:gd name="T60" fmla="*/ 7 w 24"/>
                <a:gd name="T61" fmla="*/ 13 h 24"/>
                <a:gd name="T62" fmla="*/ 6 w 24"/>
                <a:gd name="T63" fmla="*/ 14 h 24"/>
                <a:gd name="T64" fmla="*/ 7 w 24"/>
                <a:gd name="T65" fmla="*/ 15 h 24"/>
                <a:gd name="T66" fmla="*/ 6 w 24"/>
                <a:gd name="T67" fmla="*/ 17 h 24"/>
                <a:gd name="T68" fmla="*/ 7 w 24"/>
                <a:gd name="T69" fmla="*/ 19 h 24"/>
                <a:gd name="T70" fmla="*/ 7 w 24"/>
                <a:gd name="T71" fmla="*/ 23 h 24"/>
                <a:gd name="T72" fmla="*/ 9 w 24"/>
                <a:gd name="T73" fmla="*/ 24 h 24"/>
                <a:gd name="T74" fmla="*/ 11 w 24"/>
                <a:gd name="T75" fmla="*/ 23 h 24"/>
                <a:gd name="T76" fmla="*/ 11 w 24"/>
                <a:gd name="T77" fmla="*/ 19 h 24"/>
                <a:gd name="T78" fmla="*/ 13 w 24"/>
                <a:gd name="T79" fmla="*/ 18 h 24"/>
                <a:gd name="T80" fmla="*/ 14 w 24"/>
                <a:gd name="T81" fmla="*/ 18 h 24"/>
                <a:gd name="T82" fmla="*/ 18 w 24"/>
                <a:gd name="T83" fmla="*/ 15 h 24"/>
                <a:gd name="T84" fmla="*/ 18 w 24"/>
                <a:gd name="T85" fmla="*/ 14 h 24"/>
                <a:gd name="T86" fmla="*/ 19 w 24"/>
                <a:gd name="T87" fmla="*/ 13 h 24"/>
                <a:gd name="T88" fmla="*/ 19 w 24"/>
                <a:gd name="T89" fmla="*/ 12 h 24"/>
                <a:gd name="T90" fmla="*/ 19 w 24"/>
                <a:gd name="T91" fmla="*/ 13 h 24"/>
                <a:gd name="T92" fmla="*/ 19 w 24"/>
                <a:gd name="T93" fmla="*/ 3 h 24"/>
                <a:gd name="T94" fmla="*/ 17 w 24"/>
                <a:gd name="T95" fmla="*/ 2 h 24"/>
                <a:gd name="T96" fmla="*/ 20 w 24"/>
                <a:gd name="T9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" h="24">
                  <a:moveTo>
                    <a:pt x="17" y="14"/>
                  </a:moveTo>
                  <a:lnTo>
                    <a:pt x="17" y="14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20" y="12"/>
                  </a:lnTo>
                  <a:lnTo>
                    <a:pt x="20" y="11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4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7" y="19"/>
                  </a:lnTo>
                  <a:lnTo>
                    <a:pt x="7" y="20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7" y="14"/>
                  </a:lnTo>
                  <a:lnTo>
                    <a:pt x="17" y="14"/>
                  </a:lnTo>
                  <a:close/>
                  <a:moveTo>
                    <a:pt x="19" y="13"/>
                  </a:moveTo>
                  <a:lnTo>
                    <a:pt x="19" y="13"/>
                  </a:lnTo>
                  <a:lnTo>
                    <a:pt x="18" y="12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9" y="13"/>
                  </a:lnTo>
                  <a:close/>
                  <a:moveTo>
                    <a:pt x="20" y="2"/>
                  </a:move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6" name="Freeform 202">
              <a:extLst>
                <a:ext uri="{FF2B5EF4-FFF2-40B4-BE49-F238E27FC236}">
                  <a16:creationId xmlns:a16="http://schemas.microsoft.com/office/drawing/2014/main" id="{3FA79DBA-8EB0-98EA-2B58-1B8BE9A0E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825" y="5865813"/>
              <a:ext cx="22225" cy="15875"/>
            </a:xfrm>
            <a:custGeom>
              <a:avLst/>
              <a:gdLst>
                <a:gd name="T0" fmla="*/ 0 w 14"/>
                <a:gd name="T1" fmla="*/ 5 h 10"/>
                <a:gd name="T2" fmla="*/ 0 w 14"/>
                <a:gd name="T3" fmla="*/ 6 h 10"/>
                <a:gd name="T4" fmla="*/ 2 w 14"/>
                <a:gd name="T5" fmla="*/ 6 h 10"/>
                <a:gd name="T6" fmla="*/ 4 w 14"/>
                <a:gd name="T7" fmla="*/ 5 h 10"/>
                <a:gd name="T8" fmla="*/ 3 w 14"/>
                <a:gd name="T9" fmla="*/ 5 h 10"/>
                <a:gd name="T10" fmla="*/ 3 w 14"/>
                <a:gd name="T11" fmla="*/ 5 h 10"/>
                <a:gd name="T12" fmla="*/ 2 w 14"/>
                <a:gd name="T13" fmla="*/ 6 h 10"/>
                <a:gd name="T14" fmla="*/ 3 w 14"/>
                <a:gd name="T15" fmla="*/ 6 h 10"/>
                <a:gd name="T16" fmla="*/ 3 w 14"/>
                <a:gd name="T17" fmla="*/ 7 h 10"/>
                <a:gd name="T18" fmla="*/ 2 w 14"/>
                <a:gd name="T19" fmla="*/ 6 h 10"/>
                <a:gd name="T20" fmla="*/ 2 w 14"/>
                <a:gd name="T21" fmla="*/ 7 h 10"/>
                <a:gd name="T22" fmla="*/ 3 w 14"/>
                <a:gd name="T23" fmla="*/ 7 h 10"/>
                <a:gd name="T24" fmla="*/ 4 w 14"/>
                <a:gd name="T25" fmla="*/ 8 h 10"/>
                <a:gd name="T26" fmla="*/ 0 w 14"/>
                <a:gd name="T27" fmla="*/ 8 h 10"/>
                <a:gd name="T28" fmla="*/ 0 w 14"/>
                <a:gd name="T29" fmla="*/ 8 h 10"/>
                <a:gd name="T30" fmla="*/ 2 w 14"/>
                <a:gd name="T31" fmla="*/ 10 h 10"/>
                <a:gd name="T32" fmla="*/ 5 w 14"/>
                <a:gd name="T33" fmla="*/ 10 h 10"/>
                <a:gd name="T34" fmla="*/ 5 w 14"/>
                <a:gd name="T35" fmla="*/ 8 h 10"/>
                <a:gd name="T36" fmla="*/ 6 w 14"/>
                <a:gd name="T37" fmla="*/ 8 h 10"/>
                <a:gd name="T38" fmla="*/ 5 w 14"/>
                <a:gd name="T39" fmla="*/ 7 h 10"/>
                <a:gd name="T40" fmla="*/ 5 w 14"/>
                <a:gd name="T41" fmla="*/ 7 h 10"/>
                <a:gd name="T42" fmla="*/ 6 w 14"/>
                <a:gd name="T43" fmla="*/ 7 h 10"/>
                <a:gd name="T44" fmla="*/ 8 w 14"/>
                <a:gd name="T45" fmla="*/ 5 h 10"/>
                <a:gd name="T46" fmla="*/ 9 w 14"/>
                <a:gd name="T47" fmla="*/ 5 h 10"/>
                <a:gd name="T48" fmla="*/ 10 w 14"/>
                <a:gd name="T49" fmla="*/ 4 h 10"/>
                <a:gd name="T50" fmla="*/ 11 w 14"/>
                <a:gd name="T51" fmla="*/ 4 h 10"/>
                <a:gd name="T52" fmla="*/ 11 w 14"/>
                <a:gd name="T53" fmla="*/ 2 h 10"/>
                <a:gd name="T54" fmla="*/ 14 w 14"/>
                <a:gd name="T55" fmla="*/ 1 h 10"/>
                <a:gd name="T56" fmla="*/ 14 w 14"/>
                <a:gd name="T57" fmla="*/ 0 h 10"/>
                <a:gd name="T58" fmla="*/ 5 w 14"/>
                <a:gd name="T59" fmla="*/ 1 h 10"/>
                <a:gd name="T60" fmla="*/ 2 w 14"/>
                <a:gd name="T61" fmla="*/ 1 h 10"/>
                <a:gd name="T62" fmla="*/ 3 w 14"/>
                <a:gd name="T63" fmla="*/ 4 h 10"/>
                <a:gd name="T64" fmla="*/ 2 w 14"/>
                <a:gd name="T65" fmla="*/ 2 h 10"/>
                <a:gd name="T66" fmla="*/ 0 w 14"/>
                <a:gd name="T67" fmla="*/ 2 h 10"/>
                <a:gd name="T68" fmla="*/ 0 w 14"/>
                <a:gd name="T69" fmla="*/ 4 h 10"/>
                <a:gd name="T70" fmla="*/ 0 w 14"/>
                <a:gd name="T71" fmla="*/ 4 h 10"/>
                <a:gd name="T72" fmla="*/ 0 w 14"/>
                <a:gd name="T73" fmla="*/ 5 h 10"/>
                <a:gd name="T74" fmla="*/ 5 w 14"/>
                <a:gd name="T75" fmla="*/ 8 h 10"/>
                <a:gd name="T76" fmla="*/ 5 w 14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" h="10">
                  <a:moveTo>
                    <a:pt x="0" y="5"/>
                  </a:move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7"/>
                  </a:lnTo>
                  <a:lnTo>
                    <a:pt x="3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7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6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5" y="8"/>
                  </a:moveTo>
                  <a:lnTo>
                    <a:pt x="4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7" name="Freeform 203">
              <a:extLst>
                <a:ext uri="{FF2B5EF4-FFF2-40B4-BE49-F238E27FC236}">
                  <a16:creationId xmlns:a16="http://schemas.microsoft.com/office/drawing/2014/main" id="{43687D55-37F9-420F-3E53-1BE5F4366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0" y="5868988"/>
              <a:ext cx="7938" cy="3175"/>
            </a:xfrm>
            <a:custGeom>
              <a:avLst/>
              <a:gdLst>
                <a:gd name="T0" fmla="*/ 4 w 5"/>
                <a:gd name="T1" fmla="*/ 2 h 2"/>
                <a:gd name="T2" fmla="*/ 4 w 5"/>
                <a:gd name="T3" fmla="*/ 2 h 2"/>
                <a:gd name="T4" fmla="*/ 5 w 5"/>
                <a:gd name="T5" fmla="*/ 2 h 2"/>
                <a:gd name="T6" fmla="*/ 5 w 5"/>
                <a:gd name="T7" fmla="*/ 0 h 2"/>
                <a:gd name="T8" fmla="*/ 5 w 5"/>
                <a:gd name="T9" fmla="*/ 0 h 2"/>
                <a:gd name="T10" fmla="*/ 0 w 5"/>
                <a:gd name="T11" fmla="*/ 0 h 2"/>
                <a:gd name="T12" fmla="*/ 0 w 5"/>
                <a:gd name="T13" fmla="*/ 2 h 2"/>
                <a:gd name="T14" fmla="*/ 0 w 5"/>
                <a:gd name="T15" fmla="*/ 2 h 2"/>
                <a:gd name="T16" fmla="*/ 1 w 5"/>
                <a:gd name="T17" fmla="*/ 2 h 2"/>
                <a:gd name="T18" fmla="*/ 4 w 5"/>
                <a:gd name="T19" fmla="*/ 2 h 2"/>
                <a:gd name="T20" fmla="*/ 4 w 5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4" y="2"/>
                  </a:moveTo>
                  <a:lnTo>
                    <a:pt x="4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8" name="Freeform 204">
              <a:extLst>
                <a:ext uri="{FF2B5EF4-FFF2-40B4-BE49-F238E27FC236}">
                  <a16:creationId xmlns:a16="http://schemas.microsoft.com/office/drawing/2014/main" id="{A06AD956-512E-15E8-470E-5FA0E057F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13" y="5868988"/>
              <a:ext cx="11113" cy="9525"/>
            </a:xfrm>
            <a:custGeom>
              <a:avLst/>
              <a:gdLst>
                <a:gd name="T0" fmla="*/ 1 w 7"/>
                <a:gd name="T1" fmla="*/ 3 h 6"/>
                <a:gd name="T2" fmla="*/ 1 w 7"/>
                <a:gd name="T3" fmla="*/ 3 h 6"/>
                <a:gd name="T4" fmla="*/ 1 w 7"/>
                <a:gd name="T5" fmla="*/ 4 h 6"/>
                <a:gd name="T6" fmla="*/ 1 w 7"/>
                <a:gd name="T7" fmla="*/ 4 h 6"/>
                <a:gd name="T8" fmla="*/ 1 w 7"/>
                <a:gd name="T9" fmla="*/ 4 h 6"/>
                <a:gd name="T10" fmla="*/ 3 w 7"/>
                <a:gd name="T11" fmla="*/ 3 h 6"/>
                <a:gd name="T12" fmla="*/ 3 w 7"/>
                <a:gd name="T13" fmla="*/ 3 h 6"/>
                <a:gd name="T14" fmla="*/ 1 w 7"/>
                <a:gd name="T15" fmla="*/ 5 h 6"/>
                <a:gd name="T16" fmla="*/ 1 w 7"/>
                <a:gd name="T17" fmla="*/ 5 h 6"/>
                <a:gd name="T18" fmla="*/ 4 w 7"/>
                <a:gd name="T19" fmla="*/ 5 h 6"/>
                <a:gd name="T20" fmla="*/ 4 w 7"/>
                <a:gd name="T21" fmla="*/ 5 h 6"/>
                <a:gd name="T22" fmla="*/ 4 w 7"/>
                <a:gd name="T23" fmla="*/ 6 h 6"/>
                <a:gd name="T24" fmla="*/ 4 w 7"/>
                <a:gd name="T25" fmla="*/ 6 h 6"/>
                <a:gd name="T26" fmla="*/ 4 w 7"/>
                <a:gd name="T27" fmla="*/ 6 h 6"/>
                <a:gd name="T28" fmla="*/ 5 w 7"/>
                <a:gd name="T29" fmla="*/ 4 h 6"/>
                <a:gd name="T30" fmla="*/ 5 w 7"/>
                <a:gd name="T31" fmla="*/ 4 h 6"/>
                <a:gd name="T32" fmla="*/ 6 w 7"/>
                <a:gd name="T33" fmla="*/ 5 h 6"/>
                <a:gd name="T34" fmla="*/ 7 w 7"/>
                <a:gd name="T35" fmla="*/ 5 h 6"/>
                <a:gd name="T36" fmla="*/ 7 w 7"/>
                <a:gd name="T37" fmla="*/ 5 h 6"/>
                <a:gd name="T38" fmla="*/ 6 w 7"/>
                <a:gd name="T39" fmla="*/ 4 h 6"/>
                <a:gd name="T40" fmla="*/ 5 w 7"/>
                <a:gd name="T41" fmla="*/ 3 h 6"/>
                <a:gd name="T42" fmla="*/ 5 w 7"/>
                <a:gd name="T43" fmla="*/ 3 h 6"/>
                <a:gd name="T44" fmla="*/ 5 w 7"/>
                <a:gd name="T45" fmla="*/ 3 h 6"/>
                <a:gd name="T46" fmla="*/ 5 w 7"/>
                <a:gd name="T47" fmla="*/ 2 h 6"/>
                <a:gd name="T48" fmla="*/ 5 w 7"/>
                <a:gd name="T49" fmla="*/ 2 h 6"/>
                <a:gd name="T50" fmla="*/ 4 w 7"/>
                <a:gd name="T51" fmla="*/ 2 h 6"/>
                <a:gd name="T52" fmla="*/ 4 w 7"/>
                <a:gd name="T53" fmla="*/ 2 h 6"/>
                <a:gd name="T54" fmla="*/ 4 w 7"/>
                <a:gd name="T55" fmla="*/ 0 h 6"/>
                <a:gd name="T56" fmla="*/ 3 w 7"/>
                <a:gd name="T57" fmla="*/ 0 h 6"/>
                <a:gd name="T58" fmla="*/ 3 w 7"/>
                <a:gd name="T59" fmla="*/ 0 h 6"/>
                <a:gd name="T60" fmla="*/ 3 w 7"/>
                <a:gd name="T61" fmla="*/ 2 h 6"/>
                <a:gd name="T62" fmla="*/ 3 w 7"/>
                <a:gd name="T63" fmla="*/ 2 h 6"/>
                <a:gd name="T64" fmla="*/ 3 w 7"/>
                <a:gd name="T65" fmla="*/ 2 h 6"/>
                <a:gd name="T66" fmla="*/ 1 w 7"/>
                <a:gd name="T67" fmla="*/ 0 h 6"/>
                <a:gd name="T68" fmla="*/ 0 w 7"/>
                <a:gd name="T69" fmla="*/ 0 h 6"/>
                <a:gd name="T70" fmla="*/ 0 w 7"/>
                <a:gd name="T71" fmla="*/ 2 h 6"/>
                <a:gd name="T72" fmla="*/ 0 w 7"/>
                <a:gd name="T73" fmla="*/ 2 h 6"/>
                <a:gd name="T74" fmla="*/ 1 w 7"/>
                <a:gd name="T75" fmla="*/ 3 h 6"/>
                <a:gd name="T76" fmla="*/ 1 w 7"/>
                <a:gd name="T7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" h="6">
                  <a:moveTo>
                    <a:pt x="1" y="3"/>
                  </a:move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4"/>
                  </a:lnTo>
                  <a:lnTo>
                    <a:pt x="5" y="4"/>
                  </a:lnTo>
                  <a:lnTo>
                    <a:pt x="6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9" name="Freeform 206">
              <a:extLst>
                <a:ext uri="{FF2B5EF4-FFF2-40B4-BE49-F238E27FC236}">
                  <a16:creationId xmlns:a16="http://schemas.microsoft.com/office/drawing/2014/main" id="{DD52D7F5-C50D-5334-683C-07915D671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663" y="5868988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1 w 2"/>
                <a:gd name="T5" fmla="*/ 0 h 2"/>
                <a:gd name="T6" fmla="*/ 1 w 2"/>
                <a:gd name="T7" fmla="*/ 0 h 2"/>
                <a:gd name="T8" fmla="*/ 0 w 2"/>
                <a:gd name="T9" fmla="*/ 2 h 2"/>
                <a:gd name="T10" fmla="*/ 0 w 2"/>
                <a:gd name="T11" fmla="*/ 2 h 2"/>
                <a:gd name="T12" fmla="*/ 1 w 2"/>
                <a:gd name="T13" fmla="*/ 2 h 2"/>
                <a:gd name="T14" fmla="*/ 2 w 2"/>
                <a:gd name="T15" fmla="*/ 2 h 2"/>
                <a:gd name="T16" fmla="*/ 2 w 2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0" name="Freeform 207">
              <a:extLst>
                <a:ext uri="{FF2B5EF4-FFF2-40B4-BE49-F238E27FC236}">
                  <a16:creationId xmlns:a16="http://schemas.microsoft.com/office/drawing/2014/main" id="{54C8BA8C-145A-9AA9-256C-D23A6A8F8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" y="5872163"/>
              <a:ext cx="4763" cy="1588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2 w 3"/>
                <a:gd name="T5" fmla="*/ 1 h 1"/>
                <a:gd name="T6" fmla="*/ 3 w 3"/>
                <a:gd name="T7" fmla="*/ 1 h 1"/>
                <a:gd name="T8" fmla="*/ 3 w 3"/>
                <a:gd name="T9" fmla="*/ 0 h 1"/>
                <a:gd name="T10" fmla="*/ 3 w 3"/>
                <a:gd name="T11" fmla="*/ 0 h 1"/>
                <a:gd name="T12" fmla="*/ 2 w 3"/>
                <a:gd name="T13" fmla="*/ 0 h 1"/>
                <a:gd name="T14" fmla="*/ 0 w 3"/>
                <a:gd name="T15" fmla="*/ 0 h 1"/>
                <a:gd name="T16" fmla="*/ 0 w 3"/>
                <a:gd name="T17" fmla="*/ 0 h 1"/>
                <a:gd name="T18" fmla="*/ 0 w 3"/>
                <a:gd name="T19" fmla="*/ 1 h 1"/>
                <a:gd name="T20" fmla="*/ 0 w 3"/>
                <a:gd name="T2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1" name="Freeform 208">
              <a:extLst>
                <a:ext uri="{FF2B5EF4-FFF2-40B4-BE49-F238E27FC236}">
                  <a16:creationId xmlns:a16="http://schemas.microsoft.com/office/drawing/2014/main" id="{516D52D9-BA2C-D2A9-9AB5-D2A4537A6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3450" y="5875338"/>
              <a:ext cx="139700" cy="123825"/>
            </a:xfrm>
            <a:custGeom>
              <a:avLst/>
              <a:gdLst>
                <a:gd name="T0" fmla="*/ 86 w 88"/>
                <a:gd name="T1" fmla="*/ 11 h 78"/>
                <a:gd name="T2" fmla="*/ 79 w 88"/>
                <a:gd name="T3" fmla="*/ 7 h 78"/>
                <a:gd name="T4" fmla="*/ 73 w 88"/>
                <a:gd name="T5" fmla="*/ 7 h 78"/>
                <a:gd name="T6" fmla="*/ 65 w 88"/>
                <a:gd name="T7" fmla="*/ 4 h 78"/>
                <a:gd name="T8" fmla="*/ 56 w 88"/>
                <a:gd name="T9" fmla="*/ 4 h 78"/>
                <a:gd name="T10" fmla="*/ 50 w 88"/>
                <a:gd name="T11" fmla="*/ 0 h 78"/>
                <a:gd name="T12" fmla="*/ 45 w 88"/>
                <a:gd name="T13" fmla="*/ 2 h 78"/>
                <a:gd name="T14" fmla="*/ 43 w 88"/>
                <a:gd name="T15" fmla="*/ 6 h 78"/>
                <a:gd name="T16" fmla="*/ 38 w 88"/>
                <a:gd name="T17" fmla="*/ 6 h 78"/>
                <a:gd name="T18" fmla="*/ 33 w 88"/>
                <a:gd name="T19" fmla="*/ 8 h 78"/>
                <a:gd name="T20" fmla="*/ 26 w 88"/>
                <a:gd name="T21" fmla="*/ 11 h 78"/>
                <a:gd name="T22" fmla="*/ 26 w 88"/>
                <a:gd name="T23" fmla="*/ 11 h 78"/>
                <a:gd name="T24" fmla="*/ 16 w 88"/>
                <a:gd name="T25" fmla="*/ 7 h 78"/>
                <a:gd name="T26" fmla="*/ 10 w 88"/>
                <a:gd name="T27" fmla="*/ 18 h 78"/>
                <a:gd name="T28" fmla="*/ 10 w 88"/>
                <a:gd name="T29" fmla="*/ 23 h 78"/>
                <a:gd name="T30" fmla="*/ 6 w 88"/>
                <a:gd name="T31" fmla="*/ 26 h 78"/>
                <a:gd name="T32" fmla="*/ 4 w 88"/>
                <a:gd name="T33" fmla="*/ 31 h 78"/>
                <a:gd name="T34" fmla="*/ 10 w 88"/>
                <a:gd name="T35" fmla="*/ 29 h 78"/>
                <a:gd name="T36" fmla="*/ 12 w 88"/>
                <a:gd name="T37" fmla="*/ 29 h 78"/>
                <a:gd name="T38" fmla="*/ 16 w 88"/>
                <a:gd name="T39" fmla="*/ 32 h 78"/>
                <a:gd name="T40" fmla="*/ 15 w 88"/>
                <a:gd name="T41" fmla="*/ 28 h 78"/>
                <a:gd name="T42" fmla="*/ 20 w 88"/>
                <a:gd name="T43" fmla="*/ 31 h 78"/>
                <a:gd name="T44" fmla="*/ 23 w 88"/>
                <a:gd name="T45" fmla="*/ 35 h 78"/>
                <a:gd name="T46" fmla="*/ 17 w 88"/>
                <a:gd name="T47" fmla="*/ 37 h 78"/>
                <a:gd name="T48" fmla="*/ 8 w 88"/>
                <a:gd name="T49" fmla="*/ 34 h 78"/>
                <a:gd name="T50" fmla="*/ 0 w 88"/>
                <a:gd name="T51" fmla="*/ 43 h 78"/>
                <a:gd name="T52" fmla="*/ 8 w 88"/>
                <a:gd name="T53" fmla="*/ 53 h 78"/>
                <a:gd name="T54" fmla="*/ 12 w 88"/>
                <a:gd name="T55" fmla="*/ 61 h 78"/>
                <a:gd name="T56" fmla="*/ 16 w 88"/>
                <a:gd name="T57" fmla="*/ 78 h 78"/>
                <a:gd name="T58" fmla="*/ 27 w 88"/>
                <a:gd name="T59" fmla="*/ 66 h 78"/>
                <a:gd name="T60" fmla="*/ 32 w 88"/>
                <a:gd name="T61" fmla="*/ 48 h 78"/>
                <a:gd name="T62" fmla="*/ 26 w 88"/>
                <a:gd name="T63" fmla="*/ 43 h 78"/>
                <a:gd name="T64" fmla="*/ 29 w 88"/>
                <a:gd name="T65" fmla="*/ 48 h 78"/>
                <a:gd name="T66" fmla="*/ 33 w 88"/>
                <a:gd name="T67" fmla="*/ 41 h 78"/>
                <a:gd name="T68" fmla="*/ 35 w 88"/>
                <a:gd name="T69" fmla="*/ 41 h 78"/>
                <a:gd name="T70" fmla="*/ 41 w 88"/>
                <a:gd name="T71" fmla="*/ 43 h 78"/>
                <a:gd name="T72" fmla="*/ 46 w 88"/>
                <a:gd name="T73" fmla="*/ 49 h 78"/>
                <a:gd name="T74" fmla="*/ 51 w 88"/>
                <a:gd name="T75" fmla="*/ 43 h 78"/>
                <a:gd name="T76" fmla="*/ 53 w 88"/>
                <a:gd name="T77" fmla="*/ 48 h 78"/>
                <a:gd name="T78" fmla="*/ 57 w 88"/>
                <a:gd name="T79" fmla="*/ 52 h 78"/>
                <a:gd name="T80" fmla="*/ 59 w 88"/>
                <a:gd name="T81" fmla="*/ 49 h 78"/>
                <a:gd name="T82" fmla="*/ 62 w 88"/>
                <a:gd name="T83" fmla="*/ 43 h 78"/>
                <a:gd name="T84" fmla="*/ 63 w 88"/>
                <a:gd name="T85" fmla="*/ 35 h 78"/>
                <a:gd name="T86" fmla="*/ 67 w 88"/>
                <a:gd name="T87" fmla="*/ 35 h 78"/>
                <a:gd name="T88" fmla="*/ 71 w 88"/>
                <a:gd name="T89" fmla="*/ 20 h 78"/>
                <a:gd name="T90" fmla="*/ 73 w 88"/>
                <a:gd name="T91" fmla="*/ 23 h 78"/>
                <a:gd name="T92" fmla="*/ 69 w 88"/>
                <a:gd name="T93" fmla="*/ 20 h 78"/>
                <a:gd name="T94" fmla="*/ 71 w 88"/>
                <a:gd name="T95" fmla="*/ 17 h 78"/>
                <a:gd name="T96" fmla="*/ 77 w 88"/>
                <a:gd name="T97" fmla="*/ 14 h 78"/>
                <a:gd name="T98" fmla="*/ 80 w 88"/>
                <a:gd name="T99" fmla="*/ 20 h 78"/>
                <a:gd name="T100" fmla="*/ 82 w 88"/>
                <a:gd name="T101" fmla="*/ 14 h 78"/>
                <a:gd name="T102" fmla="*/ 18 w 88"/>
                <a:gd name="T103" fmla="*/ 17 h 78"/>
                <a:gd name="T104" fmla="*/ 14 w 88"/>
                <a:gd name="T105" fmla="*/ 20 h 78"/>
                <a:gd name="T106" fmla="*/ 16 w 88"/>
                <a:gd name="T107" fmla="*/ 16 h 78"/>
                <a:gd name="T108" fmla="*/ 20 w 88"/>
                <a:gd name="T109" fmla="*/ 16 h 78"/>
                <a:gd name="T110" fmla="*/ 24 w 88"/>
                <a:gd name="T111" fmla="*/ 40 h 78"/>
                <a:gd name="T112" fmla="*/ 39 w 88"/>
                <a:gd name="T113" fmla="*/ 7 h 78"/>
                <a:gd name="T114" fmla="*/ 53 w 88"/>
                <a:gd name="T115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78">
                  <a:moveTo>
                    <a:pt x="85" y="12"/>
                  </a:moveTo>
                  <a:lnTo>
                    <a:pt x="85" y="12"/>
                  </a:lnTo>
                  <a:lnTo>
                    <a:pt x="86" y="12"/>
                  </a:lnTo>
                  <a:lnTo>
                    <a:pt x="86" y="12"/>
                  </a:lnTo>
                  <a:lnTo>
                    <a:pt x="87" y="12"/>
                  </a:lnTo>
                  <a:lnTo>
                    <a:pt x="88" y="13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88" y="11"/>
                  </a:lnTo>
                  <a:lnTo>
                    <a:pt x="87" y="11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5" y="8"/>
                  </a:lnTo>
                  <a:lnTo>
                    <a:pt x="82" y="8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80" y="7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79" y="8"/>
                  </a:lnTo>
                  <a:lnTo>
                    <a:pt x="79" y="8"/>
                  </a:lnTo>
                  <a:lnTo>
                    <a:pt x="77" y="7"/>
                  </a:lnTo>
                  <a:lnTo>
                    <a:pt x="77" y="7"/>
                  </a:lnTo>
                  <a:lnTo>
                    <a:pt x="76" y="7"/>
                  </a:lnTo>
                  <a:lnTo>
                    <a:pt x="75" y="7"/>
                  </a:lnTo>
                  <a:lnTo>
                    <a:pt x="75" y="7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73" y="7"/>
                  </a:lnTo>
                  <a:lnTo>
                    <a:pt x="73" y="7"/>
                  </a:lnTo>
                  <a:lnTo>
                    <a:pt x="69" y="5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5"/>
                  </a:lnTo>
                  <a:lnTo>
                    <a:pt x="65" y="4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59" y="5"/>
                  </a:lnTo>
                  <a:lnTo>
                    <a:pt x="59" y="5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5" y="4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7" y="1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47" y="1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1" y="4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1" y="6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9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1" y="8"/>
                  </a:lnTo>
                  <a:lnTo>
                    <a:pt x="31" y="8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12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4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3"/>
                  </a:lnTo>
                  <a:lnTo>
                    <a:pt x="12" y="13"/>
                  </a:lnTo>
                  <a:lnTo>
                    <a:pt x="11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9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5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30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2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1" y="30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5" y="32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6" y="32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5" y="30"/>
                  </a:lnTo>
                  <a:lnTo>
                    <a:pt x="15" y="29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7" y="30"/>
                  </a:lnTo>
                  <a:lnTo>
                    <a:pt x="17" y="31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3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3" y="36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7" y="37"/>
                  </a:lnTo>
                  <a:lnTo>
                    <a:pt x="17" y="37"/>
                  </a:lnTo>
                  <a:lnTo>
                    <a:pt x="15" y="36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3" y="53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3"/>
                  </a:lnTo>
                  <a:lnTo>
                    <a:pt x="9" y="53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12" y="61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9"/>
                  </a:lnTo>
                  <a:lnTo>
                    <a:pt x="12" y="69"/>
                  </a:lnTo>
                  <a:lnTo>
                    <a:pt x="15" y="72"/>
                  </a:lnTo>
                  <a:lnTo>
                    <a:pt x="15" y="72"/>
                  </a:lnTo>
                  <a:lnTo>
                    <a:pt x="15" y="73"/>
                  </a:lnTo>
                  <a:lnTo>
                    <a:pt x="15" y="73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18" y="77"/>
                  </a:lnTo>
                  <a:lnTo>
                    <a:pt x="21" y="77"/>
                  </a:lnTo>
                  <a:lnTo>
                    <a:pt x="21" y="77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2"/>
                  </a:lnTo>
                  <a:lnTo>
                    <a:pt x="23" y="72"/>
                  </a:lnTo>
                  <a:lnTo>
                    <a:pt x="24" y="71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2" y="49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1" y="49"/>
                  </a:lnTo>
                  <a:lnTo>
                    <a:pt x="31" y="49"/>
                  </a:lnTo>
                  <a:lnTo>
                    <a:pt x="28" y="49"/>
                  </a:lnTo>
                  <a:lnTo>
                    <a:pt x="28" y="49"/>
                  </a:lnTo>
                  <a:lnTo>
                    <a:pt x="28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6" y="45"/>
                  </a:lnTo>
                  <a:lnTo>
                    <a:pt x="26" y="43"/>
                  </a:lnTo>
                  <a:lnTo>
                    <a:pt x="26" y="43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6"/>
                  </a:lnTo>
                  <a:lnTo>
                    <a:pt x="28" y="46"/>
                  </a:lnTo>
                  <a:lnTo>
                    <a:pt x="28" y="47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33" y="47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5" y="45"/>
                  </a:lnTo>
                  <a:lnTo>
                    <a:pt x="35" y="45"/>
                  </a:lnTo>
                  <a:lnTo>
                    <a:pt x="37" y="43"/>
                  </a:lnTo>
                  <a:lnTo>
                    <a:pt x="37" y="43"/>
                  </a:lnTo>
                  <a:lnTo>
                    <a:pt x="35" y="42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3" y="40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33" y="40"/>
                  </a:lnTo>
                  <a:lnTo>
                    <a:pt x="34" y="41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5" y="42"/>
                  </a:lnTo>
                  <a:lnTo>
                    <a:pt x="35" y="42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40" y="42"/>
                  </a:lnTo>
                  <a:lnTo>
                    <a:pt x="41" y="42"/>
                  </a:lnTo>
                  <a:lnTo>
                    <a:pt x="40" y="43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41" y="46"/>
                  </a:lnTo>
                  <a:lnTo>
                    <a:pt x="41" y="46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6" y="49"/>
                  </a:lnTo>
                  <a:lnTo>
                    <a:pt x="46" y="47"/>
                  </a:lnTo>
                  <a:lnTo>
                    <a:pt x="47" y="47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49" y="46"/>
                  </a:lnTo>
                  <a:lnTo>
                    <a:pt x="49" y="46"/>
                  </a:lnTo>
                  <a:lnTo>
                    <a:pt x="49" y="45"/>
                  </a:lnTo>
                  <a:lnTo>
                    <a:pt x="49" y="45"/>
                  </a:lnTo>
                  <a:lnTo>
                    <a:pt x="49" y="45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51" y="45"/>
                  </a:lnTo>
                  <a:lnTo>
                    <a:pt x="52" y="45"/>
                  </a:lnTo>
                  <a:lnTo>
                    <a:pt x="52" y="45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3" y="47"/>
                  </a:lnTo>
                  <a:lnTo>
                    <a:pt x="53" y="47"/>
                  </a:lnTo>
                  <a:lnTo>
                    <a:pt x="53" y="47"/>
                  </a:lnTo>
                  <a:lnTo>
                    <a:pt x="53" y="48"/>
                  </a:lnTo>
                  <a:lnTo>
                    <a:pt x="53" y="48"/>
                  </a:lnTo>
                  <a:lnTo>
                    <a:pt x="55" y="49"/>
                  </a:lnTo>
                  <a:lnTo>
                    <a:pt x="55" y="49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57" y="54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6" y="51"/>
                  </a:lnTo>
                  <a:lnTo>
                    <a:pt x="56" y="51"/>
                  </a:lnTo>
                  <a:lnTo>
                    <a:pt x="56" y="49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56" y="49"/>
                  </a:lnTo>
                  <a:lnTo>
                    <a:pt x="57" y="51"/>
                  </a:lnTo>
                  <a:lnTo>
                    <a:pt x="57" y="51"/>
                  </a:lnTo>
                  <a:lnTo>
                    <a:pt x="57" y="51"/>
                  </a:lnTo>
                  <a:lnTo>
                    <a:pt x="58" y="51"/>
                  </a:lnTo>
                  <a:lnTo>
                    <a:pt x="59" y="49"/>
                  </a:lnTo>
                  <a:lnTo>
                    <a:pt x="59" y="46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59" y="45"/>
                  </a:lnTo>
                  <a:lnTo>
                    <a:pt x="61" y="43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9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64" y="35"/>
                  </a:lnTo>
                  <a:lnTo>
                    <a:pt x="64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4" y="34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7" y="34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71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73" y="26"/>
                  </a:lnTo>
                  <a:lnTo>
                    <a:pt x="73" y="26"/>
                  </a:lnTo>
                  <a:lnTo>
                    <a:pt x="73" y="25"/>
                  </a:lnTo>
                  <a:lnTo>
                    <a:pt x="73" y="25"/>
                  </a:lnTo>
                  <a:lnTo>
                    <a:pt x="74" y="25"/>
                  </a:lnTo>
                  <a:lnTo>
                    <a:pt x="74" y="25"/>
                  </a:lnTo>
                  <a:lnTo>
                    <a:pt x="73" y="23"/>
                  </a:lnTo>
                  <a:lnTo>
                    <a:pt x="73" y="23"/>
                  </a:lnTo>
                  <a:lnTo>
                    <a:pt x="71" y="22"/>
                  </a:lnTo>
                  <a:lnTo>
                    <a:pt x="71" y="22"/>
                  </a:lnTo>
                  <a:lnTo>
                    <a:pt x="71" y="20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8" y="20"/>
                  </a:lnTo>
                  <a:lnTo>
                    <a:pt x="68" y="20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0" y="17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4" y="17"/>
                  </a:lnTo>
                  <a:lnTo>
                    <a:pt x="74" y="18"/>
                  </a:lnTo>
                  <a:lnTo>
                    <a:pt x="74" y="18"/>
                  </a:lnTo>
                  <a:lnTo>
                    <a:pt x="76" y="17"/>
                  </a:lnTo>
                  <a:lnTo>
                    <a:pt x="76" y="17"/>
                  </a:lnTo>
                  <a:lnTo>
                    <a:pt x="75" y="16"/>
                  </a:lnTo>
                  <a:lnTo>
                    <a:pt x="76" y="14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6" y="17"/>
                  </a:lnTo>
                  <a:lnTo>
                    <a:pt x="76" y="19"/>
                  </a:lnTo>
                  <a:lnTo>
                    <a:pt x="76" y="19"/>
                  </a:lnTo>
                  <a:lnTo>
                    <a:pt x="77" y="20"/>
                  </a:lnTo>
                  <a:lnTo>
                    <a:pt x="77" y="20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80" y="20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79" y="18"/>
                  </a:lnTo>
                  <a:lnTo>
                    <a:pt x="79" y="18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5" y="12"/>
                  </a:lnTo>
                  <a:lnTo>
                    <a:pt x="85" y="12"/>
                  </a:lnTo>
                  <a:close/>
                  <a:moveTo>
                    <a:pt x="17" y="14"/>
                  </a:moveTo>
                  <a:lnTo>
                    <a:pt x="17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7" y="13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7" y="14"/>
                  </a:lnTo>
                  <a:close/>
                  <a:moveTo>
                    <a:pt x="18" y="17"/>
                  </a:moveTo>
                  <a:lnTo>
                    <a:pt x="18" y="17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17"/>
                  </a:lnTo>
                  <a:close/>
                  <a:moveTo>
                    <a:pt x="21" y="7"/>
                  </a:moveTo>
                  <a:lnTo>
                    <a:pt x="21" y="7"/>
                  </a:lnTo>
                  <a:lnTo>
                    <a:pt x="21" y="7"/>
                  </a:lnTo>
                  <a:close/>
                  <a:moveTo>
                    <a:pt x="24" y="40"/>
                  </a:moveTo>
                  <a:lnTo>
                    <a:pt x="24" y="40"/>
                  </a:lnTo>
                  <a:lnTo>
                    <a:pt x="24" y="40"/>
                  </a:lnTo>
                  <a:close/>
                  <a:moveTo>
                    <a:pt x="24" y="12"/>
                  </a:moveTo>
                  <a:lnTo>
                    <a:pt x="24" y="12"/>
                  </a:lnTo>
                  <a:lnTo>
                    <a:pt x="24" y="12"/>
                  </a:lnTo>
                  <a:close/>
                  <a:moveTo>
                    <a:pt x="39" y="8"/>
                  </a:moveTo>
                  <a:lnTo>
                    <a:pt x="39" y="8"/>
                  </a:lnTo>
                  <a:lnTo>
                    <a:pt x="39" y="8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39" y="8"/>
                  </a:lnTo>
                  <a:close/>
                  <a:moveTo>
                    <a:pt x="52" y="5"/>
                  </a:moveTo>
                  <a:lnTo>
                    <a:pt x="52" y="5"/>
                  </a:lnTo>
                  <a:lnTo>
                    <a:pt x="52" y="5"/>
                  </a:lnTo>
                  <a:close/>
                  <a:moveTo>
                    <a:pt x="52" y="5"/>
                  </a:moveTo>
                  <a:lnTo>
                    <a:pt x="52" y="4"/>
                  </a:lnTo>
                  <a:lnTo>
                    <a:pt x="52" y="5"/>
                  </a:lnTo>
                  <a:close/>
                  <a:moveTo>
                    <a:pt x="53" y="4"/>
                  </a:moveTo>
                  <a:lnTo>
                    <a:pt x="53" y="4"/>
                  </a:lnTo>
                  <a:lnTo>
                    <a:pt x="53" y="4"/>
                  </a:lnTo>
                  <a:close/>
                  <a:moveTo>
                    <a:pt x="62" y="32"/>
                  </a:moveTo>
                  <a:lnTo>
                    <a:pt x="62" y="32"/>
                  </a:lnTo>
                  <a:lnTo>
                    <a:pt x="63" y="31"/>
                  </a:lnTo>
                  <a:lnTo>
                    <a:pt x="63" y="31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2" name="Freeform 209">
              <a:extLst>
                <a:ext uri="{FF2B5EF4-FFF2-40B4-BE49-F238E27FC236}">
                  <a16:creationId xmlns:a16="http://schemas.microsoft.com/office/drawing/2014/main" id="{7793A7CE-B93C-1E99-D742-07159E02F2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675" y="5875338"/>
              <a:ext cx="90488" cy="147638"/>
            </a:xfrm>
            <a:custGeom>
              <a:avLst/>
              <a:gdLst>
                <a:gd name="T0" fmla="*/ 51 w 57"/>
                <a:gd name="T1" fmla="*/ 57 h 93"/>
                <a:gd name="T2" fmla="*/ 42 w 57"/>
                <a:gd name="T3" fmla="*/ 49 h 93"/>
                <a:gd name="T4" fmla="*/ 38 w 57"/>
                <a:gd name="T5" fmla="*/ 48 h 93"/>
                <a:gd name="T6" fmla="*/ 33 w 57"/>
                <a:gd name="T7" fmla="*/ 46 h 93"/>
                <a:gd name="T8" fmla="*/ 28 w 57"/>
                <a:gd name="T9" fmla="*/ 43 h 93"/>
                <a:gd name="T10" fmla="*/ 35 w 57"/>
                <a:gd name="T11" fmla="*/ 39 h 93"/>
                <a:gd name="T12" fmla="*/ 39 w 57"/>
                <a:gd name="T13" fmla="*/ 35 h 93"/>
                <a:gd name="T14" fmla="*/ 41 w 57"/>
                <a:gd name="T15" fmla="*/ 29 h 93"/>
                <a:gd name="T16" fmla="*/ 45 w 57"/>
                <a:gd name="T17" fmla="*/ 25 h 93"/>
                <a:gd name="T18" fmla="*/ 48 w 57"/>
                <a:gd name="T19" fmla="*/ 26 h 93"/>
                <a:gd name="T20" fmla="*/ 48 w 57"/>
                <a:gd name="T21" fmla="*/ 24 h 93"/>
                <a:gd name="T22" fmla="*/ 45 w 57"/>
                <a:gd name="T23" fmla="*/ 16 h 93"/>
                <a:gd name="T24" fmla="*/ 41 w 57"/>
                <a:gd name="T25" fmla="*/ 14 h 93"/>
                <a:gd name="T26" fmla="*/ 39 w 57"/>
                <a:gd name="T27" fmla="*/ 19 h 93"/>
                <a:gd name="T28" fmla="*/ 36 w 57"/>
                <a:gd name="T29" fmla="*/ 19 h 93"/>
                <a:gd name="T30" fmla="*/ 35 w 57"/>
                <a:gd name="T31" fmla="*/ 14 h 93"/>
                <a:gd name="T32" fmla="*/ 39 w 57"/>
                <a:gd name="T33" fmla="*/ 7 h 93"/>
                <a:gd name="T34" fmla="*/ 41 w 57"/>
                <a:gd name="T35" fmla="*/ 11 h 93"/>
                <a:gd name="T36" fmla="*/ 46 w 57"/>
                <a:gd name="T37" fmla="*/ 12 h 93"/>
                <a:gd name="T38" fmla="*/ 47 w 57"/>
                <a:gd name="T39" fmla="*/ 10 h 93"/>
                <a:gd name="T40" fmla="*/ 44 w 57"/>
                <a:gd name="T41" fmla="*/ 6 h 93"/>
                <a:gd name="T42" fmla="*/ 39 w 57"/>
                <a:gd name="T43" fmla="*/ 4 h 93"/>
                <a:gd name="T44" fmla="*/ 38 w 57"/>
                <a:gd name="T45" fmla="*/ 10 h 93"/>
                <a:gd name="T46" fmla="*/ 34 w 57"/>
                <a:gd name="T47" fmla="*/ 7 h 93"/>
                <a:gd name="T48" fmla="*/ 29 w 57"/>
                <a:gd name="T49" fmla="*/ 7 h 93"/>
                <a:gd name="T50" fmla="*/ 30 w 57"/>
                <a:gd name="T51" fmla="*/ 4 h 93"/>
                <a:gd name="T52" fmla="*/ 33 w 57"/>
                <a:gd name="T53" fmla="*/ 2 h 93"/>
                <a:gd name="T54" fmla="*/ 30 w 57"/>
                <a:gd name="T55" fmla="*/ 1 h 93"/>
                <a:gd name="T56" fmla="*/ 27 w 57"/>
                <a:gd name="T57" fmla="*/ 4 h 93"/>
                <a:gd name="T58" fmla="*/ 24 w 57"/>
                <a:gd name="T59" fmla="*/ 6 h 93"/>
                <a:gd name="T60" fmla="*/ 27 w 57"/>
                <a:gd name="T61" fmla="*/ 8 h 93"/>
                <a:gd name="T62" fmla="*/ 29 w 57"/>
                <a:gd name="T63" fmla="*/ 10 h 93"/>
                <a:gd name="T64" fmla="*/ 21 w 57"/>
                <a:gd name="T65" fmla="*/ 8 h 93"/>
                <a:gd name="T66" fmla="*/ 16 w 57"/>
                <a:gd name="T67" fmla="*/ 7 h 93"/>
                <a:gd name="T68" fmla="*/ 6 w 57"/>
                <a:gd name="T69" fmla="*/ 10 h 93"/>
                <a:gd name="T70" fmla="*/ 3 w 57"/>
                <a:gd name="T71" fmla="*/ 13 h 93"/>
                <a:gd name="T72" fmla="*/ 1 w 57"/>
                <a:gd name="T73" fmla="*/ 18 h 93"/>
                <a:gd name="T74" fmla="*/ 3 w 57"/>
                <a:gd name="T75" fmla="*/ 22 h 93"/>
                <a:gd name="T76" fmla="*/ 4 w 57"/>
                <a:gd name="T77" fmla="*/ 23 h 93"/>
                <a:gd name="T78" fmla="*/ 7 w 57"/>
                <a:gd name="T79" fmla="*/ 20 h 93"/>
                <a:gd name="T80" fmla="*/ 13 w 57"/>
                <a:gd name="T81" fmla="*/ 18 h 93"/>
                <a:gd name="T82" fmla="*/ 17 w 57"/>
                <a:gd name="T83" fmla="*/ 26 h 93"/>
                <a:gd name="T84" fmla="*/ 19 w 57"/>
                <a:gd name="T85" fmla="*/ 40 h 93"/>
                <a:gd name="T86" fmla="*/ 22 w 57"/>
                <a:gd name="T87" fmla="*/ 41 h 93"/>
                <a:gd name="T88" fmla="*/ 30 w 57"/>
                <a:gd name="T89" fmla="*/ 48 h 93"/>
                <a:gd name="T90" fmla="*/ 35 w 57"/>
                <a:gd name="T91" fmla="*/ 52 h 93"/>
                <a:gd name="T92" fmla="*/ 36 w 57"/>
                <a:gd name="T93" fmla="*/ 60 h 93"/>
                <a:gd name="T94" fmla="*/ 39 w 57"/>
                <a:gd name="T95" fmla="*/ 67 h 93"/>
                <a:gd name="T96" fmla="*/ 39 w 57"/>
                <a:gd name="T97" fmla="*/ 81 h 93"/>
                <a:gd name="T98" fmla="*/ 40 w 57"/>
                <a:gd name="T99" fmla="*/ 84 h 93"/>
                <a:gd name="T100" fmla="*/ 44 w 57"/>
                <a:gd name="T101" fmla="*/ 93 h 93"/>
                <a:gd name="T102" fmla="*/ 45 w 57"/>
                <a:gd name="T103" fmla="*/ 87 h 93"/>
                <a:gd name="T104" fmla="*/ 45 w 57"/>
                <a:gd name="T105" fmla="*/ 81 h 93"/>
                <a:gd name="T106" fmla="*/ 50 w 57"/>
                <a:gd name="T107" fmla="*/ 76 h 93"/>
                <a:gd name="T108" fmla="*/ 54 w 57"/>
                <a:gd name="T109" fmla="*/ 66 h 93"/>
                <a:gd name="T110" fmla="*/ 57 w 57"/>
                <a:gd name="T111" fmla="*/ 60 h 93"/>
                <a:gd name="T112" fmla="*/ 32 w 57"/>
                <a:gd name="T113" fmla="*/ 5 h 93"/>
                <a:gd name="T114" fmla="*/ 32 w 57"/>
                <a:gd name="T115" fmla="*/ 6 h 93"/>
                <a:gd name="T116" fmla="*/ 21 w 57"/>
                <a:gd name="T117" fmla="*/ 3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" h="93">
                  <a:moveTo>
                    <a:pt x="57" y="59"/>
                  </a:moveTo>
                  <a:lnTo>
                    <a:pt x="56" y="59"/>
                  </a:lnTo>
                  <a:lnTo>
                    <a:pt x="56" y="59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0" y="57"/>
                  </a:lnTo>
                  <a:lnTo>
                    <a:pt x="50" y="55"/>
                  </a:lnTo>
                  <a:lnTo>
                    <a:pt x="50" y="55"/>
                  </a:lnTo>
                  <a:lnTo>
                    <a:pt x="50" y="54"/>
                  </a:lnTo>
                  <a:lnTo>
                    <a:pt x="48" y="53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46" y="51"/>
                  </a:lnTo>
                  <a:lnTo>
                    <a:pt x="46" y="51"/>
                  </a:lnTo>
                  <a:lnTo>
                    <a:pt x="42" y="49"/>
                  </a:lnTo>
                  <a:lnTo>
                    <a:pt x="42" y="51"/>
                  </a:lnTo>
                  <a:lnTo>
                    <a:pt x="42" y="51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9" y="48"/>
                  </a:lnTo>
                  <a:lnTo>
                    <a:pt x="39" y="48"/>
                  </a:lnTo>
                  <a:lnTo>
                    <a:pt x="38" y="48"/>
                  </a:lnTo>
                  <a:lnTo>
                    <a:pt x="38" y="48"/>
                  </a:lnTo>
                  <a:lnTo>
                    <a:pt x="36" y="51"/>
                  </a:lnTo>
                  <a:lnTo>
                    <a:pt x="36" y="51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4" y="51"/>
                  </a:lnTo>
                  <a:lnTo>
                    <a:pt x="34" y="51"/>
                  </a:lnTo>
                  <a:lnTo>
                    <a:pt x="34" y="47"/>
                  </a:lnTo>
                  <a:lnTo>
                    <a:pt x="34" y="47"/>
                  </a:lnTo>
                  <a:lnTo>
                    <a:pt x="33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0" y="43"/>
                  </a:lnTo>
                  <a:lnTo>
                    <a:pt x="30" y="43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4" y="39"/>
                  </a:lnTo>
                  <a:lnTo>
                    <a:pt x="35" y="39"/>
                  </a:lnTo>
                  <a:lnTo>
                    <a:pt x="35" y="39"/>
                  </a:lnTo>
                  <a:lnTo>
                    <a:pt x="35" y="41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6" y="39"/>
                  </a:lnTo>
                  <a:lnTo>
                    <a:pt x="36" y="39"/>
                  </a:lnTo>
                  <a:lnTo>
                    <a:pt x="35" y="37"/>
                  </a:lnTo>
                  <a:lnTo>
                    <a:pt x="35" y="37"/>
                  </a:lnTo>
                  <a:lnTo>
                    <a:pt x="36" y="36"/>
                  </a:lnTo>
                  <a:lnTo>
                    <a:pt x="39" y="35"/>
                  </a:lnTo>
                  <a:lnTo>
                    <a:pt x="39" y="35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0" y="31"/>
                  </a:lnTo>
                  <a:lnTo>
                    <a:pt x="41" y="30"/>
                  </a:lnTo>
                  <a:lnTo>
                    <a:pt x="41" y="30"/>
                  </a:lnTo>
                  <a:lnTo>
                    <a:pt x="41" y="29"/>
                  </a:lnTo>
                  <a:lnTo>
                    <a:pt x="41" y="29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5" y="26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7" y="24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8" y="25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7" y="20"/>
                  </a:lnTo>
                  <a:lnTo>
                    <a:pt x="46" y="19"/>
                  </a:lnTo>
                  <a:lnTo>
                    <a:pt x="47" y="18"/>
                  </a:lnTo>
                  <a:lnTo>
                    <a:pt x="47" y="18"/>
                  </a:lnTo>
                  <a:lnTo>
                    <a:pt x="46" y="17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2" y="14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1" y="1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5" y="13"/>
                  </a:lnTo>
                  <a:lnTo>
                    <a:pt x="36" y="12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0" y="8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1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1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6" y="13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47" y="11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7" y="1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6" y="7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8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7"/>
                  </a:lnTo>
                  <a:lnTo>
                    <a:pt x="17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2" y="7"/>
                  </a:lnTo>
                  <a:lnTo>
                    <a:pt x="9" y="6"/>
                  </a:lnTo>
                  <a:lnTo>
                    <a:pt x="9" y="6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3" y="14"/>
                  </a:lnTo>
                  <a:lnTo>
                    <a:pt x="1" y="14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1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9" y="20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6" y="19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0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9" y="39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21" y="41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7" y="47"/>
                  </a:lnTo>
                  <a:lnTo>
                    <a:pt x="29" y="47"/>
                  </a:lnTo>
                  <a:lnTo>
                    <a:pt x="29" y="47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1"/>
                  </a:lnTo>
                  <a:lnTo>
                    <a:pt x="33" y="51"/>
                  </a:lnTo>
                  <a:lnTo>
                    <a:pt x="34" y="52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36" y="53"/>
                  </a:lnTo>
                  <a:lnTo>
                    <a:pt x="36" y="53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5" y="55"/>
                  </a:lnTo>
                  <a:lnTo>
                    <a:pt x="35" y="57"/>
                  </a:lnTo>
                  <a:lnTo>
                    <a:pt x="35" y="57"/>
                  </a:lnTo>
                  <a:lnTo>
                    <a:pt x="35" y="58"/>
                  </a:lnTo>
                  <a:lnTo>
                    <a:pt x="35" y="59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3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8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39" y="67"/>
                  </a:lnTo>
                  <a:lnTo>
                    <a:pt x="40" y="70"/>
                  </a:lnTo>
                  <a:lnTo>
                    <a:pt x="40" y="71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0" y="73"/>
                  </a:lnTo>
                  <a:lnTo>
                    <a:pt x="40" y="76"/>
                  </a:lnTo>
                  <a:lnTo>
                    <a:pt x="40" y="76"/>
                  </a:lnTo>
                  <a:lnTo>
                    <a:pt x="40" y="78"/>
                  </a:lnTo>
                  <a:lnTo>
                    <a:pt x="39" y="81"/>
                  </a:lnTo>
                  <a:lnTo>
                    <a:pt x="39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39" y="82"/>
                  </a:lnTo>
                  <a:lnTo>
                    <a:pt x="39" y="82"/>
                  </a:lnTo>
                  <a:lnTo>
                    <a:pt x="40" y="83"/>
                  </a:lnTo>
                  <a:lnTo>
                    <a:pt x="40" y="83"/>
                  </a:lnTo>
                  <a:lnTo>
                    <a:pt x="40" y="83"/>
                  </a:lnTo>
                  <a:lnTo>
                    <a:pt x="40" y="84"/>
                  </a:lnTo>
                  <a:lnTo>
                    <a:pt x="40" y="84"/>
                  </a:lnTo>
                  <a:lnTo>
                    <a:pt x="40" y="87"/>
                  </a:lnTo>
                  <a:lnTo>
                    <a:pt x="40" y="88"/>
                  </a:lnTo>
                  <a:lnTo>
                    <a:pt x="40" y="88"/>
                  </a:lnTo>
                  <a:lnTo>
                    <a:pt x="41" y="90"/>
                  </a:lnTo>
                  <a:lnTo>
                    <a:pt x="41" y="91"/>
                  </a:lnTo>
                  <a:lnTo>
                    <a:pt x="41" y="91"/>
                  </a:lnTo>
                  <a:lnTo>
                    <a:pt x="42" y="93"/>
                  </a:lnTo>
                  <a:lnTo>
                    <a:pt x="42" y="93"/>
                  </a:lnTo>
                  <a:lnTo>
                    <a:pt x="44" y="93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4" y="90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44" y="88"/>
                  </a:lnTo>
                  <a:lnTo>
                    <a:pt x="44" y="88"/>
                  </a:lnTo>
                  <a:lnTo>
                    <a:pt x="45" y="87"/>
                  </a:lnTo>
                  <a:lnTo>
                    <a:pt x="45" y="87"/>
                  </a:lnTo>
                  <a:lnTo>
                    <a:pt x="44" y="85"/>
                  </a:lnTo>
                  <a:lnTo>
                    <a:pt x="44" y="85"/>
                  </a:lnTo>
                  <a:lnTo>
                    <a:pt x="45" y="84"/>
                  </a:lnTo>
                  <a:lnTo>
                    <a:pt x="45" y="83"/>
                  </a:lnTo>
                  <a:lnTo>
                    <a:pt x="44" y="82"/>
                  </a:lnTo>
                  <a:lnTo>
                    <a:pt x="44" y="82"/>
                  </a:lnTo>
                  <a:lnTo>
                    <a:pt x="45" y="82"/>
                  </a:lnTo>
                  <a:lnTo>
                    <a:pt x="45" y="81"/>
                  </a:lnTo>
                  <a:lnTo>
                    <a:pt x="45" y="81"/>
                  </a:lnTo>
                  <a:lnTo>
                    <a:pt x="47" y="79"/>
                  </a:lnTo>
                  <a:lnTo>
                    <a:pt x="47" y="79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48" y="78"/>
                  </a:lnTo>
                  <a:lnTo>
                    <a:pt x="50" y="77"/>
                  </a:lnTo>
                  <a:lnTo>
                    <a:pt x="50" y="77"/>
                  </a:lnTo>
                  <a:lnTo>
                    <a:pt x="50" y="77"/>
                  </a:lnTo>
                  <a:lnTo>
                    <a:pt x="50" y="76"/>
                  </a:lnTo>
                  <a:lnTo>
                    <a:pt x="50" y="76"/>
                  </a:lnTo>
                  <a:lnTo>
                    <a:pt x="51" y="75"/>
                  </a:lnTo>
                  <a:lnTo>
                    <a:pt x="51" y="75"/>
                  </a:lnTo>
                  <a:lnTo>
                    <a:pt x="51" y="75"/>
                  </a:lnTo>
                  <a:lnTo>
                    <a:pt x="51" y="72"/>
                  </a:lnTo>
                  <a:lnTo>
                    <a:pt x="52" y="71"/>
                  </a:lnTo>
                  <a:lnTo>
                    <a:pt x="52" y="71"/>
                  </a:lnTo>
                  <a:lnTo>
                    <a:pt x="54" y="71"/>
                  </a:lnTo>
                  <a:lnTo>
                    <a:pt x="54" y="71"/>
                  </a:lnTo>
                  <a:lnTo>
                    <a:pt x="54" y="69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54" y="65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57" y="61"/>
                  </a:lnTo>
                  <a:lnTo>
                    <a:pt x="57" y="61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7" y="59"/>
                  </a:lnTo>
                  <a:lnTo>
                    <a:pt x="57" y="59"/>
                  </a:lnTo>
                  <a:close/>
                  <a:moveTo>
                    <a:pt x="47" y="22"/>
                  </a:moveTo>
                  <a:lnTo>
                    <a:pt x="47" y="22"/>
                  </a:lnTo>
                  <a:lnTo>
                    <a:pt x="47" y="22"/>
                  </a:lnTo>
                  <a:close/>
                  <a:moveTo>
                    <a:pt x="32" y="4"/>
                  </a:moveTo>
                  <a:lnTo>
                    <a:pt x="32" y="4"/>
                  </a:lnTo>
                  <a:lnTo>
                    <a:pt x="32" y="4"/>
                  </a:lnTo>
                  <a:lnTo>
                    <a:pt x="32" y="5"/>
                  </a:lnTo>
                  <a:lnTo>
                    <a:pt x="32" y="5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4"/>
                  </a:lnTo>
                  <a:close/>
                  <a:moveTo>
                    <a:pt x="32" y="5"/>
                  </a:moveTo>
                  <a:lnTo>
                    <a:pt x="32" y="5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5"/>
                  </a:lnTo>
                  <a:lnTo>
                    <a:pt x="32" y="5"/>
                  </a:lnTo>
                  <a:close/>
                  <a:moveTo>
                    <a:pt x="24" y="5"/>
                  </a:moveTo>
                  <a:lnTo>
                    <a:pt x="25" y="5"/>
                  </a:lnTo>
                  <a:lnTo>
                    <a:pt x="24" y="5"/>
                  </a:lnTo>
                  <a:close/>
                  <a:moveTo>
                    <a:pt x="21" y="37"/>
                  </a:moveTo>
                  <a:lnTo>
                    <a:pt x="21" y="37"/>
                  </a:lnTo>
                  <a:lnTo>
                    <a:pt x="21" y="37"/>
                  </a:lnTo>
                  <a:close/>
                  <a:moveTo>
                    <a:pt x="21" y="39"/>
                  </a:moveTo>
                  <a:lnTo>
                    <a:pt x="21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3" name="Freeform 210">
              <a:extLst>
                <a:ext uri="{FF2B5EF4-FFF2-40B4-BE49-F238E27FC236}">
                  <a16:creationId xmlns:a16="http://schemas.microsoft.com/office/drawing/2014/main" id="{AC51B142-4671-8DB1-5F3B-F89E82953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88" y="5876925"/>
              <a:ext cx="9525" cy="9525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2 w 6"/>
                <a:gd name="T5" fmla="*/ 5 h 6"/>
                <a:gd name="T6" fmla="*/ 2 w 6"/>
                <a:gd name="T7" fmla="*/ 4 h 6"/>
                <a:gd name="T8" fmla="*/ 2 w 6"/>
                <a:gd name="T9" fmla="*/ 4 h 6"/>
                <a:gd name="T10" fmla="*/ 4 w 6"/>
                <a:gd name="T11" fmla="*/ 3 h 6"/>
                <a:gd name="T12" fmla="*/ 5 w 6"/>
                <a:gd name="T13" fmla="*/ 1 h 6"/>
                <a:gd name="T14" fmla="*/ 5 w 6"/>
                <a:gd name="T15" fmla="*/ 1 h 6"/>
                <a:gd name="T16" fmla="*/ 6 w 6"/>
                <a:gd name="T17" fmla="*/ 1 h 6"/>
                <a:gd name="T18" fmla="*/ 6 w 6"/>
                <a:gd name="T19" fmla="*/ 0 h 6"/>
                <a:gd name="T20" fmla="*/ 6 w 6"/>
                <a:gd name="T21" fmla="*/ 0 h 6"/>
                <a:gd name="T22" fmla="*/ 5 w 6"/>
                <a:gd name="T23" fmla="*/ 0 h 6"/>
                <a:gd name="T24" fmla="*/ 5 w 6"/>
                <a:gd name="T25" fmla="*/ 0 h 6"/>
                <a:gd name="T26" fmla="*/ 2 w 6"/>
                <a:gd name="T27" fmla="*/ 1 h 6"/>
                <a:gd name="T28" fmla="*/ 2 w 6"/>
                <a:gd name="T29" fmla="*/ 1 h 6"/>
                <a:gd name="T30" fmla="*/ 2 w 6"/>
                <a:gd name="T31" fmla="*/ 3 h 6"/>
                <a:gd name="T32" fmla="*/ 0 w 6"/>
                <a:gd name="T33" fmla="*/ 4 h 6"/>
                <a:gd name="T34" fmla="*/ 0 w 6"/>
                <a:gd name="T35" fmla="*/ 4 h 6"/>
                <a:gd name="T36" fmla="*/ 0 w 6"/>
                <a:gd name="T37" fmla="*/ 5 h 6"/>
                <a:gd name="T38" fmla="*/ 0 w 6"/>
                <a:gd name="T39" fmla="*/ 5 h 6"/>
                <a:gd name="T40" fmla="*/ 2 w 6"/>
                <a:gd name="T41" fmla="*/ 6 h 6"/>
                <a:gd name="T42" fmla="*/ 3 w 6"/>
                <a:gd name="T4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lnTo>
                    <a:pt x="3" y="6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4" name="Freeform 211">
              <a:extLst>
                <a:ext uri="{FF2B5EF4-FFF2-40B4-BE49-F238E27FC236}">
                  <a16:creationId xmlns:a16="http://schemas.microsoft.com/office/drawing/2014/main" id="{EAF07446-89C5-A930-0A9F-B6B898F8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463" y="5876925"/>
              <a:ext cx="6350" cy="4763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3 h 3"/>
                <a:gd name="T4" fmla="*/ 4 w 4"/>
                <a:gd name="T5" fmla="*/ 0 h 3"/>
                <a:gd name="T6" fmla="*/ 4 w 4"/>
                <a:gd name="T7" fmla="*/ 0 h 3"/>
                <a:gd name="T8" fmla="*/ 2 w 4"/>
                <a:gd name="T9" fmla="*/ 0 h 3"/>
                <a:gd name="T10" fmla="*/ 1 w 4"/>
                <a:gd name="T11" fmla="*/ 0 h 3"/>
                <a:gd name="T12" fmla="*/ 0 w 4"/>
                <a:gd name="T13" fmla="*/ 0 h 3"/>
                <a:gd name="T14" fmla="*/ 0 w 4"/>
                <a:gd name="T15" fmla="*/ 0 h 3"/>
                <a:gd name="T16" fmla="*/ 0 w 4"/>
                <a:gd name="T17" fmla="*/ 1 h 3"/>
                <a:gd name="T18" fmla="*/ 1 w 4"/>
                <a:gd name="T19" fmla="*/ 1 h 3"/>
                <a:gd name="T20" fmla="*/ 2 w 4"/>
                <a:gd name="T21" fmla="*/ 3 h 3"/>
                <a:gd name="T22" fmla="*/ 2 w 4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5" name="Freeform 212">
              <a:extLst>
                <a:ext uri="{FF2B5EF4-FFF2-40B4-BE49-F238E27FC236}">
                  <a16:creationId xmlns:a16="http://schemas.microsoft.com/office/drawing/2014/main" id="{B4E7178A-1483-FDF3-568A-E77D84F0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75" y="5891213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4 w 4"/>
                <a:gd name="T7" fmla="*/ 2 h 3"/>
                <a:gd name="T8" fmla="*/ 4 w 4"/>
                <a:gd name="T9" fmla="*/ 1 h 3"/>
                <a:gd name="T10" fmla="*/ 4 w 4"/>
                <a:gd name="T11" fmla="*/ 1 h 3"/>
                <a:gd name="T12" fmla="*/ 1 w 4"/>
                <a:gd name="T13" fmla="*/ 1 h 3"/>
                <a:gd name="T14" fmla="*/ 1 w 4"/>
                <a:gd name="T15" fmla="*/ 1 h 3"/>
                <a:gd name="T16" fmla="*/ 0 w 4"/>
                <a:gd name="T17" fmla="*/ 0 h 3"/>
                <a:gd name="T18" fmla="*/ 0 w 4"/>
                <a:gd name="T19" fmla="*/ 0 h 3"/>
                <a:gd name="T20" fmla="*/ 0 w 4"/>
                <a:gd name="T21" fmla="*/ 1 h 3"/>
                <a:gd name="T22" fmla="*/ 0 w 4"/>
                <a:gd name="T23" fmla="*/ 1 h 3"/>
                <a:gd name="T24" fmla="*/ 0 w 4"/>
                <a:gd name="T25" fmla="*/ 1 h 3"/>
                <a:gd name="T26" fmla="*/ 1 w 4"/>
                <a:gd name="T27" fmla="*/ 1 h 3"/>
                <a:gd name="T28" fmla="*/ 1 w 4"/>
                <a:gd name="T29" fmla="*/ 1 h 3"/>
                <a:gd name="T30" fmla="*/ 0 w 4"/>
                <a:gd name="T31" fmla="*/ 2 h 3"/>
                <a:gd name="T32" fmla="*/ 0 w 4"/>
                <a:gd name="T33" fmla="*/ 2 h 3"/>
                <a:gd name="T34" fmla="*/ 0 w 4"/>
                <a:gd name="T35" fmla="*/ 2 h 3"/>
                <a:gd name="T36" fmla="*/ 1 w 4"/>
                <a:gd name="T37" fmla="*/ 2 h 3"/>
                <a:gd name="T38" fmla="*/ 1 w 4"/>
                <a:gd name="T39" fmla="*/ 3 h 3"/>
                <a:gd name="T40" fmla="*/ 1 w 4"/>
                <a:gd name="T41" fmla="*/ 3 h 3"/>
                <a:gd name="T42" fmla="*/ 4 w 4"/>
                <a:gd name="T43" fmla="*/ 3 h 3"/>
                <a:gd name="T44" fmla="*/ 4 w 4"/>
                <a:gd name="T4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6" name="Freeform 213">
              <a:extLst>
                <a:ext uri="{FF2B5EF4-FFF2-40B4-BE49-F238E27FC236}">
                  <a16:creationId xmlns:a16="http://schemas.microsoft.com/office/drawing/2014/main" id="{560A2117-5A5F-BE38-68B3-4738B4C60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" y="5894388"/>
              <a:ext cx="6350" cy="3175"/>
            </a:xfrm>
            <a:custGeom>
              <a:avLst/>
              <a:gdLst>
                <a:gd name="T0" fmla="*/ 4 w 4"/>
                <a:gd name="T1" fmla="*/ 1 h 2"/>
                <a:gd name="T2" fmla="*/ 4 w 4"/>
                <a:gd name="T3" fmla="*/ 1 h 2"/>
                <a:gd name="T4" fmla="*/ 3 w 4"/>
                <a:gd name="T5" fmla="*/ 1 h 2"/>
                <a:gd name="T6" fmla="*/ 3 w 4"/>
                <a:gd name="T7" fmla="*/ 0 h 2"/>
                <a:gd name="T8" fmla="*/ 3 w 4"/>
                <a:gd name="T9" fmla="*/ 0 h 2"/>
                <a:gd name="T10" fmla="*/ 2 w 4"/>
                <a:gd name="T11" fmla="*/ 0 h 2"/>
                <a:gd name="T12" fmla="*/ 2 w 4"/>
                <a:gd name="T13" fmla="*/ 0 h 2"/>
                <a:gd name="T14" fmla="*/ 2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0 w 4"/>
                <a:gd name="T21" fmla="*/ 1 h 2"/>
                <a:gd name="T22" fmla="*/ 2 w 4"/>
                <a:gd name="T23" fmla="*/ 2 h 2"/>
                <a:gd name="T24" fmla="*/ 2 w 4"/>
                <a:gd name="T25" fmla="*/ 2 h 2"/>
                <a:gd name="T26" fmla="*/ 2 w 4"/>
                <a:gd name="T27" fmla="*/ 1 h 2"/>
                <a:gd name="T28" fmla="*/ 3 w 4"/>
                <a:gd name="T29" fmla="*/ 1 h 2"/>
                <a:gd name="T30" fmla="*/ 3 w 4"/>
                <a:gd name="T31" fmla="*/ 1 h 2"/>
                <a:gd name="T32" fmla="*/ 4 w 4"/>
                <a:gd name="T33" fmla="*/ 1 h 2"/>
                <a:gd name="T34" fmla="*/ 4 w 4"/>
                <a:gd name="T3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" h="2">
                  <a:moveTo>
                    <a:pt x="4" y="1"/>
                  </a:moveTo>
                  <a:lnTo>
                    <a:pt x="4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7" name="Freeform 214">
              <a:extLst>
                <a:ext uri="{FF2B5EF4-FFF2-40B4-BE49-F238E27FC236}">
                  <a16:creationId xmlns:a16="http://schemas.microsoft.com/office/drawing/2014/main" id="{C6495610-6003-80C3-A601-BA7E70A59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5902325"/>
              <a:ext cx="6350" cy="11113"/>
            </a:xfrm>
            <a:custGeom>
              <a:avLst/>
              <a:gdLst>
                <a:gd name="T0" fmla="*/ 4 w 4"/>
                <a:gd name="T1" fmla="*/ 5 h 7"/>
                <a:gd name="T2" fmla="*/ 3 w 4"/>
                <a:gd name="T3" fmla="*/ 3 h 7"/>
                <a:gd name="T4" fmla="*/ 3 w 4"/>
                <a:gd name="T5" fmla="*/ 3 h 7"/>
                <a:gd name="T6" fmla="*/ 3 w 4"/>
                <a:gd name="T7" fmla="*/ 2 h 7"/>
                <a:gd name="T8" fmla="*/ 3 w 4"/>
                <a:gd name="T9" fmla="*/ 1 h 7"/>
                <a:gd name="T10" fmla="*/ 1 w 4"/>
                <a:gd name="T11" fmla="*/ 0 h 7"/>
                <a:gd name="T12" fmla="*/ 1 w 4"/>
                <a:gd name="T13" fmla="*/ 0 h 7"/>
                <a:gd name="T14" fmla="*/ 3 w 4"/>
                <a:gd name="T15" fmla="*/ 0 h 7"/>
                <a:gd name="T16" fmla="*/ 3 w 4"/>
                <a:gd name="T17" fmla="*/ 0 h 7"/>
                <a:gd name="T18" fmla="*/ 0 w 4"/>
                <a:gd name="T19" fmla="*/ 0 h 7"/>
                <a:gd name="T20" fmla="*/ 0 w 4"/>
                <a:gd name="T21" fmla="*/ 0 h 7"/>
                <a:gd name="T22" fmla="*/ 0 w 4"/>
                <a:gd name="T23" fmla="*/ 2 h 7"/>
                <a:gd name="T24" fmla="*/ 0 w 4"/>
                <a:gd name="T25" fmla="*/ 2 h 7"/>
                <a:gd name="T26" fmla="*/ 1 w 4"/>
                <a:gd name="T27" fmla="*/ 3 h 7"/>
                <a:gd name="T28" fmla="*/ 1 w 4"/>
                <a:gd name="T29" fmla="*/ 3 h 7"/>
                <a:gd name="T30" fmla="*/ 1 w 4"/>
                <a:gd name="T31" fmla="*/ 3 h 7"/>
                <a:gd name="T32" fmla="*/ 0 w 4"/>
                <a:gd name="T33" fmla="*/ 5 h 7"/>
                <a:gd name="T34" fmla="*/ 0 w 4"/>
                <a:gd name="T35" fmla="*/ 5 h 7"/>
                <a:gd name="T36" fmla="*/ 1 w 4"/>
                <a:gd name="T37" fmla="*/ 6 h 7"/>
                <a:gd name="T38" fmla="*/ 1 w 4"/>
                <a:gd name="T39" fmla="*/ 6 h 7"/>
                <a:gd name="T40" fmla="*/ 0 w 4"/>
                <a:gd name="T41" fmla="*/ 6 h 7"/>
                <a:gd name="T42" fmla="*/ 0 w 4"/>
                <a:gd name="T43" fmla="*/ 7 h 7"/>
                <a:gd name="T44" fmla="*/ 0 w 4"/>
                <a:gd name="T45" fmla="*/ 7 h 7"/>
                <a:gd name="T46" fmla="*/ 3 w 4"/>
                <a:gd name="T47" fmla="*/ 7 h 7"/>
                <a:gd name="T48" fmla="*/ 3 w 4"/>
                <a:gd name="T49" fmla="*/ 7 h 7"/>
                <a:gd name="T50" fmla="*/ 4 w 4"/>
                <a:gd name="T51" fmla="*/ 6 h 7"/>
                <a:gd name="T52" fmla="*/ 4 w 4"/>
                <a:gd name="T53" fmla="*/ 5 h 7"/>
                <a:gd name="T54" fmla="*/ 4 w 4"/>
                <a:gd name="T5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7">
                  <a:moveTo>
                    <a:pt x="4" y="5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4" y="6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8" name="Freeform 215">
              <a:extLst>
                <a:ext uri="{FF2B5EF4-FFF2-40B4-BE49-F238E27FC236}">
                  <a16:creationId xmlns:a16="http://schemas.microsoft.com/office/drawing/2014/main" id="{A1D898FF-7806-7356-9A9F-137CDFFAE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213" y="5905500"/>
              <a:ext cx="3175" cy="476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2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1 w 2"/>
                <a:gd name="T11" fmla="*/ 0 h 3"/>
                <a:gd name="T12" fmla="*/ 1 w 2"/>
                <a:gd name="T13" fmla="*/ 0 h 3"/>
                <a:gd name="T14" fmla="*/ 1 w 2"/>
                <a:gd name="T15" fmla="*/ 1 h 3"/>
                <a:gd name="T16" fmla="*/ 0 w 2"/>
                <a:gd name="T17" fmla="*/ 1 h 3"/>
                <a:gd name="T18" fmla="*/ 0 w 2"/>
                <a:gd name="T19" fmla="*/ 1 h 3"/>
                <a:gd name="T20" fmla="*/ 1 w 2"/>
                <a:gd name="T21" fmla="*/ 3 h 3"/>
                <a:gd name="T22" fmla="*/ 1 w 2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1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9" name="Freeform 216">
              <a:extLst>
                <a:ext uri="{FF2B5EF4-FFF2-40B4-BE49-F238E27FC236}">
                  <a16:creationId xmlns:a16="http://schemas.microsoft.com/office/drawing/2014/main" id="{42D631D9-6AE1-131A-6ACF-545979645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5916613"/>
              <a:ext cx="6350" cy="4763"/>
            </a:xfrm>
            <a:custGeom>
              <a:avLst/>
              <a:gdLst>
                <a:gd name="T0" fmla="*/ 2 w 4"/>
                <a:gd name="T1" fmla="*/ 3 h 3"/>
                <a:gd name="T2" fmla="*/ 2 w 4"/>
                <a:gd name="T3" fmla="*/ 3 h 3"/>
                <a:gd name="T4" fmla="*/ 3 w 4"/>
                <a:gd name="T5" fmla="*/ 3 h 3"/>
                <a:gd name="T6" fmla="*/ 3 w 4"/>
                <a:gd name="T7" fmla="*/ 3 h 3"/>
                <a:gd name="T8" fmla="*/ 3 w 4"/>
                <a:gd name="T9" fmla="*/ 3 h 3"/>
                <a:gd name="T10" fmla="*/ 4 w 4"/>
                <a:gd name="T11" fmla="*/ 2 h 3"/>
                <a:gd name="T12" fmla="*/ 4 w 4"/>
                <a:gd name="T13" fmla="*/ 2 h 3"/>
                <a:gd name="T14" fmla="*/ 0 w 4"/>
                <a:gd name="T15" fmla="*/ 0 h 3"/>
                <a:gd name="T16" fmla="*/ 0 w 4"/>
                <a:gd name="T17" fmla="*/ 0 h 3"/>
                <a:gd name="T18" fmla="*/ 0 w 4"/>
                <a:gd name="T19" fmla="*/ 3 h 3"/>
                <a:gd name="T20" fmla="*/ 0 w 4"/>
                <a:gd name="T21" fmla="*/ 3 h 3"/>
                <a:gd name="T22" fmla="*/ 0 w 4"/>
                <a:gd name="T23" fmla="*/ 3 h 3"/>
                <a:gd name="T24" fmla="*/ 2 w 4"/>
                <a:gd name="T25" fmla="*/ 3 h 3"/>
                <a:gd name="T26" fmla="*/ 2 w 4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0" name="Freeform 217">
              <a:extLst>
                <a:ext uri="{FF2B5EF4-FFF2-40B4-BE49-F238E27FC236}">
                  <a16:creationId xmlns:a16="http://schemas.microsoft.com/office/drawing/2014/main" id="{FD0E4D39-B503-108B-4349-ADE54CAE4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400" y="5921375"/>
              <a:ext cx="9525" cy="12700"/>
            </a:xfrm>
            <a:custGeom>
              <a:avLst/>
              <a:gdLst>
                <a:gd name="T0" fmla="*/ 0 w 6"/>
                <a:gd name="T1" fmla="*/ 7 h 8"/>
                <a:gd name="T2" fmla="*/ 0 w 6"/>
                <a:gd name="T3" fmla="*/ 7 h 8"/>
                <a:gd name="T4" fmla="*/ 1 w 6"/>
                <a:gd name="T5" fmla="*/ 8 h 8"/>
                <a:gd name="T6" fmla="*/ 1 w 6"/>
                <a:gd name="T7" fmla="*/ 8 h 8"/>
                <a:gd name="T8" fmla="*/ 2 w 6"/>
                <a:gd name="T9" fmla="*/ 6 h 8"/>
                <a:gd name="T10" fmla="*/ 2 w 6"/>
                <a:gd name="T11" fmla="*/ 7 h 8"/>
                <a:gd name="T12" fmla="*/ 2 w 6"/>
                <a:gd name="T13" fmla="*/ 7 h 8"/>
                <a:gd name="T14" fmla="*/ 6 w 6"/>
                <a:gd name="T15" fmla="*/ 5 h 8"/>
                <a:gd name="T16" fmla="*/ 6 w 6"/>
                <a:gd name="T17" fmla="*/ 5 h 8"/>
                <a:gd name="T18" fmla="*/ 5 w 6"/>
                <a:gd name="T19" fmla="*/ 0 h 8"/>
                <a:gd name="T20" fmla="*/ 5 w 6"/>
                <a:gd name="T21" fmla="*/ 0 h 8"/>
                <a:gd name="T22" fmla="*/ 5 w 6"/>
                <a:gd name="T23" fmla="*/ 0 h 8"/>
                <a:gd name="T24" fmla="*/ 5 w 6"/>
                <a:gd name="T25" fmla="*/ 3 h 8"/>
                <a:gd name="T26" fmla="*/ 5 w 6"/>
                <a:gd name="T27" fmla="*/ 3 h 8"/>
                <a:gd name="T28" fmla="*/ 5 w 6"/>
                <a:gd name="T29" fmla="*/ 3 h 8"/>
                <a:gd name="T30" fmla="*/ 2 w 6"/>
                <a:gd name="T31" fmla="*/ 5 h 8"/>
                <a:gd name="T32" fmla="*/ 2 w 6"/>
                <a:gd name="T33" fmla="*/ 5 h 8"/>
                <a:gd name="T34" fmla="*/ 1 w 6"/>
                <a:gd name="T35" fmla="*/ 5 h 8"/>
                <a:gd name="T36" fmla="*/ 0 w 6"/>
                <a:gd name="T37" fmla="*/ 6 h 8"/>
                <a:gd name="T38" fmla="*/ 0 w 6"/>
                <a:gd name="T39" fmla="*/ 6 h 8"/>
                <a:gd name="T40" fmla="*/ 1 w 6"/>
                <a:gd name="T41" fmla="*/ 6 h 8"/>
                <a:gd name="T42" fmla="*/ 1 w 6"/>
                <a:gd name="T43" fmla="*/ 7 h 8"/>
                <a:gd name="T44" fmla="*/ 0 w 6"/>
                <a:gd name="T4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" h="8">
                  <a:moveTo>
                    <a:pt x="0" y="7"/>
                  </a:move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6" y="5"/>
                  </a:lnTo>
                  <a:lnTo>
                    <a:pt x="6" y="5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1" name="Freeform 218">
              <a:extLst>
                <a:ext uri="{FF2B5EF4-FFF2-40B4-BE49-F238E27FC236}">
                  <a16:creationId xmlns:a16="http://schemas.microsoft.com/office/drawing/2014/main" id="{80958355-2D01-69B7-C8E6-4B8F8934A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5929313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0 h 1"/>
                <a:gd name="T12" fmla="*/ 0 w 2"/>
                <a:gd name="T13" fmla="*/ 0 h 1"/>
                <a:gd name="T14" fmla="*/ 0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2" name="Freeform 219">
              <a:extLst>
                <a:ext uri="{FF2B5EF4-FFF2-40B4-BE49-F238E27FC236}">
                  <a16:creationId xmlns:a16="http://schemas.microsoft.com/office/drawing/2014/main" id="{BB3EE3EC-10F1-D606-6C8E-4F8B3AD6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5940425"/>
              <a:ext cx="1588" cy="317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1 h 2"/>
                <a:gd name="T10" fmla="*/ 1 w 1"/>
                <a:gd name="T11" fmla="*/ 0 h 2"/>
                <a:gd name="T12" fmla="*/ 1 w 1"/>
                <a:gd name="T13" fmla="*/ 0 h 2"/>
                <a:gd name="T14" fmla="*/ 0 w 1"/>
                <a:gd name="T15" fmla="*/ 0 h 2"/>
                <a:gd name="T16" fmla="*/ 0 w 1"/>
                <a:gd name="T17" fmla="*/ 0 h 2"/>
                <a:gd name="T18" fmla="*/ 0 w 1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3" name="Freeform 220">
              <a:extLst>
                <a:ext uri="{FF2B5EF4-FFF2-40B4-BE49-F238E27FC236}">
                  <a16:creationId xmlns:a16="http://schemas.microsoft.com/office/drawing/2014/main" id="{927A57F3-3345-9BE3-7774-660500AC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" y="5940425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4" name="Freeform 221">
              <a:extLst>
                <a:ext uri="{FF2B5EF4-FFF2-40B4-BE49-F238E27FC236}">
                  <a16:creationId xmlns:a16="http://schemas.microsoft.com/office/drawing/2014/main" id="{8797EE28-531F-7303-FBFF-BB8C3E523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0" y="5940425"/>
              <a:ext cx="1588" cy="15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1 h 1"/>
                <a:gd name="T12" fmla="*/ 1 w 1"/>
                <a:gd name="T13" fmla="*/ 1 h 1"/>
                <a:gd name="T14" fmla="*/ 1 w 1"/>
                <a:gd name="T1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5" name="Freeform 222">
              <a:extLst>
                <a:ext uri="{FF2B5EF4-FFF2-40B4-BE49-F238E27FC236}">
                  <a16:creationId xmlns:a16="http://schemas.microsoft.com/office/drawing/2014/main" id="{F0211224-70A7-5728-4C47-2B4868461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" y="5942013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1 w 1"/>
                <a:gd name="T7" fmla="*/ 0 h 1"/>
                <a:gd name="T8" fmla="*/ 0 w 1"/>
                <a:gd name="T9" fmla="*/ 0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6" name="Freeform 223">
              <a:extLst>
                <a:ext uri="{FF2B5EF4-FFF2-40B4-BE49-F238E27FC236}">
                  <a16:creationId xmlns:a16="http://schemas.microsoft.com/office/drawing/2014/main" id="{1E81476B-3702-8C72-9883-67337A1F4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0" y="5942013"/>
              <a:ext cx="11113" cy="6350"/>
            </a:xfrm>
            <a:custGeom>
              <a:avLst/>
              <a:gdLst>
                <a:gd name="T0" fmla="*/ 5 w 7"/>
                <a:gd name="T1" fmla="*/ 4 h 4"/>
                <a:gd name="T2" fmla="*/ 5 w 7"/>
                <a:gd name="T3" fmla="*/ 4 h 4"/>
                <a:gd name="T4" fmla="*/ 6 w 7"/>
                <a:gd name="T5" fmla="*/ 4 h 4"/>
                <a:gd name="T6" fmla="*/ 6 w 7"/>
                <a:gd name="T7" fmla="*/ 4 h 4"/>
                <a:gd name="T8" fmla="*/ 6 w 7"/>
                <a:gd name="T9" fmla="*/ 4 h 4"/>
                <a:gd name="T10" fmla="*/ 7 w 7"/>
                <a:gd name="T11" fmla="*/ 4 h 4"/>
                <a:gd name="T12" fmla="*/ 7 w 7"/>
                <a:gd name="T13" fmla="*/ 4 h 4"/>
                <a:gd name="T14" fmla="*/ 6 w 7"/>
                <a:gd name="T15" fmla="*/ 3 h 4"/>
                <a:gd name="T16" fmla="*/ 5 w 7"/>
                <a:gd name="T17" fmla="*/ 3 h 4"/>
                <a:gd name="T18" fmla="*/ 5 w 7"/>
                <a:gd name="T19" fmla="*/ 3 h 4"/>
                <a:gd name="T20" fmla="*/ 5 w 7"/>
                <a:gd name="T21" fmla="*/ 1 h 4"/>
                <a:gd name="T22" fmla="*/ 5 w 7"/>
                <a:gd name="T23" fmla="*/ 1 h 4"/>
                <a:gd name="T24" fmla="*/ 4 w 7"/>
                <a:gd name="T25" fmla="*/ 0 h 4"/>
                <a:gd name="T26" fmla="*/ 4 w 7"/>
                <a:gd name="T27" fmla="*/ 0 h 4"/>
                <a:gd name="T28" fmla="*/ 0 w 7"/>
                <a:gd name="T29" fmla="*/ 0 h 4"/>
                <a:gd name="T30" fmla="*/ 0 w 7"/>
                <a:gd name="T31" fmla="*/ 0 h 4"/>
                <a:gd name="T32" fmla="*/ 0 w 7"/>
                <a:gd name="T33" fmla="*/ 1 h 4"/>
                <a:gd name="T34" fmla="*/ 0 w 7"/>
                <a:gd name="T35" fmla="*/ 1 h 4"/>
                <a:gd name="T36" fmla="*/ 0 w 7"/>
                <a:gd name="T37" fmla="*/ 1 h 4"/>
                <a:gd name="T38" fmla="*/ 1 w 7"/>
                <a:gd name="T39" fmla="*/ 1 h 4"/>
                <a:gd name="T40" fmla="*/ 1 w 7"/>
                <a:gd name="T41" fmla="*/ 1 h 4"/>
                <a:gd name="T42" fmla="*/ 4 w 7"/>
                <a:gd name="T43" fmla="*/ 3 h 4"/>
                <a:gd name="T44" fmla="*/ 4 w 7"/>
                <a:gd name="T45" fmla="*/ 3 h 4"/>
                <a:gd name="T46" fmla="*/ 5 w 7"/>
                <a:gd name="T47" fmla="*/ 3 h 4"/>
                <a:gd name="T48" fmla="*/ 5 w 7"/>
                <a:gd name="T49" fmla="*/ 3 h 4"/>
                <a:gd name="T50" fmla="*/ 5 w 7"/>
                <a:gd name="T51" fmla="*/ 3 h 4"/>
                <a:gd name="T52" fmla="*/ 5 w 7"/>
                <a:gd name="T53" fmla="*/ 4 h 4"/>
                <a:gd name="T54" fmla="*/ 5 w 7"/>
                <a:gd name="T5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4">
                  <a:moveTo>
                    <a:pt x="5" y="4"/>
                  </a:moveTo>
                  <a:lnTo>
                    <a:pt x="5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6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7" name="Freeform 224">
              <a:extLst>
                <a:ext uri="{FF2B5EF4-FFF2-40B4-BE49-F238E27FC236}">
                  <a16:creationId xmlns:a16="http://schemas.microsoft.com/office/drawing/2014/main" id="{3768F35B-6762-88B2-6CF4-A891FAA8E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175" y="5942013"/>
              <a:ext cx="0" cy="1588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  <a:gd name="T4" fmla="*/ 1 h 1"/>
                <a:gd name="T5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8" name="Freeform 225">
              <a:extLst>
                <a:ext uri="{FF2B5EF4-FFF2-40B4-BE49-F238E27FC236}">
                  <a16:creationId xmlns:a16="http://schemas.microsoft.com/office/drawing/2014/main" id="{7B0DF227-45E0-81B4-6536-AEDFA0DAD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5946775"/>
              <a:ext cx="4763" cy="3175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1 h 2"/>
                <a:gd name="T4" fmla="*/ 1 w 3"/>
                <a:gd name="T5" fmla="*/ 2 h 2"/>
                <a:gd name="T6" fmla="*/ 1 w 3"/>
                <a:gd name="T7" fmla="*/ 2 h 2"/>
                <a:gd name="T8" fmla="*/ 3 w 3"/>
                <a:gd name="T9" fmla="*/ 1 h 2"/>
                <a:gd name="T10" fmla="*/ 3 w 3"/>
                <a:gd name="T11" fmla="*/ 0 h 2"/>
                <a:gd name="T12" fmla="*/ 3 w 3"/>
                <a:gd name="T13" fmla="*/ 0 h 2"/>
                <a:gd name="T14" fmla="*/ 1 w 3"/>
                <a:gd name="T15" fmla="*/ 0 h 2"/>
                <a:gd name="T16" fmla="*/ 0 w 3"/>
                <a:gd name="T17" fmla="*/ 1 h 2"/>
                <a:gd name="T18" fmla="*/ 0 w 3"/>
                <a:gd name="T1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lnTo>
                    <a:pt x="0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9" name="Freeform 226">
              <a:extLst>
                <a:ext uri="{FF2B5EF4-FFF2-40B4-BE49-F238E27FC236}">
                  <a16:creationId xmlns:a16="http://schemas.microsoft.com/office/drawing/2014/main" id="{4D1386EC-9B56-00B1-1FAD-2E04E7D9A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5946775"/>
              <a:ext cx="3175" cy="1588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2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1 h 1"/>
                <a:gd name="T12" fmla="*/ 0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0" name="Freeform 227">
              <a:extLst>
                <a:ext uri="{FF2B5EF4-FFF2-40B4-BE49-F238E27FC236}">
                  <a16:creationId xmlns:a16="http://schemas.microsoft.com/office/drawing/2014/main" id="{728CD642-916B-806D-478C-14BFE775D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25" y="5946775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0 h 1"/>
                <a:gd name="T12" fmla="*/ 0 w 2"/>
                <a:gd name="T13" fmla="*/ 0 h 1"/>
                <a:gd name="T14" fmla="*/ 0 w 2"/>
                <a:gd name="T1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1" name="Freeform 228">
              <a:extLst>
                <a:ext uri="{FF2B5EF4-FFF2-40B4-BE49-F238E27FC236}">
                  <a16:creationId xmlns:a16="http://schemas.microsoft.com/office/drawing/2014/main" id="{E363E7B9-F20C-A2DC-D37E-02A8F581C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5946775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0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2" name="Freeform 229">
              <a:extLst>
                <a:ext uri="{FF2B5EF4-FFF2-40B4-BE49-F238E27FC236}">
                  <a16:creationId xmlns:a16="http://schemas.microsoft.com/office/drawing/2014/main" id="{056D2B88-0D02-3D98-329F-A9E0996A6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594836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3" name="Freeform 230">
              <a:extLst>
                <a:ext uri="{FF2B5EF4-FFF2-40B4-BE49-F238E27FC236}">
                  <a16:creationId xmlns:a16="http://schemas.microsoft.com/office/drawing/2014/main" id="{D45D41DF-FA3B-29D0-76E1-7DE7616ED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13" y="5949950"/>
              <a:ext cx="3175" cy="6350"/>
            </a:xfrm>
            <a:custGeom>
              <a:avLst/>
              <a:gdLst>
                <a:gd name="T0" fmla="*/ 0 w 2"/>
                <a:gd name="T1" fmla="*/ 2 h 4"/>
                <a:gd name="T2" fmla="*/ 0 w 2"/>
                <a:gd name="T3" fmla="*/ 2 h 4"/>
                <a:gd name="T4" fmla="*/ 0 w 2"/>
                <a:gd name="T5" fmla="*/ 2 h 4"/>
                <a:gd name="T6" fmla="*/ 1 w 2"/>
                <a:gd name="T7" fmla="*/ 2 h 4"/>
                <a:gd name="T8" fmla="*/ 1 w 2"/>
                <a:gd name="T9" fmla="*/ 2 h 4"/>
                <a:gd name="T10" fmla="*/ 1 w 2"/>
                <a:gd name="T11" fmla="*/ 4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2 h 4"/>
                <a:gd name="T18" fmla="*/ 2 w 2"/>
                <a:gd name="T19" fmla="*/ 2 h 4"/>
                <a:gd name="T20" fmla="*/ 2 w 2"/>
                <a:gd name="T21" fmla="*/ 2 h 4"/>
                <a:gd name="T22" fmla="*/ 2 w 2"/>
                <a:gd name="T23" fmla="*/ 1 h 4"/>
                <a:gd name="T24" fmla="*/ 1 w 2"/>
                <a:gd name="T25" fmla="*/ 1 h 4"/>
                <a:gd name="T26" fmla="*/ 1 w 2"/>
                <a:gd name="T27" fmla="*/ 1 h 4"/>
                <a:gd name="T28" fmla="*/ 1 w 2"/>
                <a:gd name="T29" fmla="*/ 0 h 4"/>
                <a:gd name="T30" fmla="*/ 1 w 2"/>
                <a:gd name="T31" fmla="*/ 0 h 4"/>
                <a:gd name="T32" fmla="*/ 1 w 2"/>
                <a:gd name="T33" fmla="*/ 1 h 4"/>
                <a:gd name="T34" fmla="*/ 1 w 2"/>
                <a:gd name="T35" fmla="*/ 1 h 4"/>
                <a:gd name="T36" fmla="*/ 0 w 2"/>
                <a:gd name="T37" fmla="*/ 1 h 4"/>
                <a:gd name="T38" fmla="*/ 0 w 2"/>
                <a:gd name="T39" fmla="*/ 2 h 4"/>
                <a:gd name="T40" fmla="*/ 0 w 2"/>
                <a:gd name="T4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4" name="Freeform 231">
              <a:extLst>
                <a:ext uri="{FF2B5EF4-FFF2-40B4-BE49-F238E27FC236}">
                  <a16:creationId xmlns:a16="http://schemas.microsoft.com/office/drawing/2014/main" id="{51BF62D5-31DF-4120-D7F1-8E39881FD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5956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1 h 1"/>
                <a:gd name="T12" fmla="*/ 1 w 1"/>
                <a:gd name="T13" fmla="*/ 1 h 1"/>
                <a:gd name="T14" fmla="*/ 0 w 1"/>
                <a:gd name="T15" fmla="*/ 0 h 1"/>
                <a:gd name="T16" fmla="*/ 0 w 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5" name="Freeform 232">
              <a:extLst>
                <a:ext uri="{FF2B5EF4-FFF2-40B4-BE49-F238E27FC236}">
                  <a16:creationId xmlns:a16="http://schemas.microsoft.com/office/drawing/2014/main" id="{DB04F87C-97EA-0A2F-D2CD-375D27A5C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5957888"/>
              <a:ext cx="7938" cy="11113"/>
            </a:xfrm>
            <a:custGeom>
              <a:avLst/>
              <a:gdLst>
                <a:gd name="T0" fmla="*/ 0 w 5"/>
                <a:gd name="T1" fmla="*/ 5 h 7"/>
                <a:gd name="T2" fmla="*/ 0 w 5"/>
                <a:gd name="T3" fmla="*/ 5 h 7"/>
                <a:gd name="T4" fmla="*/ 2 w 5"/>
                <a:gd name="T5" fmla="*/ 5 h 7"/>
                <a:gd name="T6" fmla="*/ 2 w 5"/>
                <a:gd name="T7" fmla="*/ 6 h 7"/>
                <a:gd name="T8" fmla="*/ 2 w 5"/>
                <a:gd name="T9" fmla="*/ 6 h 7"/>
                <a:gd name="T10" fmla="*/ 3 w 5"/>
                <a:gd name="T11" fmla="*/ 7 h 7"/>
                <a:gd name="T12" fmla="*/ 4 w 5"/>
                <a:gd name="T13" fmla="*/ 7 h 7"/>
                <a:gd name="T14" fmla="*/ 4 w 5"/>
                <a:gd name="T15" fmla="*/ 7 h 7"/>
                <a:gd name="T16" fmla="*/ 4 w 5"/>
                <a:gd name="T17" fmla="*/ 6 h 7"/>
                <a:gd name="T18" fmla="*/ 4 w 5"/>
                <a:gd name="T19" fmla="*/ 6 h 7"/>
                <a:gd name="T20" fmla="*/ 4 w 5"/>
                <a:gd name="T21" fmla="*/ 6 h 7"/>
                <a:gd name="T22" fmla="*/ 5 w 5"/>
                <a:gd name="T23" fmla="*/ 5 h 7"/>
                <a:gd name="T24" fmla="*/ 5 w 5"/>
                <a:gd name="T25" fmla="*/ 5 h 7"/>
                <a:gd name="T26" fmla="*/ 5 w 5"/>
                <a:gd name="T27" fmla="*/ 2 h 7"/>
                <a:gd name="T28" fmla="*/ 5 w 5"/>
                <a:gd name="T29" fmla="*/ 2 h 7"/>
                <a:gd name="T30" fmla="*/ 5 w 5"/>
                <a:gd name="T31" fmla="*/ 1 h 7"/>
                <a:gd name="T32" fmla="*/ 5 w 5"/>
                <a:gd name="T33" fmla="*/ 1 h 7"/>
                <a:gd name="T34" fmla="*/ 4 w 5"/>
                <a:gd name="T35" fmla="*/ 0 h 7"/>
                <a:gd name="T36" fmla="*/ 4 w 5"/>
                <a:gd name="T37" fmla="*/ 0 h 7"/>
                <a:gd name="T38" fmla="*/ 3 w 5"/>
                <a:gd name="T39" fmla="*/ 1 h 7"/>
                <a:gd name="T40" fmla="*/ 3 w 5"/>
                <a:gd name="T41" fmla="*/ 2 h 7"/>
                <a:gd name="T42" fmla="*/ 2 w 5"/>
                <a:gd name="T43" fmla="*/ 3 h 7"/>
                <a:gd name="T44" fmla="*/ 0 w 5"/>
                <a:gd name="T45" fmla="*/ 5 h 7"/>
                <a:gd name="T46" fmla="*/ 0 w 5"/>
                <a:gd name="T4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" h="7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6" name="Freeform 233">
              <a:extLst>
                <a:ext uri="{FF2B5EF4-FFF2-40B4-BE49-F238E27FC236}">
                  <a16:creationId xmlns:a16="http://schemas.microsoft.com/office/drawing/2014/main" id="{E9C2B144-F461-08D3-33C1-F86C24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588" y="5959475"/>
              <a:ext cx="7938" cy="9525"/>
            </a:xfrm>
            <a:custGeom>
              <a:avLst/>
              <a:gdLst>
                <a:gd name="T0" fmla="*/ 3 w 5"/>
                <a:gd name="T1" fmla="*/ 1 h 6"/>
                <a:gd name="T2" fmla="*/ 3 w 5"/>
                <a:gd name="T3" fmla="*/ 1 h 6"/>
                <a:gd name="T4" fmla="*/ 2 w 5"/>
                <a:gd name="T5" fmla="*/ 0 h 6"/>
                <a:gd name="T6" fmla="*/ 2 w 5"/>
                <a:gd name="T7" fmla="*/ 0 h 6"/>
                <a:gd name="T8" fmla="*/ 2 w 5"/>
                <a:gd name="T9" fmla="*/ 0 h 6"/>
                <a:gd name="T10" fmla="*/ 2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1 h 6"/>
                <a:gd name="T20" fmla="*/ 2 w 5"/>
                <a:gd name="T21" fmla="*/ 2 h 6"/>
                <a:gd name="T22" fmla="*/ 3 w 5"/>
                <a:gd name="T23" fmla="*/ 4 h 6"/>
                <a:gd name="T24" fmla="*/ 3 w 5"/>
                <a:gd name="T25" fmla="*/ 5 h 6"/>
                <a:gd name="T26" fmla="*/ 3 w 5"/>
                <a:gd name="T27" fmla="*/ 5 h 6"/>
                <a:gd name="T28" fmla="*/ 4 w 5"/>
                <a:gd name="T29" fmla="*/ 6 h 6"/>
                <a:gd name="T30" fmla="*/ 5 w 5"/>
                <a:gd name="T31" fmla="*/ 6 h 6"/>
                <a:gd name="T32" fmla="*/ 5 w 5"/>
                <a:gd name="T33" fmla="*/ 6 h 6"/>
                <a:gd name="T34" fmla="*/ 5 w 5"/>
                <a:gd name="T35" fmla="*/ 5 h 6"/>
                <a:gd name="T36" fmla="*/ 4 w 5"/>
                <a:gd name="T37" fmla="*/ 4 h 6"/>
                <a:gd name="T38" fmla="*/ 4 w 5"/>
                <a:gd name="T39" fmla="*/ 4 h 6"/>
                <a:gd name="T40" fmla="*/ 3 w 5"/>
                <a:gd name="T41" fmla="*/ 1 h 6"/>
                <a:gd name="T42" fmla="*/ 3 w 5"/>
                <a:gd name="T4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6">
                  <a:moveTo>
                    <a:pt x="3" y="1"/>
                  </a:move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7" name="Freeform 234">
              <a:extLst>
                <a:ext uri="{FF2B5EF4-FFF2-40B4-BE49-F238E27FC236}">
                  <a16:creationId xmlns:a16="http://schemas.microsoft.com/office/drawing/2014/main" id="{C62A44DA-4696-31F1-20C1-CC104618C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5962650"/>
              <a:ext cx="4763" cy="6350"/>
            </a:xfrm>
            <a:custGeom>
              <a:avLst/>
              <a:gdLst>
                <a:gd name="T0" fmla="*/ 3 w 3"/>
                <a:gd name="T1" fmla="*/ 2 h 4"/>
                <a:gd name="T2" fmla="*/ 3 w 3"/>
                <a:gd name="T3" fmla="*/ 2 h 4"/>
                <a:gd name="T4" fmla="*/ 3 w 3"/>
                <a:gd name="T5" fmla="*/ 0 h 4"/>
                <a:gd name="T6" fmla="*/ 1 w 3"/>
                <a:gd name="T7" fmla="*/ 0 h 4"/>
                <a:gd name="T8" fmla="*/ 1 w 3"/>
                <a:gd name="T9" fmla="*/ 0 h 4"/>
                <a:gd name="T10" fmla="*/ 0 w 3"/>
                <a:gd name="T11" fmla="*/ 2 h 4"/>
                <a:gd name="T12" fmla="*/ 0 w 3"/>
                <a:gd name="T13" fmla="*/ 3 h 4"/>
                <a:gd name="T14" fmla="*/ 1 w 3"/>
                <a:gd name="T15" fmla="*/ 4 h 4"/>
                <a:gd name="T16" fmla="*/ 1 w 3"/>
                <a:gd name="T17" fmla="*/ 4 h 4"/>
                <a:gd name="T18" fmla="*/ 1 w 3"/>
                <a:gd name="T19" fmla="*/ 3 h 4"/>
                <a:gd name="T20" fmla="*/ 1 w 3"/>
                <a:gd name="T21" fmla="*/ 3 h 4"/>
                <a:gd name="T22" fmla="*/ 3 w 3"/>
                <a:gd name="T23" fmla="*/ 4 h 4"/>
                <a:gd name="T24" fmla="*/ 3 w 3"/>
                <a:gd name="T25" fmla="*/ 4 h 4"/>
                <a:gd name="T26" fmla="*/ 3 w 3"/>
                <a:gd name="T27" fmla="*/ 4 h 4"/>
                <a:gd name="T28" fmla="*/ 1 w 3"/>
                <a:gd name="T29" fmla="*/ 2 h 4"/>
                <a:gd name="T30" fmla="*/ 3 w 3"/>
                <a:gd name="T3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8" name="Freeform 235">
              <a:extLst>
                <a:ext uri="{FF2B5EF4-FFF2-40B4-BE49-F238E27FC236}">
                  <a16:creationId xmlns:a16="http://schemas.microsoft.com/office/drawing/2014/main" id="{CFE230E9-5040-FE07-5538-4F2D0CB8F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988" y="5962650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1 w 2"/>
                <a:gd name="T5" fmla="*/ 0 h 2"/>
                <a:gd name="T6" fmla="*/ 0 w 2"/>
                <a:gd name="T7" fmla="*/ 2 h 2"/>
                <a:gd name="T8" fmla="*/ 0 w 2"/>
                <a:gd name="T9" fmla="*/ 2 h 2"/>
                <a:gd name="T10" fmla="*/ 1 w 2"/>
                <a:gd name="T11" fmla="*/ 2 h 2"/>
                <a:gd name="T12" fmla="*/ 2 w 2"/>
                <a:gd name="T13" fmla="*/ 0 h 2"/>
                <a:gd name="T14" fmla="*/ 2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9" name="Freeform 236">
              <a:extLst>
                <a:ext uri="{FF2B5EF4-FFF2-40B4-BE49-F238E27FC236}">
                  <a16:creationId xmlns:a16="http://schemas.microsoft.com/office/drawing/2014/main" id="{0DA8A134-F5DC-EFA4-535F-C85DDAA9A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5965825"/>
              <a:ext cx="14288" cy="6350"/>
            </a:xfrm>
            <a:custGeom>
              <a:avLst/>
              <a:gdLst>
                <a:gd name="T0" fmla="*/ 4 w 9"/>
                <a:gd name="T1" fmla="*/ 0 h 4"/>
                <a:gd name="T2" fmla="*/ 4 w 9"/>
                <a:gd name="T3" fmla="*/ 0 h 4"/>
                <a:gd name="T4" fmla="*/ 3 w 9"/>
                <a:gd name="T5" fmla="*/ 0 h 4"/>
                <a:gd name="T6" fmla="*/ 3 w 9"/>
                <a:gd name="T7" fmla="*/ 0 h 4"/>
                <a:gd name="T8" fmla="*/ 1 w 9"/>
                <a:gd name="T9" fmla="*/ 0 h 4"/>
                <a:gd name="T10" fmla="*/ 1 w 9"/>
                <a:gd name="T11" fmla="*/ 0 h 4"/>
                <a:gd name="T12" fmla="*/ 0 w 9"/>
                <a:gd name="T13" fmla="*/ 0 h 4"/>
                <a:gd name="T14" fmla="*/ 0 w 9"/>
                <a:gd name="T15" fmla="*/ 0 h 4"/>
                <a:gd name="T16" fmla="*/ 0 w 9"/>
                <a:gd name="T17" fmla="*/ 0 h 4"/>
                <a:gd name="T18" fmla="*/ 0 w 9"/>
                <a:gd name="T19" fmla="*/ 1 h 4"/>
                <a:gd name="T20" fmla="*/ 0 w 9"/>
                <a:gd name="T21" fmla="*/ 1 h 4"/>
                <a:gd name="T22" fmla="*/ 0 w 9"/>
                <a:gd name="T23" fmla="*/ 1 h 4"/>
                <a:gd name="T24" fmla="*/ 1 w 9"/>
                <a:gd name="T25" fmla="*/ 1 h 4"/>
                <a:gd name="T26" fmla="*/ 1 w 9"/>
                <a:gd name="T27" fmla="*/ 1 h 4"/>
                <a:gd name="T28" fmla="*/ 4 w 9"/>
                <a:gd name="T29" fmla="*/ 3 h 4"/>
                <a:gd name="T30" fmla="*/ 4 w 9"/>
                <a:gd name="T31" fmla="*/ 3 h 4"/>
                <a:gd name="T32" fmla="*/ 4 w 9"/>
                <a:gd name="T33" fmla="*/ 4 h 4"/>
                <a:gd name="T34" fmla="*/ 4 w 9"/>
                <a:gd name="T35" fmla="*/ 4 h 4"/>
                <a:gd name="T36" fmla="*/ 5 w 9"/>
                <a:gd name="T37" fmla="*/ 4 h 4"/>
                <a:gd name="T38" fmla="*/ 6 w 9"/>
                <a:gd name="T39" fmla="*/ 4 h 4"/>
                <a:gd name="T40" fmla="*/ 6 w 9"/>
                <a:gd name="T41" fmla="*/ 4 h 4"/>
                <a:gd name="T42" fmla="*/ 6 w 9"/>
                <a:gd name="T43" fmla="*/ 4 h 4"/>
                <a:gd name="T44" fmla="*/ 7 w 9"/>
                <a:gd name="T45" fmla="*/ 4 h 4"/>
                <a:gd name="T46" fmla="*/ 7 w 9"/>
                <a:gd name="T47" fmla="*/ 4 h 4"/>
                <a:gd name="T48" fmla="*/ 9 w 9"/>
                <a:gd name="T49" fmla="*/ 4 h 4"/>
                <a:gd name="T50" fmla="*/ 9 w 9"/>
                <a:gd name="T51" fmla="*/ 4 h 4"/>
                <a:gd name="T52" fmla="*/ 9 w 9"/>
                <a:gd name="T53" fmla="*/ 4 h 4"/>
                <a:gd name="T54" fmla="*/ 9 w 9"/>
                <a:gd name="T55" fmla="*/ 3 h 4"/>
                <a:gd name="T56" fmla="*/ 9 w 9"/>
                <a:gd name="T57" fmla="*/ 3 h 4"/>
                <a:gd name="T58" fmla="*/ 7 w 9"/>
                <a:gd name="T59" fmla="*/ 2 h 4"/>
                <a:gd name="T60" fmla="*/ 7 w 9"/>
                <a:gd name="T61" fmla="*/ 1 h 4"/>
                <a:gd name="T62" fmla="*/ 7 w 9"/>
                <a:gd name="T63" fmla="*/ 1 h 4"/>
                <a:gd name="T64" fmla="*/ 5 w 9"/>
                <a:gd name="T65" fmla="*/ 1 h 4"/>
                <a:gd name="T66" fmla="*/ 4 w 9"/>
                <a:gd name="T67" fmla="*/ 0 h 4"/>
                <a:gd name="T68" fmla="*/ 4 w 9"/>
                <a:gd name="T6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4">
                  <a:moveTo>
                    <a:pt x="4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0" name="Freeform 237">
              <a:extLst>
                <a:ext uri="{FF2B5EF4-FFF2-40B4-BE49-F238E27FC236}">
                  <a16:creationId xmlns:a16="http://schemas.microsoft.com/office/drawing/2014/main" id="{C9DBF037-01E2-33F1-D6CA-322EC1D76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525" y="5969000"/>
              <a:ext cx="7938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4 w 5"/>
                <a:gd name="T7" fmla="*/ 1 h 2"/>
                <a:gd name="T8" fmla="*/ 0 w 5"/>
                <a:gd name="T9" fmla="*/ 0 h 2"/>
                <a:gd name="T10" fmla="*/ 0 w 5"/>
                <a:gd name="T11" fmla="*/ 0 h 2"/>
                <a:gd name="T12" fmla="*/ 0 w 5"/>
                <a:gd name="T13" fmla="*/ 1 h 2"/>
                <a:gd name="T14" fmla="*/ 0 w 5"/>
                <a:gd name="T15" fmla="*/ 1 h 2"/>
                <a:gd name="T16" fmla="*/ 3 w 5"/>
                <a:gd name="T17" fmla="*/ 2 h 2"/>
                <a:gd name="T18" fmla="*/ 5 w 5"/>
                <a:gd name="T19" fmla="*/ 2 h 2"/>
                <a:gd name="T20" fmla="*/ 5 w 5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5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1" name="Freeform 238">
              <a:extLst>
                <a:ext uri="{FF2B5EF4-FFF2-40B4-BE49-F238E27FC236}">
                  <a16:creationId xmlns:a16="http://schemas.microsoft.com/office/drawing/2014/main" id="{051C01FD-CB31-5231-09D8-603E33A13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5975350"/>
              <a:ext cx="30163" cy="28575"/>
            </a:xfrm>
            <a:custGeom>
              <a:avLst/>
              <a:gdLst>
                <a:gd name="T0" fmla="*/ 16 w 19"/>
                <a:gd name="T1" fmla="*/ 7 h 18"/>
                <a:gd name="T2" fmla="*/ 16 w 19"/>
                <a:gd name="T3" fmla="*/ 3 h 18"/>
                <a:gd name="T4" fmla="*/ 15 w 19"/>
                <a:gd name="T5" fmla="*/ 2 h 18"/>
                <a:gd name="T6" fmla="*/ 14 w 19"/>
                <a:gd name="T7" fmla="*/ 0 h 18"/>
                <a:gd name="T8" fmla="*/ 14 w 19"/>
                <a:gd name="T9" fmla="*/ 2 h 18"/>
                <a:gd name="T10" fmla="*/ 13 w 19"/>
                <a:gd name="T11" fmla="*/ 3 h 18"/>
                <a:gd name="T12" fmla="*/ 12 w 19"/>
                <a:gd name="T13" fmla="*/ 3 h 18"/>
                <a:gd name="T14" fmla="*/ 12 w 19"/>
                <a:gd name="T15" fmla="*/ 2 h 18"/>
                <a:gd name="T16" fmla="*/ 12 w 19"/>
                <a:gd name="T17" fmla="*/ 2 h 18"/>
                <a:gd name="T18" fmla="*/ 12 w 19"/>
                <a:gd name="T19" fmla="*/ 1 h 18"/>
                <a:gd name="T20" fmla="*/ 10 w 19"/>
                <a:gd name="T21" fmla="*/ 1 h 18"/>
                <a:gd name="T22" fmla="*/ 8 w 19"/>
                <a:gd name="T23" fmla="*/ 1 h 18"/>
                <a:gd name="T24" fmla="*/ 6 w 19"/>
                <a:gd name="T25" fmla="*/ 2 h 18"/>
                <a:gd name="T26" fmla="*/ 6 w 19"/>
                <a:gd name="T27" fmla="*/ 3 h 18"/>
                <a:gd name="T28" fmla="*/ 4 w 19"/>
                <a:gd name="T29" fmla="*/ 4 h 18"/>
                <a:gd name="T30" fmla="*/ 3 w 19"/>
                <a:gd name="T31" fmla="*/ 4 h 18"/>
                <a:gd name="T32" fmla="*/ 3 w 19"/>
                <a:gd name="T33" fmla="*/ 6 h 18"/>
                <a:gd name="T34" fmla="*/ 2 w 19"/>
                <a:gd name="T35" fmla="*/ 4 h 18"/>
                <a:gd name="T36" fmla="*/ 2 w 19"/>
                <a:gd name="T37" fmla="*/ 6 h 18"/>
                <a:gd name="T38" fmla="*/ 1 w 19"/>
                <a:gd name="T39" fmla="*/ 7 h 18"/>
                <a:gd name="T40" fmla="*/ 0 w 19"/>
                <a:gd name="T41" fmla="*/ 8 h 18"/>
                <a:gd name="T42" fmla="*/ 0 w 19"/>
                <a:gd name="T43" fmla="*/ 9 h 18"/>
                <a:gd name="T44" fmla="*/ 0 w 19"/>
                <a:gd name="T45" fmla="*/ 12 h 18"/>
                <a:gd name="T46" fmla="*/ 1 w 19"/>
                <a:gd name="T47" fmla="*/ 13 h 18"/>
                <a:gd name="T48" fmla="*/ 0 w 19"/>
                <a:gd name="T49" fmla="*/ 15 h 18"/>
                <a:gd name="T50" fmla="*/ 1 w 19"/>
                <a:gd name="T51" fmla="*/ 15 h 18"/>
                <a:gd name="T52" fmla="*/ 4 w 19"/>
                <a:gd name="T53" fmla="*/ 14 h 18"/>
                <a:gd name="T54" fmla="*/ 6 w 19"/>
                <a:gd name="T55" fmla="*/ 14 h 18"/>
                <a:gd name="T56" fmla="*/ 8 w 19"/>
                <a:gd name="T57" fmla="*/ 13 h 18"/>
                <a:gd name="T58" fmla="*/ 9 w 19"/>
                <a:gd name="T59" fmla="*/ 15 h 18"/>
                <a:gd name="T60" fmla="*/ 10 w 19"/>
                <a:gd name="T61" fmla="*/ 15 h 18"/>
                <a:gd name="T62" fmla="*/ 10 w 19"/>
                <a:gd name="T63" fmla="*/ 16 h 18"/>
                <a:gd name="T64" fmla="*/ 12 w 19"/>
                <a:gd name="T65" fmla="*/ 18 h 18"/>
                <a:gd name="T66" fmla="*/ 14 w 19"/>
                <a:gd name="T67" fmla="*/ 18 h 18"/>
                <a:gd name="T68" fmla="*/ 16 w 19"/>
                <a:gd name="T69" fmla="*/ 16 h 18"/>
                <a:gd name="T70" fmla="*/ 16 w 19"/>
                <a:gd name="T71" fmla="*/ 14 h 18"/>
                <a:gd name="T72" fmla="*/ 18 w 19"/>
                <a:gd name="T73" fmla="*/ 13 h 18"/>
                <a:gd name="T74" fmla="*/ 19 w 19"/>
                <a:gd name="T75" fmla="*/ 12 h 18"/>
                <a:gd name="T76" fmla="*/ 18 w 19"/>
                <a:gd name="T77" fmla="*/ 7 h 18"/>
                <a:gd name="T78" fmla="*/ 18 w 19"/>
                <a:gd name="T79" fmla="*/ 7 h 18"/>
                <a:gd name="T80" fmla="*/ 16 w 19"/>
                <a:gd name="T8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" h="18">
                  <a:moveTo>
                    <a:pt x="16" y="7"/>
                  </a:moveTo>
                  <a:lnTo>
                    <a:pt x="16" y="7"/>
                  </a:lnTo>
                  <a:lnTo>
                    <a:pt x="16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4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9" y="12"/>
                  </a:lnTo>
                  <a:lnTo>
                    <a:pt x="19" y="12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6" y="7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2" name="Freeform 239">
              <a:extLst>
                <a:ext uri="{FF2B5EF4-FFF2-40B4-BE49-F238E27FC236}">
                  <a16:creationId xmlns:a16="http://schemas.microsoft.com/office/drawing/2014/main" id="{3958F4EA-DC76-6AE2-6BF4-76B51D52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" y="5975350"/>
              <a:ext cx="6350" cy="14288"/>
            </a:xfrm>
            <a:custGeom>
              <a:avLst/>
              <a:gdLst>
                <a:gd name="T0" fmla="*/ 3 w 4"/>
                <a:gd name="T1" fmla="*/ 0 h 9"/>
                <a:gd name="T2" fmla="*/ 3 w 4"/>
                <a:gd name="T3" fmla="*/ 0 h 9"/>
                <a:gd name="T4" fmla="*/ 3 w 4"/>
                <a:gd name="T5" fmla="*/ 2 h 9"/>
                <a:gd name="T6" fmla="*/ 3 w 4"/>
                <a:gd name="T7" fmla="*/ 2 h 9"/>
                <a:gd name="T8" fmla="*/ 0 w 4"/>
                <a:gd name="T9" fmla="*/ 4 h 9"/>
                <a:gd name="T10" fmla="*/ 0 w 4"/>
                <a:gd name="T11" fmla="*/ 4 h 9"/>
                <a:gd name="T12" fmla="*/ 0 w 4"/>
                <a:gd name="T13" fmla="*/ 6 h 9"/>
                <a:gd name="T14" fmla="*/ 0 w 4"/>
                <a:gd name="T15" fmla="*/ 6 h 9"/>
                <a:gd name="T16" fmla="*/ 0 w 4"/>
                <a:gd name="T17" fmla="*/ 7 h 9"/>
                <a:gd name="T18" fmla="*/ 0 w 4"/>
                <a:gd name="T19" fmla="*/ 7 h 9"/>
                <a:gd name="T20" fmla="*/ 0 w 4"/>
                <a:gd name="T21" fmla="*/ 8 h 9"/>
                <a:gd name="T22" fmla="*/ 0 w 4"/>
                <a:gd name="T23" fmla="*/ 9 h 9"/>
                <a:gd name="T24" fmla="*/ 0 w 4"/>
                <a:gd name="T25" fmla="*/ 9 h 9"/>
                <a:gd name="T26" fmla="*/ 3 w 4"/>
                <a:gd name="T27" fmla="*/ 9 h 9"/>
                <a:gd name="T28" fmla="*/ 3 w 4"/>
                <a:gd name="T29" fmla="*/ 9 h 9"/>
                <a:gd name="T30" fmla="*/ 3 w 4"/>
                <a:gd name="T31" fmla="*/ 7 h 9"/>
                <a:gd name="T32" fmla="*/ 3 w 4"/>
                <a:gd name="T33" fmla="*/ 6 h 9"/>
                <a:gd name="T34" fmla="*/ 4 w 4"/>
                <a:gd name="T35" fmla="*/ 6 h 9"/>
                <a:gd name="T36" fmla="*/ 4 w 4"/>
                <a:gd name="T37" fmla="*/ 6 h 9"/>
                <a:gd name="T38" fmla="*/ 4 w 4"/>
                <a:gd name="T39" fmla="*/ 2 h 9"/>
                <a:gd name="T40" fmla="*/ 4 w 4"/>
                <a:gd name="T41" fmla="*/ 2 h 9"/>
                <a:gd name="T42" fmla="*/ 4 w 4"/>
                <a:gd name="T43" fmla="*/ 1 h 9"/>
                <a:gd name="T44" fmla="*/ 3 w 4"/>
                <a:gd name="T45" fmla="*/ 0 h 9"/>
                <a:gd name="T46" fmla="*/ 3 w 4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" h="9">
                  <a:moveTo>
                    <a:pt x="3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3" name="Freeform 240">
              <a:extLst>
                <a:ext uri="{FF2B5EF4-FFF2-40B4-BE49-F238E27FC236}">
                  <a16:creationId xmlns:a16="http://schemas.microsoft.com/office/drawing/2014/main" id="{0E597CCB-C2DC-6688-225C-E3EEE7BF4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563" y="5997575"/>
              <a:ext cx="6350" cy="7938"/>
            </a:xfrm>
            <a:custGeom>
              <a:avLst/>
              <a:gdLst>
                <a:gd name="T0" fmla="*/ 2 w 4"/>
                <a:gd name="T1" fmla="*/ 1 h 5"/>
                <a:gd name="T2" fmla="*/ 2 w 4"/>
                <a:gd name="T3" fmla="*/ 1 h 5"/>
                <a:gd name="T4" fmla="*/ 2 w 4"/>
                <a:gd name="T5" fmla="*/ 0 h 5"/>
                <a:gd name="T6" fmla="*/ 1 w 4"/>
                <a:gd name="T7" fmla="*/ 0 h 5"/>
                <a:gd name="T8" fmla="*/ 1 w 4"/>
                <a:gd name="T9" fmla="*/ 0 h 5"/>
                <a:gd name="T10" fmla="*/ 1 w 4"/>
                <a:gd name="T11" fmla="*/ 2 h 5"/>
                <a:gd name="T12" fmla="*/ 1 w 4"/>
                <a:gd name="T13" fmla="*/ 2 h 5"/>
                <a:gd name="T14" fmla="*/ 1 w 4"/>
                <a:gd name="T15" fmla="*/ 2 h 5"/>
                <a:gd name="T16" fmla="*/ 0 w 4"/>
                <a:gd name="T17" fmla="*/ 4 h 5"/>
                <a:gd name="T18" fmla="*/ 0 w 4"/>
                <a:gd name="T19" fmla="*/ 4 h 5"/>
                <a:gd name="T20" fmla="*/ 1 w 4"/>
                <a:gd name="T21" fmla="*/ 4 h 5"/>
                <a:gd name="T22" fmla="*/ 1 w 4"/>
                <a:gd name="T23" fmla="*/ 5 h 5"/>
                <a:gd name="T24" fmla="*/ 1 w 4"/>
                <a:gd name="T25" fmla="*/ 5 h 5"/>
                <a:gd name="T26" fmla="*/ 2 w 4"/>
                <a:gd name="T27" fmla="*/ 4 h 5"/>
                <a:gd name="T28" fmla="*/ 2 w 4"/>
                <a:gd name="T29" fmla="*/ 2 h 5"/>
                <a:gd name="T30" fmla="*/ 2 w 4"/>
                <a:gd name="T31" fmla="*/ 2 h 5"/>
                <a:gd name="T32" fmla="*/ 4 w 4"/>
                <a:gd name="T33" fmla="*/ 1 h 5"/>
                <a:gd name="T34" fmla="*/ 4 w 4"/>
                <a:gd name="T35" fmla="*/ 1 h 5"/>
                <a:gd name="T36" fmla="*/ 2 w 4"/>
                <a:gd name="T37" fmla="*/ 1 h 5"/>
                <a:gd name="T38" fmla="*/ 2 w 4"/>
                <a:gd name="T39" fmla="*/ 1 h 5"/>
                <a:gd name="T40" fmla="*/ 2 w 4"/>
                <a:gd name="T4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" h="5">
                  <a:moveTo>
                    <a:pt x="2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4" name="Freeform 241">
              <a:extLst>
                <a:ext uri="{FF2B5EF4-FFF2-40B4-BE49-F238E27FC236}">
                  <a16:creationId xmlns:a16="http://schemas.microsoft.com/office/drawing/2014/main" id="{FDFEE2A6-CB22-3143-679C-351F7877E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3" y="6003925"/>
              <a:ext cx="7938" cy="9525"/>
            </a:xfrm>
            <a:custGeom>
              <a:avLst/>
              <a:gdLst>
                <a:gd name="T0" fmla="*/ 4 w 5"/>
                <a:gd name="T1" fmla="*/ 0 h 6"/>
                <a:gd name="T2" fmla="*/ 4 w 5"/>
                <a:gd name="T3" fmla="*/ 0 h 6"/>
                <a:gd name="T4" fmla="*/ 3 w 5"/>
                <a:gd name="T5" fmla="*/ 1 h 6"/>
                <a:gd name="T6" fmla="*/ 3 w 5"/>
                <a:gd name="T7" fmla="*/ 2 h 6"/>
                <a:gd name="T8" fmla="*/ 3 w 5"/>
                <a:gd name="T9" fmla="*/ 2 h 6"/>
                <a:gd name="T10" fmla="*/ 2 w 5"/>
                <a:gd name="T11" fmla="*/ 3 h 6"/>
                <a:gd name="T12" fmla="*/ 2 w 5"/>
                <a:gd name="T13" fmla="*/ 3 h 6"/>
                <a:gd name="T14" fmla="*/ 0 w 5"/>
                <a:gd name="T15" fmla="*/ 4 h 6"/>
                <a:gd name="T16" fmla="*/ 0 w 5"/>
                <a:gd name="T17" fmla="*/ 6 h 6"/>
                <a:gd name="T18" fmla="*/ 0 w 5"/>
                <a:gd name="T19" fmla="*/ 6 h 6"/>
                <a:gd name="T20" fmla="*/ 2 w 5"/>
                <a:gd name="T21" fmla="*/ 6 h 6"/>
                <a:gd name="T22" fmla="*/ 2 w 5"/>
                <a:gd name="T23" fmla="*/ 6 h 6"/>
                <a:gd name="T24" fmla="*/ 2 w 5"/>
                <a:gd name="T25" fmla="*/ 4 h 6"/>
                <a:gd name="T26" fmla="*/ 3 w 5"/>
                <a:gd name="T27" fmla="*/ 3 h 6"/>
                <a:gd name="T28" fmla="*/ 3 w 5"/>
                <a:gd name="T29" fmla="*/ 3 h 6"/>
                <a:gd name="T30" fmla="*/ 3 w 5"/>
                <a:gd name="T31" fmla="*/ 3 h 6"/>
                <a:gd name="T32" fmla="*/ 4 w 5"/>
                <a:gd name="T33" fmla="*/ 2 h 6"/>
                <a:gd name="T34" fmla="*/ 5 w 5"/>
                <a:gd name="T35" fmla="*/ 1 h 6"/>
                <a:gd name="T36" fmla="*/ 5 w 5"/>
                <a:gd name="T37" fmla="*/ 1 h 6"/>
                <a:gd name="T38" fmla="*/ 4 w 5"/>
                <a:gd name="T39" fmla="*/ 0 h 6"/>
                <a:gd name="T40" fmla="*/ 4 w 5"/>
                <a:gd name="T4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" h="6">
                  <a:moveTo>
                    <a:pt x="4" y="0"/>
                  </a:moveTo>
                  <a:lnTo>
                    <a:pt x="4" y="0"/>
                  </a:lnTo>
                  <a:lnTo>
                    <a:pt x="3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5" name="Freeform 242">
              <a:extLst>
                <a:ext uri="{FF2B5EF4-FFF2-40B4-BE49-F238E27FC236}">
                  <a16:creationId xmlns:a16="http://schemas.microsoft.com/office/drawing/2014/main" id="{988CD428-3FF2-CD39-060C-64D6CA6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600551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1 w 2"/>
                <a:gd name="T5" fmla="*/ 2 h 2"/>
                <a:gd name="T6" fmla="*/ 1 w 2"/>
                <a:gd name="T7" fmla="*/ 2 h 2"/>
                <a:gd name="T8" fmla="*/ 2 w 2"/>
                <a:gd name="T9" fmla="*/ 1 h 2"/>
                <a:gd name="T10" fmla="*/ 2 w 2"/>
                <a:gd name="T11" fmla="*/ 0 h 2"/>
                <a:gd name="T12" fmla="*/ 2 w 2"/>
                <a:gd name="T13" fmla="*/ 0 h 2"/>
                <a:gd name="T14" fmla="*/ 0 w 2"/>
                <a:gd name="T15" fmla="*/ 0 h 2"/>
                <a:gd name="T16" fmla="*/ 0 w 2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6" name="Freeform 243">
              <a:extLst>
                <a:ext uri="{FF2B5EF4-FFF2-40B4-BE49-F238E27FC236}">
                  <a16:creationId xmlns:a16="http://schemas.microsoft.com/office/drawing/2014/main" id="{9517EB4B-F068-FA3E-9FCF-1E30D7FF2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8" y="6015038"/>
              <a:ext cx="1588" cy="1588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  <a:gd name="T8" fmla="*/ 0 w 1"/>
                <a:gd name="T9" fmla="*/ 1 h 1"/>
                <a:gd name="T10" fmla="*/ 0 w 1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7" name="Freeform 244">
              <a:extLst>
                <a:ext uri="{FF2B5EF4-FFF2-40B4-BE49-F238E27FC236}">
                  <a16:creationId xmlns:a16="http://schemas.microsoft.com/office/drawing/2014/main" id="{69F8D39B-7A82-77CD-C2D2-C23B8C166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363" y="5926138"/>
              <a:ext cx="11113" cy="12700"/>
            </a:xfrm>
            <a:custGeom>
              <a:avLst/>
              <a:gdLst>
                <a:gd name="T0" fmla="*/ 3 w 7"/>
                <a:gd name="T1" fmla="*/ 0 h 8"/>
                <a:gd name="T2" fmla="*/ 3 w 7"/>
                <a:gd name="T3" fmla="*/ 0 h 8"/>
                <a:gd name="T4" fmla="*/ 2 w 7"/>
                <a:gd name="T5" fmla="*/ 2 h 8"/>
                <a:gd name="T6" fmla="*/ 0 w 7"/>
                <a:gd name="T7" fmla="*/ 3 h 8"/>
                <a:gd name="T8" fmla="*/ 0 w 7"/>
                <a:gd name="T9" fmla="*/ 3 h 8"/>
                <a:gd name="T10" fmla="*/ 2 w 7"/>
                <a:gd name="T11" fmla="*/ 5 h 8"/>
                <a:gd name="T12" fmla="*/ 3 w 7"/>
                <a:gd name="T13" fmla="*/ 8 h 8"/>
                <a:gd name="T14" fmla="*/ 3 w 7"/>
                <a:gd name="T15" fmla="*/ 8 h 8"/>
                <a:gd name="T16" fmla="*/ 5 w 7"/>
                <a:gd name="T17" fmla="*/ 5 h 8"/>
                <a:gd name="T18" fmla="*/ 7 w 7"/>
                <a:gd name="T19" fmla="*/ 3 h 8"/>
                <a:gd name="T20" fmla="*/ 7 w 7"/>
                <a:gd name="T21" fmla="*/ 3 h 8"/>
                <a:gd name="T22" fmla="*/ 5 w 7"/>
                <a:gd name="T23" fmla="*/ 2 h 8"/>
                <a:gd name="T24" fmla="*/ 3 w 7"/>
                <a:gd name="T25" fmla="*/ 0 h 8"/>
                <a:gd name="T26" fmla="*/ 3 w 7"/>
                <a:gd name="T27" fmla="*/ 0 h 8"/>
                <a:gd name="T28" fmla="*/ 3 w 7"/>
                <a:gd name="T29" fmla="*/ 5 h 8"/>
                <a:gd name="T30" fmla="*/ 3 w 7"/>
                <a:gd name="T31" fmla="*/ 5 h 8"/>
                <a:gd name="T32" fmla="*/ 2 w 7"/>
                <a:gd name="T33" fmla="*/ 4 h 8"/>
                <a:gd name="T34" fmla="*/ 2 w 7"/>
                <a:gd name="T35" fmla="*/ 3 h 8"/>
                <a:gd name="T36" fmla="*/ 2 w 7"/>
                <a:gd name="T37" fmla="*/ 3 h 8"/>
                <a:gd name="T38" fmla="*/ 2 w 7"/>
                <a:gd name="T39" fmla="*/ 2 h 8"/>
                <a:gd name="T40" fmla="*/ 3 w 7"/>
                <a:gd name="T41" fmla="*/ 2 h 8"/>
                <a:gd name="T42" fmla="*/ 3 w 7"/>
                <a:gd name="T43" fmla="*/ 2 h 8"/>
                <a:gd name="T44" fmla="*/ 4 w 7"/>
                <a:gd name="T45" fmla="*/ 2 h 8"/>
                <a:gd name="T46" fmla="*/ 5 w 7"/>
                <a:gd name="T47" fmla="*/ 3 h 8"/>
                <a:gd name="T48" fmla="*/ 5 w 7"/>
                <a:gd name="T49" fmla="*/ 3 h 8"/>
                <a:gd name="T50" fmla="*/ 4 w 7"/>
                <a:gd name="T51" fmla="*/ 4 h 8"/>
                <a:gd name="T52" fmla="*/ 3 w 7"/>
                <a:gd name="T53" fmla="*/ 5 h 8"/>
                <a:gd name="T54" fmla="*/ 3 w 7"/>
                <a:gd name="T5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7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3" y="5"/>
                  </a:moveTo>
                  <a:lnTo>
                    <a:pt x="3" y="5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8" name="Freeform 245">
              <a:extLst>
                <a:ext uri="{FF2B5EF4-FFF2-40B4-BE49-F238E27FC236}">
                  <a16:creationId xmlns:a16="http://schemas.microsoft.com/office/drawing/2014/main" id="{EEF3037B-CF7D-1F57-3E4C-04E0FC67E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538" y="5929313"/>
              <a:ext cx="4763" cy="4763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3 h 3"/>
                <a:gd name="T4" fmla="*/ 0 w 3"/>
                <a:gd name="T5" fmla="*/ 2 h 3"/>
                <a:gd name="T6" fmla="*/ 0 w 3"/>
                <a:gd name="T7" fmla="*/ 1 h 3"/>
                <a:gd name="T8" fmla="*/ 0 w 3"/>
                <a:gd name="T9" fmla="*/ 1 h 3"/>
                <a:gd name="T10" fmla="*/ 0 w 3"/>
                <a:gd name="T11" fmla="*/ 0 h 3"/>
                <a:gd name="T12" fmla="*/ 1 w 3"/>
                <a:gd name="T13" fmla="*/ 0 h 3"/>
                <a:gd name="T14" fmla="*/ 1 w 3"/>
                <a:gd name="T15" fmla="*/ 0 h 3"/>
                <a:gd name="T16" fmla="*/ 2 w 3"/>
                <a:gd name="T17" fmla="*/ 0 h 3"/>
                <a:gd name="T18" fmla="*/ 3 w 3"/>
                <a:gd name="T19" fmla="*/ 1 h 3"/>
                <a:gd name="T20" fmla="*/ 3 w 3"/>
                <a:gd name="T21" fmla="*/ 1 h 3"/>
                <a:gd name="T22" fmla="*/ 2 w 3"/>
                <a:gd name="T23" fmla="*/ 2 h 3"/>
                <a:gd name="T24" fmla="*/ 1 w 3"/>
                <a:gd name="T25" fmla="*/ 3 h 3"/>
                <a:gd name="T26" fmla="*/ 1 w 3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9" name="Freeform 246">
              <a:extLst>
                <a:ext uri="{FF2B5EF4-FFF2-40B4-BE49-F238E27FC236}">
                  <a16:creationId xmlns:a16="http://schemas.microsoft.com/office/drawing/2014/main" id="{C6CF6A5D-4404-A2C5-EE90-4765DB4DD0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75" y="5913438"/>
              <a:ext cx="7938" cy="9525"/>
            </a:xfrm>
            <a:custGeom>
              <a:avLst/>
              <a:gdLst>
                <a:gd name="T0" fmla="*/ 2 w 5"/>
                <a:gd name="T1" fmla="*/ 0 h 6"/>
                <a:gd name="T2" fmla="*/ 2 w 5"/>
                <a:gd name="T3" fmla="*/ 0 h 6"/>
                <a:gd name="T4" fmla="*/ 1 w 5"/>
                <a:gd name="T5" fmla="*/ 0 h 6"/>
                <a:gd name="T6" fmla="*/ 0 w 5"/>
                <a:gd name="T7" fmla="*/ 2 h 6"/>
                <a:gd name="T8" fmla="*/ 0 w 5"/>
                <a:gd name="T9" fmla="*/ 2 h 6"/>
                <a:gd name="T10" fmla="*/ 1 w 5"/>
                <a:gd name="T11" fmla="*/ 5 h 6"/>
                <a:gd name="T12" fmla="*/ 2 w 5"/>
                <a:gd name="T13" fmla="*/ 6 h 6"/>
                <a:gd name="T14" fmla="*/ 2 w 5"/>
                <a:gd name="T15" fmla="*/ 6 h 6"/>
                <a:gd name="T16" fmla="*/ 4 w 5"/>
                <a:gd name="T17" fmla="*/ 5 h 6"/>
                <a:gd name="T18" fmla="*/ 5 w 5"/>
                <a:gd name="T19" fmla="*/ 2 h 6"/>
                <a:gd name="T20" fmla="*/ 5 w 5"/>
                <a:gd name="T21" fmla="*/ 2 h 6"/>
                <a:gd name="T22" fmla="*/ 5 w 5"/>
                <a:gd name="T23" fmla="*/ 0 h 6"/>
                <a:gd name="T24" fmla="*/ 2 w 5"/>
                <a:gd name="T25" fmla="*/ 0 h 6"/>
                <a:gd name="T26" fmla="*/ 2 w 5"/>
                <a:gd name="T27" fmla="*/ 0 h 6"/>
                <a:gd name="T28" fmla="*/ 2 w 5"/>
                <a:gd name="T29" fmla="*/ 4 h 6"/>
                <a:gd name="T30" fmla="*/ 2 w 5"/>
                <a:gd name="T31" fmla="*/ 4 h 6"/>
                <a:gd name="T32" fmla="*/ 1 w 5"/>
                <a:gd name="T33" fmla="*/ 4 h 6"/>
                <a:gd name="T34" fmla="*/ 1 w 5"/>
                <a:gd name="T35" fmla="*/ 2 h 6"/>
                <a:gd name="T36" fmla="*/ 1 w 5"/>
                <a:gd name="T37" fmla="*/ 2 h 6"/>
                <a:gd name="T38" fmla="*/ 1 w 5"/>
                <a:gd name="T39" fmla="*/ 1 h 6"/>
                <a:gd name="T40" fmla="*/ 2 w 5"/>
                <a:gd name="T41" fmla="*/ 1 h 6"/>
                <a:gd name="T42" fmla="*/ 2 w 5"/>
                <a:gd name="T43" fmla="*/ 1 h 6"/>
                <a:gd name="T44" fmla="*/ 4 w 5"/>
                <a:gd name="T45" fmla="*/ 1 h 6"/>
                <a:gd name="T46" fmla="*/ 4 w 5"/>
                <a:gd name="T47" fmla="*/ 2 h 6"/>
                <a:gd name="T48" fmla="*/ 4 w 5"/>
                <a:gd name="T49" fmla="*/ 2 h 6"/>
                <a:gd name="T50" fmla="*/ 4 w 5"/>
                <a:gd name="T51" fmla="*/ 4 h 6"/>
                <a:gd name="T52" fmla="*/ 2 w 5"/>
                <a:gd name="T53" fmla="*/ 4 h 6"/>
                <a:gd name="T54" fmla="*/ 2 w 5"/>
                <a:gd name="T5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0" name="Freeform 247">
              <a:extLst>
                <a:ext uri="{FF2B5EF4-FFF2-40B4-BE49-F238E27FC236}">
                  <a16:creationId xmlns:a16="http://schemas.microsoft.com/office/drawing/2014/main" id="{48D23503-69C4-E80C-AAE3-A40BC7A6D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3" y="5915025"/>
              <a:ext cx="4763" cy="4763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3 h 3"/>
                <a:gd name="T4" fmla="*/ 0 w 3"/>
                <a:gd name="T5" fmla="*/ 3 h 3"/>
                <a:gd name="T6" fmla="*/ 0 w 3"/>
                <a:gd name="T7" fmla="*/ 1 h 3"/>
                <a:gd name="T8" fmla="*/ 0 w 3"/>
                <a:gd name="T9" fmla="*/ 1 h 3"/>
                <a:gd name="T10" fmla="*/ 0 w 3"/>
                <a:gd name="T11" fmla="*/ 0 h 3"/>
                <a:gd name="T12" fmla="*/ 1 w 3"/>
                <a:gd name="T13" fmla="*/ 0 h 3"/>
                <a:gd name="T14" fmla="*/ 1 w 3"/>
                <a:gd name="T15" fmla="*/ 0 h 3"/>
                <a:gd name="T16" fmla="*/ 3 w 3"/>
                <a:gd name="T17" fmla="*/ 0 h 3"/>
                <a:gd name="T18" fmla="*/ 3 w 3"/>
                <a:gd name="T19" fmla="*/ 1 h 3"/>
                <a:gd name="T20" fmla="*/ 3 w 3"/>
                <a:gd name="T21" fmla="*/ 1 h 3"/>
                <a:gd name="T22" fmla="*/ 3 w 3"/>
                <a:gd name="T23" fmla="*/ 3 h 3"/>
                <a:gd name="T24" fmla="*/ 1 w 3"/>
                <a:gd name="T25" fmla="*/ 3 h 3"/>
                <a:gd name="T26" fmla="*/ 1 w 3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1" name="Freeform 248">
              <a:extLst>
                <a:ext uri="{FF2B5EF4-FFF2-40B4-BE49-F238E27FC236}">
                  <a16:creationId xmlns:a16="http://schemas.microsoft.com/office/drawing/2014/main" id="{01FCC6A0-D59C-9B7E-260D-78A9496A3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500" y="5915025"/>
              <a:ext cx="9525" cy="11113"/>
            </a:xfrm>
            <a:custGeom>
              <a:avLst/>
              <a:gdLst>
                <a:gd name="T0" fmla="*/ 4 w 6"/>
                <a:gd name="T1" fmla="*/ 0 h 7"/>
                <a:gd name="T2" fmla="*/ 4 w 6"/>
                <a:gd name="T3" fmla="*/ 0 h 7"/>
                <a:gd name="T4" fmla="*/ 2 w 6"/>
                <a:gd name="T5" fmla="*/ 1 h 7"/>
                <a:gd name="T6" fmla="*/ 0 w 6"/>
                <a:gd name="T7" fmla="*/ 4 h 7"/>
                <a:gd name="T8" fmla="*/ 0 w 6"/>
                <a:gd name="T9" fmla="*/ 4 h 7"/>
                <a:gd name="T10" fmla="*/ 2 w 6"/>
                <a:gd name="T11" fmla="*/ 6 h 7"/>
                <a:gd name="T12" fmla="*/ 4 w 6"/>
                <a:gd name="T13" fmla="*/ 7 h 7"/>
                <a:gd name="T14" fmla="*/ 4 w 6"/>
                <a:gd name="T15" fmla="*/ 7 h 7"/>
                <a:gd name="T16" fmla="*/ 5 w 6"/>
                <a:gd name="T17" fmla="*/ 6 h 7"/>
                <a:gd name="T18" fmla="*/ 6 w 6"/>
                <a:gd name="T19" fmla="*/ 4 h 7"/>
                <a:gd name="T20" fmla="*/ 6 w 6"/>
                <a:gd name="T21" fmla="*/ 4 h 7"/>
                <a:gd name="T22" fmla="*/ 5 w 6"/>
                <a:gd name="T23" fmla="*/ 1 h 7"/>
                <a:gd name="T24" fmla="*/ 4 w 6"/>
                <a:gd name="T25" fmla="*/ 0 h 7"/>
                <a:gd name="T26" fmla="*/ 4 w 6"/>
                <a:gd name="T27" fmla="*/ 0 h 7"/>
                <a:gd name="T28" fmla="*/ 4 w 6"/>
                <a:gd name="T29" fmla="*/ 5 h 7"/>
                <a:gd name="T30" fmla="*/ 4 w 6"/>
                <a:gd name="T31" fmla="*/ 5 h 7"/>
                <a:gd name="T32" fmla="*/ 3 w 6"/>
                <a:gd name="T33" fmla="*/ 4 h 7"/>
                <a:gd name="T34" fmla="*/ 2 w 6"/>
                <a:gd name="T35" fmla="*/ 3 h 7"/>
                <a:gd name="T36" fmla="*/ 2 w 6"/>
                <a:gd name="T37" fmla="*/ 3 h 7"/>
                <a:gd name="T38" fmla="*/ 3 w 6"/>
                <a:gd name="T39" fmla="*/ 3 h 7"/>
                <a:gd name="T40" fmla="*/ 4 w 6"/>
                <a:gd name="T41" fmla="*/ 1 h 7"/>
                <a:gd name="T42" fmla="*/ 4 w 6"/>
                <a:gd name="T43" fmla="*/ 1 h 7"/>
                <a:gd name="T44" fmla="*/ 5 w 6"/>
                <a:gd name="T45" fmla="*/ 3 h 7"/>
                <a:gd name="T46" fmla="*/ 5 w 6"/>
                <a:gd name="T47" fmla="*/ 3 h 7"/>
                <a:gd name="T48" fmla="*/ 5 w 6"/>
                <a:gd name="T49" fmla="*/ 3 h 7"/>
                <a:gd name="T50" fmla="*/ 5 w 6"/>
                <a:gd name="T51" fmla="*/ 4 h 7"/>
                <a:gd name="T52" fmla="*/ 4 w 6"/>
                <a:gd name="T53" fmla="*/ 5 h 7"/>
                <a:gd name="T54" fmla="*/ 4 w 6"/>
                <a:gd name="T5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4" y="5"/>
                  </a:moveTo>
                  <a:lnTo>
                    <a:pt x="4" y="5"/>
                  </a:lnTo>
                  <a:lnTo>
                    <a:pt x="3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2" name="Freeform 249">
              <a:extLst>
                <a:ext uri="{FF2B5EF4-FFF2-40B4-BE49-F238E27FC236}">
                  <a16:creationId xmlns:a16="http://schemas.microsoft.com/office/drawing/2014/main" id="{2A56754B-3639-D47B-9E49-27933E671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675" y="5916613"/>
              <a:ext cx="4763" cy="6350"/>
            </a:xfrm>
            <a:custGeom>
              <a:avLst/>
              <a:gdLst>
                <a:gd name="T0" fmla="*/ 2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2 h 4"/>
                <a:gd name="T8" fmla="*/ 0 w 3"/>
                <a:gd name="T9" fmla="*/ 2 h 4"/>
                <a:gd name="T10" fmla="*/ 1 w 3"/>
                <a:gd name="T11" fmla="*/ 2 h 4"/>
                <a:gd name="T12" fmla="*/ 2 w 3"/>
                <a:gd name="T13" fmla="*/ 0 h 4"/>
                <a:gd name="T14" fmla="*/ 2 w 3"/>
                <a:gd name="T15" fmla="*/ 0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2 h 4"/>
                <a:gd name="T22" fmla="*/ 3 w 3"/>
                <a:gd name="T23" fmla="*/ 3 h 4"/>
                <a:gd name="T24" fmla="*/ 2 w 3"/>
                <a:gd name="T25" fmla="*/ 4 h 4"/>
                <a:gd name="T26" fmla="*/ 2 w 3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lnTo>
                    <a:pt x="2" y="4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3" name="Freeform 250">
              <a:extLst>
                <a:ext uri="{FF2B5EF4-FFF2-40B4-BE49-F238E27FC236}">
                  <a16:creationId xmlns:a16="http://schemas.microsoft.com/office/drawing/2014/main" id="{17B5FCD3-3B9E-50C2-115B-3CCDB82BF1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888" y="5892800"/>
              <a:ext cx="7938" cy="11113"/>
            </a:xfrm>
            <a:custGeom>
              <a:avLst/>
              <a:gdLst>
                <a:gd name="T0" fmla="*/ 2 w 5"/>
                <a:gd name="T1" fmla="*/ 0 h 7"/>
                <a:gd name="T2" fmla="*/ 2 w 5"/>
                <a:gd name="T3" fmla="*/ 0 h 7"/>
                <a:gd name="T4" fmla="*/ 1 w 5"/>
                <a:gd name="T5" fmla="*/ 1 h 7"/>
                <a:gd name="T6" fmla="*/ 0 w 5"/>
                <a:gd name="T7" fmla="*/ 3 h 7"/>
                <a:gd name="T8" fmla="*/ 0 w 5"/>
                <a:gd name="T9" fmla="*/ 3 h 7"/>
                <a:gd name="T10" fmla="*/ 1 w 5"/>
                <a:gd name="T11" fmla="*/ 6 h 7"/>
                <a:gd name="T12" fmla="*/ 2 w 5"/>
                <a:gd name="T13" fmla="*/ 7 h 7"/>
                <a:gd name="T14" fmla="*/ 2 w 5"/>
                <a:gd name="T15" fmla="*/ 7 h 7"/>
                <a:gd name="T16" fmla="*/ 5 w 5"/>
                <a:gd name="T17" fmla="*/ 6 h 7"/>
                <a:gd name="T18" fmla="*/ 5 w 5"/>
                <a:gd name="T19" fmla="*/ 3 h 7"/>
                <a:gd name="T20" fmla="*/ 5 w 5"/>
                <a:gd name="T21" fmla="*/ 3 h 7"/>
                <a:gd name="T22" fmla="*/ 5 w 5"/>
                <a:gd name="T23" fmla="*/ 1 h 7"/>
                <a:gd name="T24" fmla="*/ 2 w 5"/>
                <a:gd name="T25" fmla="*/ 0 h 7"/>
                <a:gd name="T26" fmla="*/ 2 w 5"/>
                <a:gd name="T27" fmla="*/ 0 h 7"/>
                <a:gd name="T28" fmla="*/ 2 w 5"/>
                <a:gd name="T29" fmla="*/ 5 h 7"/>
                <a:gd name="T30" fmla="*/ 2 w 5"/>
                <a:gd name="T31" fmla="*/ 5 h 7"/>
                <a:gd name="T32" fmla="*/ 1 w 5"/>
                <a:gd name="T33" fmla="*/ 3 h 7"/>
                <a:gd name="T34" fmla="*/ 1 w 5"/>
                <a:gd name="T35" fmla="*/ 2 h 7"/>
                <a:gd name="T36" fmla="*/ 1 w 5"/>
                <a:gd name="T37" fmla="*/ 2 h 7"/>
                <a:gd name="T38" fmla="*/ 1 w 5"/>
                <a:gd name="T39" fmla="*/ 2 h 7"/>
                <a:gd name="T40" fmla="*/ 2 w 5"/>
                <a:gd name="T41" fmla="*/ 1 h 7"/>
                <a:gd name="T42" fmla="*/ 2 w 5"/>
                <a:gd name="T43" fmla="*/ 1 h 7"/>
                <a:gd name="T44" fmla="*/ 4 w 5"/>
                <a:gd name="T45" fmla="*/ 2 h 7"/>
                <a:gd name="T46" fmla="*/ 5 w 5"/>
                <a:gd name="T47" fmla="*/ 2 h 7"/>
                <a:gd name="T48" fmla="*/ 5 w 5"/>
                <a:gd name="T49" fmla="*/ 2 h 7"/>
                <a:gd name="T50" fmla="*/ 4 w 5"/>
                <a:gd name="T51" fmla="*/ 3 h 7"/>
                <a:gd name="T52" fmla="*/ 2 w 5"/>
                <a:gd name="T53" fmla="*/ 5 h 7"/>
                <a:gd name="T54" fmla="*/ 2 w 5"/>
                <a:gd name="T5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6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4" name="Freeform 251">
              <a:extLst>
                <a:ext uri="{FF2B5EF4-FFF2-40B4-BE49-F238E27FC236}">
                  <a16:creationId xmlns:a16="http://schemas.microsoft.com/office/drawing/2014/main" id="{67907091-4F66-B63C-2006-0ACF01CCC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5894388"/>
              <a:ext cx="6350" cy="635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4 h 4"/>
                <a:gd name="T4" fmla="*/ 0 w 4"/>
                <a:gd name="T5" fmla="*/ 2 h 4"/>
                <a:gd name="T6" fmla="*/ 0 w 4"/>
                <a:gd name="T7" fmla="*/ 1 h 4"/>
                <a:gd name="T8" fmla="*/ 0 w 4"/>
                <a:gd name="T9" fmla="*/ 1 h 4"/>
                <a:gd name="T10" fmla="*/ 0 w 4"/>
                <a:gd name="T11" fmla="*/ 1 h 4"/>
                <a:gd name="T12" fmla="*/ 1 w 4"/>
                <a:gd name="T13" fmla="*/ 0 h 4"/>
                <a:gd name="T14" fmla="*/ 1 w 4"/>
                <a:gd name="T15" fmla="*/ 0 h 4"/>
                <a:gd name="T16" fmla="*/ 3 w 4"/>
                <a:gd name="T17" fmla="*/ 1 h 4"/>
                <a:gd name="T18" fmla="*/ 4 w 4"/>
                <a:gd name="T19" fmla="*/ 1 h 4"/>
                <a:gd name="T20" fmla="*/ 4 w 4"/>
                <a:gd name="T21" fmla="*/ 1 h 4"/>
                <a:gd name="T22" fmla="*/ 3 w 4"/>
                <a:gd name="T23" fmla="*/ 2 h 4"/>
                <a:gd name="T24" fmla="*/ 1 w 4"/>
                <a:gd name="T25" fmla="*/ 4 h 4"/>
                <a:gd name="T26" fmla="*/ 1 w 4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5" name="Freeform 252">
              <a:extLst>
                <a:ext uri="{FF2B5EF4-FFF2-40B4-BE49-F238E27FC236}">
                  <a16:creationId xmlns:a16="http://schemas.microsoft.com/office/drawing/2014/main" id="{A87D4B03-A387-E04E-7405-4DF4D11B4D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0763" y="5929313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0 h 6"/>
                <a:gd name="T4" fmla="*/ 1 w 4"/>
                <a:gd name="T5" fmla="*/ 0 h 6"/>
                <a:gd name="T6" fmla="*/ 0 w 4"/>
                <a:gd name="T7" fmla="*/ 2 h 6"/>
                <a:gd name="T8" fmla="*/ 0 w 4"/>
                <a:gd name="T9" fmla="*/ 2 h 6"/>
                <a:gd name="T10" fmla="*/ 1 w 4"/>
                <a:gd name="T11" fmla="*/ 5 h 6"/>
                <a:gd name="T12" fmla="*/ 2 w 4"/>
                <a:gd name="T13" fmla="*/ 6 h 6"/>
                <a:gd name="T14" fmla="*/ 2 w 4"/>
                <a:gd name="T15" fmla="*/ 6 h 6"/>
                <a:gd name="T16" fmla="*/ 4 w 4"/>
                <a:gd name="T17" fmla="*/ 5 h 6"/>
                <a:gd name="T18" fmla="*/ 4 w 4"/>
                <a:gd name="T19" fmla="*/ 2 h 6"/>
                <a:gd name="T20" fmla="*/ 4 w 4"/>
                <a:gd name="T21" fmla="*/ 2 h 6"/>
                <a:gd name="T22" fmla="*/ 4 w 4"/>
                <a:gd name="T23" fmla="*/ 0 h 6"/>
                <a:gd name="T24" fmla="*/ 2 w 4"/>
                <a:gd name="T25" fmla="*/ 0 h 6"/>
                <a:gd name="T26" fmla="*/ 2 w 4"/>
                <a:gd name="T27" fmla="*/ 0 h 6"/>
                <a:gd name="T28" fmla="*/ 2 w 4"/>
                <a:gd name="T29" fmla="*/ 3 h 6"/>
                <a:gd name="T30" fmla="*/ 2 w 4"/>
                <a:gd name="T31" fmla="*/ 3 h 6"/>
                <a:gd name="T32" fmla="*/ 1 w 4"/>
                <a:gd name="T33" fmla="*/ 3 h 6"/>
                <a:gd name="T34" fmla="*/ 1 w 4"/>
                <a:gd name="T35" fmla="*/ 2 h 6"/>
                <a:gd name="T36" fmla="*/ 1 w 4"/>
                <a:gd name="T37" fmla="*/ 2 h 6"/>
                <a:gd name="T38" fmla="*/ 1 w 4"/>
                <a:gd name="T39" fmla="*/ 1 h 6"/>
                <a:gd name="T40" fmla="*/ 2 w 4"/>
                <a:gd name="T41" fmla="*/ 1 h 6"/>
                <a:gd name="T42" fmla="*/ 2 w 4"/>
                <a:gd name="T43" fmla="*/ 1 h 6"/>
                <a:gd name="T44" fmla="*/ 3 w 4"/>
                <a:gd name="T45" fmla="*/ 1 h 6"/>
                <a:gd name="T46" fmla="*/ 4 w 4"/>
                <a:gd name="T47" fmla="*/ 2 h 6"/>
                <a:gd name="T48" fmla="*/ 4 w 4"/>
                <a:gd name="T49" fmla="*/ 2 h 6"/>
                <a:gd name="T50" fmla="*/ 3 w 4"/>
                <a:gd name="T51" fmla="*/ 3 h 6"/>
                <a:gd name="T52" fmla="*/ 2 w 4"/>
                <a:gd name="T53" fmla="*/ 3 h 6"/>
                <a:gd name="T54" fmla="*/ 2 w 4"/>
                <a:gd name="T5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5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6" name="Freeform 253">
              <a:extLst>
                <a:ext uri="{FF2B5EF4-FFF2-40B4-BE49-F238E27FC236}">
                  <a16:creationId xmlns:a16="http://schemas.microsoft.com/office/drawing/2014/main" id="{47C2CD69-08B3-3CE9-DB06-B5EA0A71B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350" y="5930900"/>
              <a:ext cx="4763" cy="3175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2 h 2"/>
                <a:gd name="T4" fmla="*/ 0 w 3"/>
                <a:gd name="T5" fmla="*/ 2 h 2"/>
                <a:gd name="T6" fmla="*/ 0 w 3"/>
                <a:gd name="T7" fmla="*/ 1 h 2"/>
                <a:gd name="T8" fmla="*/ 0 w 3"/>
                <a:gd name="T9" fmla="*/ 1 h 2"/>
                <a:gd name="T10" fmla="*/ 0 w 3"/>
                <a:gd name="T11" fmla="*/ 0 h 2"/>
                <a:gd name="T12" fmla="*/ 1 w 3"/>
                <a:gd name="T13" fmla="*/ 0 h 2"/>
                <a:gd name="T14" fmla="*/ 1 w 3"/>
                <a:gd name="T15" fmla="*/ 0 h 2"/>
                <a:gd name="T16" fmla="*/ 2 w 3"/>
                <a:gd name="T17" fmla="*/ 0 h 2"/>
                <a:gd name="T18" fmla="*/ 3 w 3"/>
                <a:gd name="T19" fmla="*/ 1 h 2"/>
                <a:gd name="T20" fmla="*/ 3 w 3"/>
                <a:gd name="T21" fmla="*/ 1 h 2"/>
                <a:gd name="T22" fmla="*/ 2 w 3"/>
                <a:gd name="T23" fmla="*/ 2 h 2"/>
                <a:gd name="T24" fmla="*/ 1 w 3"/>
                <a:gd name="T25" fmla="*/ 2 h 2"/>
                <a:gd name="T26" fmla="*/ 1 w 3"/>
                <a:gd name="T2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7" name="Freeform 254">
              <a:extLst>
                <a:ext uri="{FF2B5EF4-FFF2-40B4-BE49-F238E27FC236}">
                  <a16:creationId xmlns:a16="http://schemas.microsoft.com/office/drawing/2014/main" id="{A271A67F-A9A7-BE7E-FDB6-9EC47C220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663" y="5926138"/>
              <a:ext cx="6350" cy="12700"/>
            </a:xfrm>
            <a:custGeom>
              <a:avLst/>
              <a:gdLst>
                <a:gd name="T0" fmla="*/ 2 w 4"/>
                <a:gd name="T1" fmla="*/ 0 h 8"/>
                <a:gd name="T2" fmla="*/ 2 w 4"/>
                <a:gd name="T3" fmla="*/ 0 h 8"/>
                <a:gd name="T4" fmla="*/ 0 w 4"/>
                <a:gd name="T5" fmla="*/ 2 h 8"/>
                <a:gd name="T6" fmla="*/ 0 w 4"/>
                <a:gd name="T7" fmla="*/ 3 h 8"/>
                <a:gd name="T8" fmla="*/ 0 w 4"/>
                <a:gd name="T9" fmla="*/ 3 h 8"/>
                <a:gd name="T10" fmla="*/ 1 w 4"/>
                <a:gd name="T11" fmla="*/ 5 h 8"/>
                <a:gd name="T12" fmla="*/ 2 w 4"/>
                <a:gd name="T13" fmla="*/ 8 h 8"/>
                <a:gd name="T14" fmla="*/ 2 w 4"/>
                <a:gd name="T15" fmla="*/ 8 h 8"/>
                <a:gd name="T16" fmla="*/ 3 w 4"/>
                <a:gd name="T17" fmla="*/ 5 h 8"/>
                <a:gd name="T18" fmla="*/ 4 w 4"/>
                <a:gd name="T19" fmla="*/ 3 h 8"/>
                <a:gd name="T20" fmla="*/ 4 w 4"/>
                <a:gd name="T21" fmla="*/ 3 h 8"/>
                <a:gd name="T22" fmla="*/ 4 w 4"/>
                <a:gd name="T23" fmla="*/ 2 h 8"/>
                <a:gd name="T24" fmla="*/ 2 w 4"/>
                <a:gd name="T25" fmla="*/ 0 h 8"/>
                <a:gd name="T26" fmla="*/ 2 w 4"/>
                <a:gd name="T27" fmla="*/ 0 h 8"/>
                <a:gd name="T28" fmla="*/ 2 w 4"/>
                <a:gd name="T29" fmla="*/ 5 h 8"/>
                <a:gd name="T30" fmla="*/ 2 w 4"/>
                <a:gd name="T31" fmla="*/ 5 h 8"/>
                <a:gd name="T32" fmla="*/ 1 w 4"/>
                <a:gd name="T33" fmla="*/ 4 h 8"/>
                <a:gd name="T34" fmla="*/ 1 w 4"/>
                <a:gd name="T35" fmla="*/ 3 h 8"/>
                <a:gd name="T36" fmla="*/ 1 w 4"/>
                <a:gd name="T37" fmla="*/ 3 h 8"/>
                <a:gd name="T38" fmla="*/ 1 w 4"/>
                <a:gd name="T39" fmla="*/ 2 h 8"/>
                <a:gd name="T40" fmla="*/ 2 w 4"/>
                <a:gd name="T41" fmla="*/ 2 h 8"/>
                <a:gd name="T42" fmla="*/ 2 w 4"/>
                <a:gd name="T43" fmla="*/ 2 h 8"/>
                <a:gd name="T44" fmla="*/ 3 w 4"/>
                <a:gd name="T45" fmla="*/ 2 h 8"/>
                <a:gd name="T46" fmla="*/ 3 w 4"/>
                <a:gd name="T47" fmla="*/ 3 h 8"/>
                <a:gd name="T48" fmla="*/ 3 w 4"/>
                <a:gd name="T49" fmla="*/ 3 h 8"/>
                <a:gd name="T50" fmla="*/ 3 w 4"/>
                <a:gd name="T51" fmla="*/ 4 h 8"/>
                <a:gd name="T52" fmla="*/ 2 w 4"/>
                <a:gd name="T53" fmla="*/ 5 h 8"/>
                <a:gd name="T54" fmla="*/ 2 w 4"/>
                <a:gd name="T5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8" name="Freeform 255">
              <a:extLst>
                <a:ext uri="{FF2B5EF4-FFF2-40B4-BE49-F238E27FC236}">
                  <a16:creationId xmlns:a16="http://schemas.microsoft.com/office/drawing/2014/main" id="{27E60264-7D01-07E8-A396-68D06889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" y="5929313"/>
              <a:ext cx="3175" cy="4763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3 h 3"/>
                <a:gd name="T4" fmla="*/ 0 w 2"/>
                <a:gd name="T5" fmla="*/ 2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0 h 3"/>
                <a:gd name="T12" fmla="*/ 1 w 2"/>
                <a:gd name="T13" fmla="*/ 0 h 3"/>
                <a:gd name="T14" fmla="*/ 1 w 2"/>
                <a:gd name="T15" fmla="*/ 0 h 3"/>
                <a:gd name="T16" fmla="*/ 2 w 2"/>
                <a:gd name="T17" fmla="*/ 0 h 3"/>
                <a:gd name="T18" fmla="*/ 2 w 2"/>
                <a:gd name="T19" fmla="*/ 1 h 3"/>
                <a:gd name="T20" fmla="*/ 2 w 2"/>
                <a:gd name="T21" fmla="*/ 1 h 3"/>
                <a:gd name="T22" fmla="*/ 2 w 2"/>
                <a:gd name="T23" fmla="*/ 2 h 3"/>
                <a:gd name="T24" fmla="*/ 1 w 2"/>
                <a:gd name="T25" fmla="*/ 3 h 3"/>
                <a:gd name="T26" fmla="*/ 1 w 2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lnTo>
                    <a:pt x="1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9" name="Freeform 256">
              <a:extLst>
                <a:ext uri="{FF2B5EF4-FFF2-40B4-BE49-F238E27FC236}">
                  <a16:creationId xmlns:a16="http://schemas.microsoft.com/office/drawing/2014/main" id="{24069452-C5B4-C52D-68A5-080837E43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513" y="5978525"/>
              <a:ext cx="7938" cy="11113"/>
            </a:xfrm>
            <a:custGeom>
              <a:avLst/>
              <a:gdLst>
                <a:gd name="T0" fmla="*/ 2 w 5"/>
                <a:gd name="T1" fmla="*/ 0 h 7"/>
                <a:gd name="T2" fmla="*/ 2 w 5"/>
                <a:gd name="T3" fmla="*/ 0 h 7"/>
                <a:gd name="T4" fmla="*/ 1 w 5"/>
                <a:gd name="T5" fmla="*/ 1 h 7"/>
                <a:gd name="T6" fmla="*/ 0 w 5"/>
                <a:gd name="T7" fmla="*/ 2 h 7"/>
                <a:gd name="T8" fmla="*/ 0 w 5"/>
                <a:gd name="T9" fmla="*/ 2 h 7"/>
                <a:gd name="T10" fmla="*/ 1 w 5"/>
                <a:gd name="T11" fmla="*/ 5 h 7"/>
                <a:gd name="T12" fmla="*/ 2 w 5"/>
                <a:gd name="T13" fmla="*/ 7 h 7"/>
                <a:gd name="T14" fmla="*/ 2 w 5"/>
                <a:gd name="T15" fmla="*/ 7 h 7"/>
                <a:gd name="T16" fmla="*/ 5 w 5"/>
                <a:gd name="T17" fmla="*/ 5 h 7"/>
                <a:gd name="T18" fmla="*/ 5 w 5"/>
                <a:gd name="T19" fmla="*/ 2 h 7"/>
                <a:gd name="T20" fmla="*/ 5 w 5"/>
                <a:gd name="T21" fmla="*/ 2 h 7"/>
                <a:gd name="T22" fmla="*/ 5 w 5"/>
                <a:gd name="T23" fmla="*/ 1 h 7"/>
                <a:gd name="T24" fmla="*/ 2 w 5"/>
                <a:gd name="T25" fmla="*/ 0 h 7"/>
                <a:gd name="T26" fmla="*/ 2 w 5"/>
                <a:gd name="T27" fmla="*/ 0 h 7"/>
                <a:gd name="T28" fmla="*/ 2 w 5"/>
                <a:gd name="T29" fmla="*/ 5 h 7"/>
                <a:gd name="T30" fmla="*/ 2 w 5"/>
                <a:gd name="T31" fmla="*/ 5 h 7"/>
                <a:gd name="T32" fmla="*/ 1 w 5"/>
                <a:gd name="T33" fmla="*/ 4 h 7"/>
                <a:gd name="T34" fmla="*/ 1 w 5"/>
                <a:gd name="T35" fmla="*/ 2 h 7"/>
                <a:gd name="T36" fmla="*/ 1 w 5"/>
                <a:gd name="T37" fmla="*/ 2 h 7"/>
                <a:gd name="T38" fmla="*/ 1 w 5"/>
                <a:gd name="T39" fmla="*/ 1 h 7"/>
                <a:gd name="T40" fmla="*/ 2 w 5"/>
                <a:gd name="T41" fmla="*/ 1 h 7"/>
                <a:gd name="T42" fmla="*/ 2 w 5"/>
                <a:gd name="T43" fmla="*/ 1 h 7"/>
                <a:gd name="T44" fmla="*/ 4 w 5"/>
                <a:gd name="T45" fmla="*/ 1 h 7"/>
                <a:gd name="T46" fmla="*/ 5 w 5"/>
                <a:gd name="T47" fmla="*/ 2 h 7"/>
                <a:gd name="T48" fmla="*/ 5 w 5"/>
                <a:gd name="T49" fmla="*/ 2 h 7"/>
                <a:gd name="T50" fmla="*/ 4 w 5"/>
                <a:gd name="T51" fmla="*/ 4 h 7"/>
                <a:gd name="T52" fmla="*/ 2 w 5"/>
                <a:gd name="T53" fmla="*/ 5 h 7"/>
                <a:gd name="T54" fmla="*/ 2 w 5"/>
                <a:gd name="T5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5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4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0" name="Freeform 257">
              <a:extLst>
                <a:ext uri="{FF2B5EF4-FFF2-40B4-BE49-F238E27FC236}">
                  <a16:creationId xmlns:a16="http://schemas.microsoft.com/office/drawing/2014/main" id="{44B553E6-FA8C-B35F-FAFD-B0AD8661C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" y="5980113"/>
              <a:ext cx="6350" cy="635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4 h 4"/>
                <a:gd name="T4" fmla="*/ 0 w 4"/>
                <a:gd name="T5" fmla="*/ 3 h 4"/>
                <a:gd name="T6" fmla="*/ 0 w 4"/>
                <a:gd name="T7" fmla="*/ 1 h 4"/>
                <a:gd name="T8" fmla="*/ 0 w 4"/>
                <a:gd name="T9" fmla="*/ 1 h 4"/>
                <a:gd name="T10" fmla="*/ 0 w 4"/>
                <a:gd name="T11" fmla="*/ 0 h 4"/>
                <a:gd name="T12" fmla="*/ 1 w 4"/>
                <a:gd name="T13" fmla="*/ 0 h 4"/>
                <a:gd name="T14" fmla="*/ 1 w 4"/>
                <a:gd name="T15" fmla="*/ 0 h 4"/>
                <a:gd name="T16" fmla="*/ 3 w 4"/>
                <a:gd name="T17" fmla="*/ 0 h 4"/>
                <a:gd name="T18" fmla="*/ 4 w 4"/>
                <a:gd name="T19" fmla="*/ 1 h 4"/>
                <a:gd name="T20" fmla="*/ 4 w 4"/>
                <a:gd name="T21" fmla="*/ 1 h 4"/>
                <a:gd name="T22" fmla="*/ 3 w 4"/>
                <a:gd name="T23" fmla="*/ 3 h 4"/>
                <a:gd name="T24" fmla="*/ 1 w 4"/>
                <a:gd name="T25" fmla="*/ 4 h 4"/>
                <a:gd name="T26" fmla="*/ 1 w 4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1" name="Freeform 258">
              <a:extLst>
                <a:ext uri="{FF2B5EF4-FFF2-40B4-BE49-F238E27FC236}">
                  <a16:creationId xmlns:a16="http://schemas.microsoft.com/office/drawing/2014/main" id="{26E402CC-8D8B-FF4D-48E2-4AEDD6FA8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594360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0 h 6"/>
                <a:gd name="T4" fmla="*/ 1 w 4"/>
                <a:gd name="T5" fmla="*/ 0 h 6"/>
                <a:gd name="T6" fmla="*/ 0 w 4"/>
                <a:gd name="T7" fmla="*/ 3 h 6"/>
                <a:gd name="T8" fmla="*/ 0 w 4"/>
                <a:gd name="T9" fmla="*/ 3 h 6"/>
                <a:gd name="T10" fmla="*/ 1 w 4"/>
                <a:gd name="T11" fmla="*/ 5 h 6"/>
                <a:gd name="T12" fmla="*/ 2 w 4"/>
                <a:gd name="T13" fmla="*/ 6 h 6"/>
                <a:gd name="T14" fmla="*/ 2 w 4"/>
                <a:gd name="T15" fmla="*/ 6 h 6"/>
                <a:gd name="T16" fmla="*/ 4 w 4"/>
                <a:gd name="T17" fmla="*/ 5 h 6"/>
                <a:gd name="T18" fmla="*/ 4 w 4"/>
                <a:gd name="T19" fmla="*/ 3 h 6"/>
                <a:gd name="T20" fmla="*/ 4 w 4"/>
                <a:gd name="T21" fmla="*/ 3 h 6"/>
                <a:gd name="T22" fmla="*/ 4 w 4"/>
                <a:gd name="T23" fmla="*/ 0 h 6"/>
                <a:gd name="T24" fmla="*/ 2 w 4"/>
                <a:gd name="T25" fmla="*/ 0 h 6"/>
                <a:gd name="T26" fmla="*/ 2 w 4"/>
                <a:gd name="T27" fmla="*/ 0 h 6"/>
                <a:gd name="T28" fmla="*/ 2 w 4"/>
                <a:gd name="T29" fmla="*/ 4 h 6"/>
                <a:gd name="T30" fmla="*/ 2 w 4"/>
                <a:gd name="T31" fmla="*/ 4 h 6"/>
                <a:gd name="T32" fmla="*/ 1 w 4"/>
                <a:gd name="T33" fmla="*/ 4 h 6"/>
                <a:gd name="T34" fmla="*/ 1 w 4"/>
                <a:gd name="T35" fmla="*/ 3 h 6"/>
                <a:gd name="T36" fmla="*/ 1 w 4"/>
                <a:gd name="T37" fmla="*/ 3 h 6"/>
                <a:gd name="T38" fmla="*/ 1 w 4"/>
                <a:gd name="T39" fmla="*/ 2 h 6"/>
                <a:gd name="T40" fmla="*/ 2 w 4"/>
                <a:gd name="T41" fmla="*/ 0 h 6"/>
                <a:gd name="T42" fmla="*/ 2 w 4"/>
                <a:gd name="T43" fmla="*/ 0 h 6"/>
                <a:gd name="T44" fmla="*/ 3 w 4"/>
                <a:gd name="T45" fmla="*/ 2 h 6"/>
                <a:gd name="T46" fmla="*/ 4 w 4"/>
                <a:gd name="T47" fmla="*/ 3 h 6"/>
                <a:gd name="T48" fmla="*/ 4 w 4"/>
                <a:gd name="T49" fmla="*/ 3 h 6"/>
                <a:gd name="T50" fmla="*/ 3 w 4"/>
                <a:gd name="T51" fmla="*/ 4 h 6"/>
                <a:gd name="T52" fmla="*/ 2 w 4"/>
                <a:gd name="T53" fmla="*/ 4 h 6"/>
                <a:gd name="T54" fmla="*/ 2 w 4"/>
                <a:gd name="T5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2" name="Freeform 259">
              <a:extLst>
                <a:ext uri="{FF2B5EF4-FFF2-40B4-BE49-F238E27FC236}">
                  <a16:creationId xmlns:a16="http://schemas.microsoft.com/office/drawing/2014/main" id="{EC6FE326-E155-404D-8DCE-3943B652B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063" y="5943600"/>
              <a:ext cx="4763" cy="6350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4 h 4"/>
                <a:gd name="T4" fmla="*/ 0 w 3"/>
                <a:gd name="T5" fmla="*/ 4 h 4"/>
                <a:gd name="T6" fmla="*/ 0 w 3"/>
                <a:gd name="T7" fmla="*/ 3 h 4"/>
                <a:gd name="T8" fmla="*/ 0 w 3"/>
                <a:gd name="T9" fmla="*/ 3 h 4"/>
                <a:gd name="T10" fmla="*/ 0 w 3"/>
                <a:gd name="T11" fmla="*/ 2 h 4"/>
                <a:gd name="T12" fmla="*/ 1 w 3"/>
                <a:gd name="T13" fmla="*/ 0 h 4"/>
                <a:gd name="T14" fmla="*/ 1 w 3"/>
                <a:gd name="T15" fmla="*/ 0 h 4"/>
                <a:gd name="T16" fmla="*/ 2 w 3"/>
                <a:gd name="T17" fmla="*/ 2 h 4"/>
                <a:gd name="T18" fmla="*/ 3 w 3"/>
                <a:gd name="T19" fmla="*/ 3 h 4"/>
                <a:gd name="T20" fmla="*/ 3 w 3"/>
                <a:gd name="T21" fmla="*/ 3 h 4"/>
                <a:gd name="T22" fmla="*/ 2 w 3"/>
                <a:gd name="T23" fmla="*/ 4 h 4"/>
                <a:gd name="T24" fmla="*/ 1 w 3"/>
                <a:gd name="T25" fmla="*/ 4 h 4"/>
                <a:gd name="T26" fmla="*/ 1 w 3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3" name="Freeform 260">
              <a:extLst>
                <a:ext uri="{FF2B5EF4-FFF2-40B4-BE49-F238E27FC236}">
                  <a16:creationId xmlns:a16="http://schemas.microsoft.com/office/drawing/2014/main" id="{914573ED-6940-D190-9CDB-6DFB472B1C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800" y="5895975"/>
              <a:ext cx="7938" cy="11113"/>
            </a:xfrm>
            <a:custGeom>
              <a:avLst/>
              <a:gdLst>
                <a:gd name="T0" fmla="*/ 2 w 5"/>
                <a:gd name="T1" fmla="*/ 0 h 7"/>
                <a:gd name="T2" fmla="*/ 2 w 5"/>
                <a:gd name="T3" fmla="*/ 0 h 7"/>
                <a:gd name="T4" fmla="*/ 1 w 5"/>
                <a:gd name="T5" fmla="*/ 1 h 7"/>
                <a:gd name="T6" fmla="*/ 0 w 5"/>
                <a:gd name="T7" fmla="*/ 3 h 7"/>
                <a:gd name="T8" fmla="*/ 0 w 5"/>
                <a:gd name="T9" fmla="*/ 3 h 7"/>
                <a:gd name="T10" fmla="*/ 1 w 5"/>
                <a:gd name="T11" fmla="*/ 5 h 7"/>
                <a:gd name="T12" fmla="*/ 2 w 5"/>
                <a:gd name="T13" fmla="*/ 7 h 7"/>
                <a:gd name="T14" fmla="*/ 2 w 5"/>
                <a:gd name="T15" fmla="*/ 7 h 7"/>
                <a:gd name="T16" fmla="*/ 5 w 5"/>
                <a:gd name="T17" fmla="*/ 5 h 7"/>
                <a:gd name="T18" fmla="*/ 5 w 5"/>
                <a:gd name="T19" fmla="*/ 3 h 7"/>
                <a:gd name="T20" fmla="*/ 5 w 5"/>
                <a:gd name="T21" fmla="*/ 3 h 7"/>
                <a:gd name="T22" fmla="*/ 5 w 5"/>
                <a:gd name="T23" fmla="*/ 1 h 7"/>
                <a:gd name="T24" fmla="*/ 2 w 5"/>
                <a:gd name="T25" fmla="*/ 0 h 7"/>
                <a:gd name="T26" fmla="*/ 2 w 5"/>
                <a:gd name="T27" fmla="*/ 0 h 7"/>
                <a:gd name="T28" fmla="*/ 2 w 5"/>
                <a:gd name="T29" fmla="*/ 4 h 7"/>
                <a:gd name="T30" fmla="*/ 2 w 5"/>
                <a:gd name="T31" fmla="*/ 4 h 7"/>
                <a:gd name="T32" fmla="*/ 1 w 5"/>
                <a:gd name="T33" fmla="*/ 4 h 7"/>
                <a:gd name="T34" fmla="*/ 1 w 5"/>
                <a:gd name="T35" fmla="*/ 3 h 7"/>
                <a:gd name="T36" fmla="*/ 1 w 5"/>
                <a:gd name="T37" fmla="*/ 3 h 7"/>
                <a:gd name="T38" fmla="*/ 1 w 5"/>
                <a:gd name="T39" fmla="*/ 1 h 7"/>
                <a:gd name="T40" fmla="*/ 2 w 5"/>
                <a:gd name="T41" fmla="*/ 1 h 7"/>
                <a:gd name="T42" fmla="*/ 2 w 5"/>
                <a:gd name="T43" fmla="*/ 1 h 7"/>
                <a:gd name="T44" fmla="*/ 4 w 5"/>
                <a:gd name="T45" fmla="*/ 1 h 7"/>
                <a:gd name="T46" fmla="*/ 5 w 5"/>
                <a:gd name="T47" fmla="*/ 3 h 7"/>
                <a:gd name="T48" fmla="*/ 5 w 5"/>
                <a:gd name="T49" fmla="*/ 3 h 7"/>
                <a:gd name="T50" fmla="*/ 4 w 5"/>
                <a:gd name="T51" fmla="*/ 4 h 7"/>
                <a:gd name="T52" fmla="*/ 2 w 5"/>
                <a:gd name="T53" fmla="*/ 4 h 7"/>
                <a:gd name="T54" fmla="*/ 2 w 5"/>
                <a:gd name="T5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1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2" y="4"/>
                  </a:moveTo>
                  <a:lnTo>
                    <a:pt x="2" y="4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4" name="Freeform 261">
              <a:extLst>
                <a:ext uri="{FF2B5EF4-FFF2-40B4-BE49-F238E27FC236}">
                  <a16:creationId xmlns:a16="http://schemas.microsoft.com/office/drawing/2014/main" id="{715FDCBA-29A0-B34C-910C-A71AA751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5897563"/>
              <a:ext cx="6350" cy="4763"/>
            </a:xfrm>
            <a:custGeom>
              <a:avLst/>
              <a:gdLst>
                <a:gd name="T0" fmla="*/ 1 w 4"/>
                <a:gd name="T1" fmla="*/ 3 h 3"/>
                <a:gd name="T2" fmla="*/ 1 w 4"/>
                <a:gd name="T3" fmla="*/ 3 h 3"/>
                <a:gd name="T4" fmla="*/ 0 w 4"/>
                <a:gd name="T5" fmla="*/ 3 h 3"/>
                <a:gd name="T6" fmla="*/ 0 w 4"/>
                <a:gd name="T7" fmla="*/ 2 h 3"/>
                <a:gd name="T8" fmla="*/ 0 w 4"/>
                <a:gd name="T9" fmla="*/ 2 h 3"/>
                <a:gd name="T10" fmla="*/ 0 w 4"/>
                <a:gd name="T11" fmla="*/ 0 h 3"/>
                <a:gd name="T12" fmla="*/ 1 w 4"/>
                <a:gd name="T13" fmla="*/ 0 h 3"/>
                <a:gd name="T14" fmla="*/ 1 w 4"/>
                <a:gd name="T15" fmla="*/ 0 h 3"/>
                <a:gd name="T16" fmla="*/ 3 w 4"/>
                <a:gd name="T17" fmla="*/ 0 h 3"/>
                <a:gd name="T18" fmla="*/ 4 w 4"/>
                <a:gd name="T19" fmla="*/ 2 h 3"/>
                <a:gd name="T20" fmla="*/ 4 w 4"/>
                <a:gd name="T21" fmla="*/ 2 h 3"/>
                <a:gd name="T22" fmla="*/ 3 w 4"/>
                <a:gd name="T23" fmla="*/ 3 h 3"/>
                <a:gd name="T24" fmla="*/ 1 w 4"/>
                <a:gd name="T25" fmla="*/ 3 h 3"/>
                <a:gd name="T26" fmla="*/ 1 w 4"/>
                <a:gd name="T2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5" name="Freeform 262">
              <a:extLst>
                <a:ext uri="{FF2B5EF4-FFF2-40B4-BE49-F238E27FC236}">
                  <a16:creationId xmlns:a16="http://schemas.microsoft.com/office/drawing/2014/main" id="{0997DED7-06AD-4C42-31F7-065DBC069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5894388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2 h 7"/>
                <a:gd name="T8" fmla="*/ 0 w 7"/>
                <a:gd name="T9" fmla="*/ 2 h 7"/>
                <a:gd name="T10" fmla="*/ 2 w 7"/>
                <a:gd name="T11" fmla="*/ 6 h 7"/>
                <a:gd name="T12" fmla="*/ 4 w 7"/>
                <a:gd name="T13" fmla="*/ 7 h 7"/>
                <a:gd name="T14" fmla="*/ 4 w 7"/>
                <a:gd name="T15" fmla="*/ 7 h 7"/>
                <a:gd name="T16" fmla="*/ 5 w 7"/>
                <a:gd name="T17" fmla="*/ 6 h 7"/>
                <a:gd name="T18" fmla="*/ 7 w 7"/>
                <a:gd name="T19" fmla="*/ 2 h 7"/>
                <a:gd name="T20" fmla="*/ 7 w 7"/>
                <a:gd name="T21" fmla="*/ 2 h 7"/>
                <a:gd name="T22" fmla="*/ 5 w 7"/>
                <a:gd name="T23" fmla="*/ 1 h 7"/>
                <a:gd name="T24" fmla="*/ 4 w 7"/>
                <a:gd name="T25" fmla="*/ 0 h 7"/>
                <a:gd name="T26" fmla="*/ 4 w 7"/>
                <a:gd name="T27" fmla="*/ 0 h 7"/>
                <a:gd name="T28" fmla="*/ 4 w 7"/>
                <a:gd name="T29" fmla="*/ 5 h 7"/>
                <a:gd name="T30" fmla="*/ 4 w 7"/>
                <a:gd name="T31" fmla="*/ 5 h 7"/>
                <a:gd name="T32" fmla="*/ 3 w 7"/>
                <a:gd name="T33" fmla="*/ 4 h 7"/>
                <a:gd name="T34" fmla="*/ 2 w 7"/>
                <a:gd name="T35" fmla="*/ 2 h 7"/>
                <a:gd name="T36" fmla="*/ 2 w 7"/>
                <a:gd name="T37" fmla="*/ 2 h 7"/>
                <a:gd name="T38" fmla="*/ 3 w 7"/>
                <a:gd name="T39" fmla="*/ 2 h 7"/>
                <a:gd name="T40" fmla="*/ 4 w 7"/>
                <a:gd name="T41" fmla="*/ 1 h 7"/>
                <a:gd name="T42" fmla="*/ 4 w 7"/>
                <a:gd name="T43" fmla="*/ 1 h 7"/>
                <a:gd name="T44" fmla="*/ 5 w 7"/>
                <a:gd name="T45" fmla="*/ 2 h 7"/>
                <a:gd name="T46" fmla="*/ 5 w 7"/>
                <a:gd name="T47" fmla="*/ 2 h 7"/>
                <a:gd name="T48" fmla="*/ 5 w 7"/>
                <a:gd name="T49" fmla="*/ 2 h 7"/>
                <a:gd name="T50" fmla="*/ 5 w 7"/>
                <a:gd name="T51" fmla="*/ 4 h 7"/>
                <a:gd name="T52" fmla="*/ 4 w 7"/>
                <a:gd name="T53" fmla="*/ 5 h 7"/>
                <a:gd name="T54" fmla="*/ 4 w 7"/>
                <a:gd name="T5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5" y="6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4" y="5"/>
                  </a:moveTo>
                  <a:lnTo>
                    <a:pt x="4" y="5"/>
                  </a:lnTo>
                  <a:lnTo>
                    <a:pt x="3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6" name="Freeform 263">
              <a:extLst>
                <a:ext uri="{FF2B5EF4-FFF2-40B4-BE49-F238E27FC236}">
                  <a16:creationId xmlns:a16="http://schemas.microsoft.com/office/drawing/2014/main" id="{08B5E8D2-BAC6-849B-AE7C-390BD3EB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725" y="5895975"/>
              <a:ext cx="4763" cy="6350"/>
            </a:xfrm>
            <a:custGeom>
              <a:avLst/>
              <a:gdLst>
                <a:gd name="T0" fmla="*/ 2 w 3"/>
                <a:gd name="T1" fmla="*/ 4 h 4"/>
                <a:gd name="T2" fmla="*/ 2 w 3"/>
                <a:gd name="T3" fmla="*/ 4 h 4"/>
                <a:gd name="T4" fmla="*/ 1 w 3"/>
                <a:gd name="T5" fmla="*/ 3 h 4"/>
                <a:gd name="T6" fmla="*/ 0 w 3"/>
                <a:gd name="T7" fmla="*/ 1 h 4"/>
                <a:gd name="T8" fmla="*/ 0 w 3"/>
                <a:gd name="T9" fmla="*/ 1 h 4"/>
                <a:gd name="T10" fmla="*/ 1 w 3"/>
                <a:gd name="T11" fmla="*/ 1 h 4"/>
                <a:gd name="T12" fmla="*/ 2 w 3"/>
                <a:gd name="T13" fmla="*/ 0 h 4"/>
                <a:gd name="T14" fmla="*/ 2 w 3"/>
                <a:gd name="T15" fmla="*/ 0 h 4"/>
                <a:gd name="T16" fmla="*/ 3 w 3"/>
                <a:gd name="T17" fmla="*/ 1 h 4"/>
                <a:gd name="T18" fmla="*/ 3 w 3"/>
                <a:gd name="T19" fmla="*/ 1 h 4"/>
                <a:gd name="T20" fmla="*/ 3 w 3"/>
                <a:gd name="T21" fmla="*/ 1 h 4"/>
                <a:gd name="T22" fmla="*/ 3 w 3"/>
                <a:gd name="T23" fmla="*/ 3 h 4"/>
                <a:gd name="T24" fmla="*/ 2 w 3"/>
                <a:gd name="T25" fmla="*/ 4 h 4"/>
                <a:gd name="T26" fmla="*/ 2 w 3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lnTo>
                    <a:pt x="2" y="4"/>
                  </a:lnTo>
                  <a:lnTo>
                    <a:pt x="1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7" name="Rectangle 264">
              <a:extLst>
                <a:ext uri="{FF2B5EF4-FFF2-40B4-BE49-F238E27FC236}">
                  <a16:creationId xmlns:a16="http://schemas.microsoft.com/office/drawing/2014/main" id="{34E20D5E-C866-9767-F1BC-2ED7A124E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725" y="6084888"/>
              <a:ext cx="49213" cy="6350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8" name="Rectangle 265">
              <a:extLst>
                <a:ext uri="{FF2B5EF4-FFF2-40B4-BE49-F238E27FC236}">
                  <a16:creationId xmlns:a16="http://schemas.microsoft.com/office/drawing/2014/main" id="{2CBD5ACB-CDA2-4DFD-E000-14EFC19DA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725" y="6092825"/>
              <a:ext cx="19050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9" name="Freeform 266">
              <a:extLst>
                <a:ext uri="{FF2B5EF4-FFF2-40B4-BE49-F238E27FC236}">
                  <a16:creationId xmlns:a16="http://schemas.microsoft.com/office/drawing/2014/main" id="{63A72E5D-5C69-0CCD-0326-9575ADBCE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3" y="6046788"/>
              <a:ext cx="6350" cy="635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4 h 4"/>
                <a:gd name="T4" fmla="*/ 2 w 4"/>
                <a:gd name="T5" fmla="*/ 3 h 4"/>
                <a:gd name="T6" fmla="*/ 4 w 4"/>
                <a:gd name="T7" fmla="*/ 2 h 4"/>
                <a:gd name="T8" fmla="*/ 4 w 4"/>
                <a:gd name="T9" fmla="*/ 2 h 4"/>
                <a:gd name="T10" fmla="*/ 2 w 4"/>
                <a:gd name="T11" fmla="*/ 0 h 4"/>
                <a:gd name="T12" fmla="*/ 1 w 4"/>
                <a:gd name="T13" fmla="*/ 0 h 4"/>
                <a:gd name="T14" fmla="*/ 1 w 4"/>
                <a:gd name="T15" fmla="*/ 0 h 4"/>
                <a:gd name="T16" fmla="*/ 0 w 4"/>
                <a:gd name="T17" fmla="*/ 0 h 4"/>
                <a:gd name="T18" fmla="*/ 0 w 4"/>
                <a:gd name="T19" fmla="*/ 2 h 4"/>
                <a:gd name="T20" fmla="*/ 0 w 4"/>
                <a:gd name="T21" fmla="*/ 2 h 4"/>
                <a:gd name="T22" fmla="*/ 0 w 4"/>
                <a:gd name="T23" fmla="*/ 3 h 4"/>
                <a:gd name="T24" fmla="*/ 1 w 4"/>
                <a:gd name="T25" fmla="*/ 4 h 4"/>
                <a:gd name="T26" fmla="*/ 1 w 4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0" name="Freeform 267">
              <a:extLst>
                <a:ext uri="{FF2B5EF4-FFF2-40B4-BE49-F238E27FC236}">
                  <a16:creationId xmlns:a16="http://schemas.microsoft.com/office/drawing/2014/main" id="{D106B955-B177-562D-CBDB-24C25C63E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" y="6053138"/>
              <a:ext cx="12700" cy="20638"/>
            </a:xfrm>
            <a:custGeom>
              <a:avLst/>
              <a:gdLst>
                <a:gd name="T0" fmla="*/ 8 w 8"/>
                <a:gd name="T1" fmla="*/ 1 h 13"/>
                <a:gd name="T2" fmla="*/ 8 w 8"/>
                <a:gd name="T3" fmla="*/ 0 h 13"/>
                <a:gd name="T4" fmla="*/ 8 w 8"/>
                <a:gd name="T5" fmla="*/ 0 h 13"/>
                <a:gd name="T6" fmla="*/ 8 w 8"/>
                <a:gd name="T7" fmla="*/ 0 h 13"/>
                <a:gd name="T8" fmla="*/ 2 w 8"/>
                <a:gd name="T9" fmla="*/ 0 h 13"/>
                <a:gd name="T10" fmla="*/ 2 w 8"/>
                <a:gd name="T11" fmla="*/ 0 h 13"/>
                <a:gd name="T12" fmla="*/ 2 w 8"/>
                <a:gd name="T13" fmla="*/ 1 h 13"/>
                <a:gd name="T14" fmla="*/ 0 w 8"/>
                <a:gd name="T15" fmla="*/ 6 h 13"/>
                <a:gd name="T16" fmla="*/ 2 w 8"/>
                <a:gd name="T17" fmla="*/ 7 h 13"/>
                <a:gd name="T18" fmla="*/ 2 w 8"/>
                <a:gd name="T19" fmla="*/ 7 h 13"/>
                <a:gd name="T20" fmla="*/ 3 w 8"/>
                <a:gd name="T21" fmla="*/ 6 h 13"/>
                <a:gd name="T22" fmla="*/ 3 w 8"/>
                <a:gd name="T23" fmla="*/ 6 h 13"/>
                <a:gd name="T24" fmla="*/ 3 w 8"/>
                <a:gd name="T25" fmla="*/ 6 h 13"/>
                <a:gd name="T26" fmla="*/ 3 w 8"/>
                <a:gd name="T27" fmla="*/ 6 h 13"/>
                <a:gd name="T28" fmla="*/ 3 w 8"/>
                <a:gd name="T29" fmla="*/ 6 h 13"/>
                <a:gd name="T30" fmla="*/ 3 w 8"/>
                <a:gd name="T31" fmla="*/ 12 h 13"/>
                <a:gd name="T32" fmla="*/ 3 w 8"/>
                <a:gd name="T33" fmla="*/ 12 h 13"/>
                <a:gd name="T34" fmla="*/ 4 w 8"/>
                <a:gd name="T35" fmla="*/ 13 h 13"/>
                <a:gd name="T36" fmla="*/ 4 w 8"/>
                <a:gd name="T37" fmla="*/ 13 h 13"/>
                <a:gd name="T38" fmla="*/ 4 w 8"/>
                <a:gd name="T39" fmla="*/ 12 h 13"/>
                <a:gd name="T40" fmla="*/ 4 w 8"/>
                <a:gd name="T41" fmla="*/ 6 h 13"/>
                <a:gd name="T42" fmla="*/ 4 w 8"/>
                <a:gd name="T43" fmla="*/ 6 h 13"/>
                <a:gd name="T44" fmla="*/ 5 w 8"/>
                <a:gd name="T45" fmla="*/ 6 h 13"/>
                <a:gd name="T46" fmla="*/ 5 w 8"/>
                <a:gd name="T47" fmla="*/ 6 h 13"/>
                <a:gd name="T48" fmla="*/ 5 w 8"/>
                <a:gd name="T49" fmla="*/ 12 h 13"/>
                <a:gd name="T50" fmla="*/ 5 w 8"/>
                <a:gd name="T51" fmla="*/ 12 h 13"/>
                <a:gd name="T52" fmla="*/ 5 w 8"/>
                <a:gd name="T53" fmla="*/ 13 h 13"/>
                <a:gd name="T54" fmla="*/ 5 w 8"/>
                <a:gd name="T55" fmla="*/ 13 h 13"/>
                <a:gd name="T56" fmla="*/ 7 w 8"/>
                <a:gd name="T57" fmla="*/ 12 h 13"/>
                <a:gd name="T58" fmla="*/ 7 w 8"/>
                <a:gd name="T59" fmla="*/ 6 h 13"/>
                <a:gd name="T60" fmla="*/ 7 w 8"/>
                <a:gd name="T61" fmla="*/ 6 h 13"/>
                <a:gd name="T62" fmla="*/ 7 w 8"/>
                <a:gd name="T63" fmla="*/ 6 h 13"/>
                <a:gd name="T64" fmla="*/ 7 w 8"/>
                <a:gd name="T65" fmla="*/ 6 h 13"/>
                <a:gd name="T66" fmla="*/ 7 w 8"/>
                <a:gd name="T67" fmla="*/ 6 h 13"/>
                <a:gd name="T68" fmla="*/ 8 w 8"/>
                <a:gd name="T69" fmla="*/ 7 h 13"/>
                <a:gd name="T70" fmla="*/ 8 w 8"/>
                <a:gd name="T71" fmla="*/ 7 h 13"/>
                <a:gd name="T72" fmla="*/ 8 w 8"/>
                <a:gd name="T73" fmla="*/ 6 h 13"/>
                <a:gd name="T74" fmla="*/ 8 w 8"/>
                <a:gd name="T7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13">
                  <a:moveTo>
                    <a:pt x="8" y="1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2"/>
                  </a:lnTo>
                  <a:lnTo>
                    <a:pt x="4" y="6"/>
                  </a:lnTo>
                  <a:lnTo>
                    <a:pt x="4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7" y="12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1" name="Rectangle 268">
              <a:extLst>
                <a:ext uri="{FF2B5EF4-FFF2-40B4-BE49-F238E27FC236}">
                  <a16:creationId xmlns:a16="http://schemas.microsoft.com/office/drawing/2014/main" id="{7D52A52D-1691-F618-669A-C11AE5AD3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49963"/>
              <a:ext cx="100013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2" name="Rectangle 269">
              <a:extLst>
                <a:ext uri="{FF2B5EF4-FFF2-40B4-BE49-F238E27FC236}">
                  <a16:creationId xmlns:a16="http://schemas.microsoft.com/office/drawing/2014/main" id="{5BCBD5A6-DE93-007C-7D9A-5CEE8D9EE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56313"/>
              <a:ext cx="100013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3" name="Rectangle 270">
              <a:extLst>
                <a:ext uri="{FF2B5EF4-FFF2-40B4-BE49-F238E27FC236}">
                  <a16:creationId xmlns:a16="http://schemas.microsoft.com/office/drawing/2014/main" id="{7A7C97BA-96BA-021C-02F3-EB762B8FC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65838"/>
              <a:ext cx="100013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4" name="Rectangle 271">
              <a:extLst>
                <a:ext uri="{FF2B5EF4-FFF2-40B4-BE49-F238E27FC236}">
                  <a16:creationId xmlns:a16="http://schemas.microsoft.com/office/drawing/2014/main" id="{B8ACEB93-B2AA-E54A-8889-BC29640D0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49963"/>
              <a:ext cx="92075" cy="47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5" name="Rectangle 272">
              <a:extLst>
                <a:ext uri="{FF2B5EF4-FFF2-40B4-BE49-F238E27FC236}">
                  <a16:creationId xmlns:a16="http://schemas.microsoft.com/office/drawing/2014/main" id="{6A0DBEAC-1C9D-4140-02AA-C512F618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56313"/>
              <a:ext cx="34925" cy="63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6" name="Rectangle 273">
              <a:extLst>
                <a:ext uri="{FF2B5EF4-FFF2-40B4-BE49-F238E27FC236}">
                  <a16:creationId xmlns:a16="http://schemas.microsoft.com/office/drawing/2014/main" id="{D23924FF-FE24-9A15-EEB1-54BF3E601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6065838"/>
              <a:ext cx="47625" cy="635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7" name="Rectangle 274">
              <a:extLst>
                <a:ext uri="{FF2B5EF4-FFF2-40B4-BE49-F238E27FC236}">
                  <a16:creationId xmlns:a16="http://schemas.microsoft.com/office/drawing/2014/main" id="{0F694AD3-3EA4-038C-49CD-88ED67BB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550" y="6024563"/>
              <a:ext cx="55563" cy="7938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8" name="Rectangle 275">
              <a:extLst>
                <a:ext uri="{FF2B5EF4-FFF2-40B4-BE49-F238E27FC236}">
                  <a16:creationId xmlns:a16="http://schemas.microsoft.com/office/drawing/2014/main" id="{42A320FF-94DE-6C01-C7A3-E7C3CDE66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6084888"/>
              <a:ext cx="49213" cy="6350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9" name="Rectangle 276">
              <a:extLst>
                <a:ext uri="{FF2B5EF4-FFF2-40B4-BE49-F238E27FC236}">
                  <a16:creationId xmlns:a16="http://schemas.microsoft.com/office/drawing/2014/main" id="{6A68A320-CAE7-B4FD-A9F5-F42871734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6092825"/>
              <a:ext cx="19050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0" name="Freeform 277">
              <a:extLst>
                <a:ext uri="{FF2B5EF4-FFF2-40B4-BE49-F238E27FC236}">
                  <a16:creationId xmlns:a16="http://schemas.microsoft.com/office/drawing/2014/main" id="{F5737721-CB59-5A33-C67C-7D481AFA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38" y="6053138"/>
              <a:ext cx="12700" cy="20638"/>
            </a:xfrm>
            <a:custGeom>
              <a:avLst/>
              <a:gdLst>
                <a:gd name="T0" fmla="*/ 8 w 8"/>
                <a:gd name="T1" fmla="*/ 7 h 13"/>
                <a:gd name="T2" fmla="*/ 6 w 8"/>
                <a:gd name="T3" fmla="*/ 1 h 13"/>
                <a:gd name="T4" fmla="*/ 6 w 8"/>
                <a:gd name="T5" fmla="*/ 0 h 13"/>
                <a:gd name="T6" fmla="*/ 6 w 8"/>
                <a:gd name="T7" fmla="*/ 0 h 13"/>
                <a:gd name="T8" fmla="*/ 6 w 8"/>
                <a:gd name="T9" fmla="*/ 0 h 13"/>
                <a:gd name="T10" fmla="*/ 3 w 8"/>
                <a:gd name="T11" fmla="*/ 0 h 13"/>
                <a:gd name="T12" fmla="*/ 2 w 8"/>
                <a:gd name="T13" fmla="*/ 0 h 13"/>
                <a:gd name="T14" fmla="*/ 2 w 8"/>
                <a:gd name="T15" fmla="*/ 0 h 13"/>
                <a:gd name="T16" fmla="*/ 1 w 8"/>
                <a:gd name="T17" fmla="*/ 1 h 13"/>
                <a:gd name="T18" fmla="*/ 0 w 8"/>
                <a:gd name="T19" fmla="*/ 7 h 13"/>
                <a:gd name="T20" fmla="*/ 0 w 8"/>
                <a:gd name="T21" fmla="*/ 7 h 13"/>
                <a:gd name="T22" fmla="*/ 0 w 8"/>
                <a:gd name="T23" fmla="*/ 7 h 13"/>
                <a:gd name="T24" fmla="*/ 1 w 8"/>
                <a:gd name="T25" fmla="*/ 7 h 13"/>
                <a:gd name="T26" fmla="*/ 2 w 8"/>
                <a:gd name="T27" fmla="*/ 4 h 13"/>
                <a:gd name="T28" fmla="*/ 2 w 8"/>
                <a:gd name="T29" fmla="*/ 4 h 13"/>
                <a:gd name="T30" fmla="*/ 2 w 8"/>
                <a:gd name="T31" fmla="*/ 4 h 13"/>
                <a:gd name="T32" fmla="*/ 1 w 8"/>
                <a:gd name="T33" fmla="*/ 7 h 13"/>
                <a:gd name="T34" fmla="*/ 1 w 8"/>
                <a:gd name="T35" fmla="*/ 7 h 13"/>
                <a:gd name="T36" fmla="*/ 2 w 8"/>
                <a:gd name="T37" fmla="*/ 8 h 13"/>
                <a:gd name="T38" fmla="*/ 2 w 8"/>
                <a:gd name="T39" fmla="*/ 12 h 13"/>
                <a:gd name="T40" fmla="*/ 2 w 8"/>
                <a:gd name="T41" fmla="*/ 12 h 13"/>
                <a:gd name="T42" fmla="*/ 2 w 8"/>
                <a:gd name="T43" fmla="*/ 13 h 13"/>
                <a:gd name="T44" fmla="*/ 2 w 8"/>
                <a:gd name="T45" fmla="*/ 13 h 13"/>
                <a:gd name="T46" fmla="*/ 3 w 8"/>
                <a:gd name="T47" fmla="*/ 12 h 13"/>
                <a:gd name="T48" fmla="*/ 3 w 8"/>
                <a:gd name="T49" fmla="*/ 8 h 13"/>
                <a:gd name="T50" fmla="*/ 3 w 8"/>
                <a:gd name="T51" fmla="*/ 8 h 13"/>
                <a:gd name="T52" fmla="*/ 3 w 8"/>
                <a:gd name="T53" fmla="*/ 12 h 13"/>
                <a:gd name="T54" fmla="*/ 3 w 8"/>
                <a:gd name="T55" fmla="*/ 12 h 13"/>
                <a:gd name="T56" fmla="*/ 4 w 8"/>
                <a:gd name="T57" fmla="*/ 13 h 13"/>
                <a:gd name="T58" fmla="*/ 4 w 8"/>
                <a:gd name="T59" fmla="*/ 13 h 13"/>
                <a:gd name="T60" fmla="*/ 6 w 8"/>
                <a:gd name="T61" fmla="*/ 12 h 13"/>
                <a:gd name="T62" fmla="*/ 6 w 8"/>
                <a:gd name="T63" fmla="*/ 8 h 13"/>
                <a:gd name="T64" fmla="*/ 6 w 8"/>
                <a:gd name="T65" fmla="*/ 8 h 13"/>
                <a:gd name="T66" fmla="*/ 6 w 8"/>
                <a:gd name="T67" fmla="*/ 7 h 13"/>
                <a:gd name="T68" fmla="*/ 6 w 8"/>
                <a:gd name="T69" fmla="*/ 7 h 13"/>
                <a:gd name="T70" fmla="*/ 6 w 8"/>
                <a:gd name="T71" fmla="*/ 4 h 13"/>
                <a:gd name="T72" fmla="*/ 6 w 8"/>
                <a:gd name="T73" fmla="*/ 4 h 13"/>
                <a:gd name="T74" fmla="*/ 7 w 8"/>
                <a:gd name="T75" fmla="*/ 7 h 13"/>
                <a:gd name="T76" fmla="*/ 7 w 8"/>
                <a:gd name="T77" fmla="*/ 7 h 13"/>
                <a:gd name="T78" fmla="*/ 7 w 8"/>
                <a:gd name="T79" fmla="*/ 7 h 13"/>
                <a:gd name="T80" fmla="*/ 8 w 8"/>
                <a:gd name="T8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" h="13">
                  <a:moveTo>
                    <a:pt x="8" y="7"/>
                  </a:move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7"/>
                  </a:lnTo>
                  <a:lnTo>
                    <a:pt x="1" y="7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3" y="12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4"/>
                  </a:lnTo>
                  <a:lnTo>
                    <a:pt x="6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1" name="Freeform 278">
              <a:extLst>
                <a:ext uri="{FF2B5EF4-FFF2-40B4-BE49-F238E27FC236}">
                  <a16:creationId xmlns:a16="http://schemas.microsoft.com/office/drawing/2014/main" id="{1B26CE60-D92D-B48D-C320-667E3290C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3" y="6046788"/>
              <a:ext cx="6350" cy="6350"/>
            </a:xfrm>
            <a:custGeom>
              <a:avLst/>
              <a:gdLst>
                <a:gd name="T0" fmla="*/ 1 w 4"/>
                <a:gd name="T1" fmla="*/ 4 h 4"/>
                <a:gd name="T2" fmla="*/ 1 w 4"/>
                <a:gd name="T3" fmla="*/ 4 h 4"/>
                <a:gd name="T4" fmla="*/ 2 w 4"/>
                <a:gd name="T5" fmla="*/ 3 h 4"/>
                <a:gd name="T6" fmla="*/ 4 w 4"/>
                <a:gd name="T7" fmla="*/ 2 h 4"/>
                <a:gd name="T8" fmla="*/ 4 w 4"/>
                <a:gd name="T9" fmla="*/ 2 h 4"/>
                <a:gd name="T10" fmla="*/ 2 w 4"/>
                <a:gd name="T11" fmla="*/ 0 h 4"/>
                <a:gd name="T12" fmla="*/ 1 w 4"/>
                <a:gd name="T13" fmla="*/ 0 h 4"/>
                <a:gd name="T14" fmla="*/ 1 w 4"/>
                <a:gd name="T15" fmla="*/ 0 h 4"/>
                <a:gd name="T16" fmla="*/ 0 w 4"/>
                <a:gd name="T17" fmla="*/ 0 h 4"/>
                <a:gd name="T18" fmla="*/ 0 w 4"/>
                <a:gd name="T19" fmla="*/ 2 h 4"/>
                <a:gd name="T20" fmla="*/ 0 w 4"/>
                <a:gd name="T21" fmla="*/ 2 h 4"/>
                <a:gd name="T22" fmla="*/ 0 w 4"/>
                <a:gd name="T23" fmla="*/ 3 h 4"/>
                <a:gd name="T24" fmla="*/ 1 w 4"/>
                <a:gd name="T25" fmla="*/ 4 h 4"/>
                <a:gd name="T26" fmla="*/ 1 w 4"/>
                <a:gd name="T2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lnTo>
                    <a:pt x="1" y="4"/>
                  </a:lnTo>
                  <a:lnTo>
                    <a:pt x="2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2" name="Rectangle 279">
              <a:extLst>
                <a:ext uri="{FF2B5EF4-FFF2-40B4-BE49-F238E27FC236}">
                  <a16:creationId xmlns:a16="http://schemas.microsoft.com/office/drawing/2014/main" id="{BC94239E-4F57-D6D7-F816-7F7637B17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49963"/>
              <a:ext cx="100013" cy="4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3" name="Rectangle 280">
              <a:extLst>
                <a:ext uri="{FF2B5EF4-FFF2-40B4-BE49-F238E27FC236}">
                  <a16:creationId xmlns:a16="http://schemas.microsoft.com/office/drawing/2014/main" id="{11339117-21EB-7BDC-890A-46D780F49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56313"/>
              <a:ext cx="100013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4" name="Rectangle 281">
              <a:extLst>
                <a:ext uri="{FF2B5EF4-FFF2-40B4-BE49-F238E27FC236}">
                  <a16:creationId xmlns:a16="http://schemas.microsoft.com/office/drawing/2014/main" id="{4655C9B0-0438-B186-9CD1-9B790AA1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65838"/>
              <a:ext cx="100013" cy="6350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5" name="Rectangle 282">
              <a:extLst>
                <a:ext uri="{FF2B5EF4-FFF2-40B4-BE49-F238E27FC236}">
                  <a16:creationId xmlns:a16="http://schemas.microsoft.com/office/drawing/2014/main" id="{420A93B8-19D6-468E-A9F5-94E82F1E9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49963"/>
              <a:ext cx="38100" cy="4763"/>
            </a:xfrm>
            <a:prstGeom prst="rect">
              <a:avLst/>
            </a:pr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6" name="Rectangle 283">
              <a:extLst>
                <a:ext uri="{FF2B5EF4-FFF2-40B4-BE49-F238E27FC236}">
                  <a16:creationId xmlns:a16="http://schemas.microsoft.com/office/drawing/2014/main" id="{B2483993-980E-6CE6-BBD6-C86BF54A1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56313"/>
              <a:ext cx="14288" cy="63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7" name="Rectangle 284">
              <a:extLst>
                <a:ext uri="{FF2B5EF4-FFF2-40B4-BE49-F238E27FC236}">
                  <a16:creationId xmlns:a16="http://schemas.microsoft.com/office/drawing/2014/main" id="{EFE86C80-AED8-7983-B7B4-A50A8A980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6065838"/>
              <a:ext cx="90488" cy="6350"/>
            </a:xfrm>
            <a:prstGeom prst="rect">
              <a:avLst/>
            </a:pr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8" name="Rectangle 285">
              <a:extLst>
                <a:ext uri="{FF2B5EF4-FFF2-40B4-BE49-F238E27FC236}">
                  <a16:creationId xmlns:a16="http://schemas.microsoft.com/office/drawing/2014/main" id="{A231795D-AEDA-7660-E6DA-5D30A9F6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8" y="6024563"/>
              <a:ext cx="52388" cy="7938"/>
            </a:xfrm>
            <a:prstGeom prst="rect">
              <a:avLst/>
            </a:prstGeom>
            <a:solidFill>
              <a:srgbClr val="969C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5DEFA200-86F4-1307-3204-67A79A4349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19" y="3136420"/>
            <a:ext cx="3639391" cy="2009511"/>
          </a:xfrm>
          <a:prstGeom prst="rect">
            <a:avLst/>
          </a:prstGeom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815476CF-1FD6-1176-5D8D-FADE16A5A1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6" y="3136420"/>
            <a:ext cx="3639392" cy="20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chemeClr val="bg1"/>
                </a:solidFill>
              </a:rPr>
              <a:t> 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</a:rPr>
              <a:t> 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31" name="Google Shape;504;p34">
            <a:extLst>
              <a:ext uri="{FF2B5EF4-FFF2-40B4-BE49-F238E27FC236}">
                <a16:creationId xmlns:a16="http://schemas.microsoft.com/office/drawing/2014/main" id="{8C6BD4EC-9144-1CC6-4070-9A3A0D75BA49}"/>
              </a:ext>
            </a:extLst>
          </p:cNvPr>
          <p:cNvSpPr txBox="1">
            <a:spLocks/>
          </p:cNvSpPr>
          <p:nvPr/>
        </p:nvSpPr>
        <p:spPr>
          <a:xfrm>
            <a:off x="3621074" y="341156"/>
            <a:ext cx="4951167" cy="1159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 sz="7200" dirty="0">
                <a:solidFill>
                  <a:schemeClr val="lt1"/>
                </a:solidFill>
              </a:rPr>
              <a:t>OBRIGADO!</a:t>
            </a:r>
          </a:p>
        </p:txBody>
      </p:sp>
      <p:sp>
        <p:nvSpPr>
          <p:cNvPr id="32" name="Google Shape;505;p34">
            <a:extLst>
              <a:ext uri="{FF2B5EF4-FFF2-40B4-BE49-F238E27FC236}">
                <a16:creationId xmlns:a16="http://schemas.microsoft.com/office/drawing/2014/main" id="{E7E5C47C-110A-962C-C4D9-3B00E8F8C93B}"/>
              </a:ext>
            </a:extLst>
          </p:cNvPr>
          <p:cNvSpPr txBox="1">
            <a:spLocks/>
          </p:cNvSpPr>
          <p:nvPr/>
        </p:nvSpPr>
        <p:spPr>
          <a:xfrm>
            <a:off x="3488752" y="1590702"/>
            <a:ext cx="6175202" cy="285874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lt1"/>
                </a:solidFill>
              </a:rPr>
              <a:t>Tem alguma dúvida?</a:t>
            </a:r>
          </a:p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lt1"/>
                </a:solidFill>
              </a:rPr>
              <a:t>Pode entrar em contato conosco:</a:t>
            </a:r>
          </a:p>
          <a:p>
            <a:pPr marL="457200" indent="-330200">
              <a:spcBef>
                <a:spcPts val="800"/>
              </a:spcBef>
              <a:buClr>
                <a:schemeClr val="lt1"/>
              </a:buClr>
              <a:buSzPts val="1600"/>
              <a:buFont typeface="Arial" panose="020B0604020202020204" pitchFamily="34" charset="0"/>
              <a:buChar char="⬢"/>
            </a:pPr>
            <a:r>
              <a:rPr lang="pt-BR" b="1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Paula Muniz</a:t>
            </a:r>
            <a:endParaRPr lang="pt-BR" b="1" u="sng" dirty="0">
              <a:solidFill>
                <a:schemeClr val="bg1"/>
              </a:solidFill>
            </a:endParaRPr>
          </a:p>
          <a:p>
            <a:pPr marL="457200" indent="-330200">
              <a:spcBef>
                <a:spcPts val="0"/>
              </a:spcBef>
              <a:buClr>
                <a:schemeClr val="lt1"/>
              </a:buClr>
              <a:buSzPts val="1600"/>
              <a:buFont typeface="Arial" panose="020B0604020202020204" pitchFamily="34" charset="0"/>
              <a:buChar char="⬢"/>
            </a:pPr>
            <a:r>
              <a:rPr lang="pt-B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Rafael Panegassi</a:t>
            </a:r>
            <a:endParaRPr lang="pt-BR" b="1" dirty="0">
              <a:solidFill>
                <a:schemeClr val="bg1"/>
              </a:solidFill>
            </a:endParaRPr>
          </a:p>
          <a:p>
            <a:pPr marL="457200" indent="-330200">
              <a:spcBef>
                <a:spcPts val="0"/>
              </a:spcBef>
              <a:buClr>
                <a:schemeClr val="lt1"/>
              </a:buClr>
              <a:buSzPts val="1600"/>
              <a:buFont typeface="Arial" panose="020B0604020202020204" pitchFamily="34" charset="0"/>
              <a:buChar char="⬢"/>
            </a:pPr>
            <a:r>
              <a:rPr lang="pt-BR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Arildo de Azevedo</a:t>
            </a:r>
            <a:endParaRPr lang="pt-BR" b="1" dirty="0">
              <a:solidFill>
                <a:schemeClr val="bg1"/>
              </a:solidFill>
            </a:endParaRPr>
          </a:p>
          <a:p>
            <a:pPr marL="457200" indent="-330200">
              <a:spcBef>
                <a:spcPts val="0"/>
              </a:spcBef>
              <a:buClr>
                <a:schemeClr val="lt1"/>
              </a:buClr>
              <a:buSzPts val="1600"/>
              <a:buFont typeface="Arial" panose="020B0604020202020204" pitchFamily="34" charset="0"/>
              <a:buChar char="⬢"/>
            </a:pPr>
            <a:r>
              <a:rPr lang="pt-BR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André Balbi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386E593F-BDC9-89E6-F2C0-819572859320}"/>
              </a:ext>
            </a:extLst>
          </p:cNvPr>
          <p:cNvGrpSpPr/>
          <p:nvPr/>
        </p:nvGrpSpPr>
        <p:grpSpPr>
          <a:xfrm>
            <a:off x="1879974" y="1500956"/>
            <a:ext cx="1296144" cy="1164889"/>
            <a:chOff x="7396163" y="-109538"/>
            <a:chExt cx="1128713" cy="1014414"/>
          </a:xfrm>
          <a:solidFill>
            <a:schemeClr val="bg1"/>
          </a:solidFill>
        </p:grpSpPr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9239E90E-7184-8C57-1F6D-58AE13E35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-109538"/>
              <a:ext cx="485775" cy="579438"/>
            </a:xfrm>
            <a:custGeom>
              <a:avLst/>
              <a:gdLst/>
              <a:ahLst/>
              <a:cxnLst>
                <a:cxn ang="0">
                  <a:pos x="353" y="719"/>
                </a:cxn>
                <a:cxn ang="0">
                  <a:pos x="457" y="670"/>
                </a:cxn>
                <a:cxn ang="0">
                  <a:pos x="505" y="640"/>
                </a:cxn>
                <a:cxn ang="0">
                  <a:pos x="546" y="602"/>
                </a:cxn>
                <a:cxn ang="0">
                  <a:pos x="568" y="573"/>
                </a:cxn>
                <a:cxn ang="0">
                  <a:pos x="592" y="526"/>
                </a:cxn>
                <a:cxn ang="0">
                  <a:pos x="609" y="446"/>
                </a:cxn>
                <a:cxn ang="0">
                  <a:pos x="612" y="366"/>
                </a:cxn>
                <a:cxn ang="0">
                  <a:pos x="574" y="36"/>
                </a:cxn>
                <a:cxn ang="0">
                  <a:pos x="456" y="35"/>
                </a:cxn>
                <a:cxn ang="0">
                  <a:pos x="342" y="13"/>
                </a:cxn>
                <a:cxn ang="0">
                  <a:pos x="270" y="13"/>
                </a:cxn>
                <a:cxn ang="0">
                  <a:pos x="157" y="35"/>
                </a:cxn>
                <a:cxn ang="0">
                  <a:pos x="40" y="36"/>
                </a:cxn>
                <a:cxn ang="0">
                  <a:pos x="0" y="366"/>
                </a:cxn>
                <a:cxn ang="0">
                  <a:pos x="3" y="419"/>
                </a:cxn>
                <a:cxn ang="0">
                  <a:pos x="19" y="499"/>
                </a:cxn>
                <a:cxn ang="0">
                  <a:pos x="54" y="573"/>
                </a:cxn>
                <a:cxn ang="0">
                  <a:pos x="78" y="602"/>
                </a:cxn>
                <a:cxn ang="0">
                  <a:pos x="120" y="640"/>
                </a:cxn>
                <a:cxn ang="0">
                  <a:pos x="171" y="670"/>
                </a:cxn>
                <a:cxn ang="0">
                  <a:pos x="281" y="719"/>
                </a:cxn>
                <a:cxn ang="0">
                  <a:pos x="317" y="661"/>
                </a:cxn>
                <a:cxn ang="0">
                  <a:pos x="372" y="640"/>
                </a:cxn>
                <a:cxn ang="0">
                  <a:pos x="452" y="595"/>
                </a:cxn>
                <a:cxn ang="0">
                  <a:pos x="496" y="558"/>
                </a:cxn>
                <a:cxn ang="0">
                  <a:pos x="513" y="537"/>
                </a:cxn>
                <a:cxn ang="0">
                  <a:pos x="536" y="476"/>
                </a:cxn>
                <a:cxn ang="0">
                  <a:pos x="545" y="409"/>
                </a:cxn>
                <a:cxn ang="0">
                  <a:pos x="545" y="104"/>
                </a:cxn>
                <a:cxn ang="0">
                  <a:pos x="482" y="104"/>
                </a:cxn>
                <a:cxn ang="0">
                  <a:pos x="393" y="93"/>
                </a:cxn>
                <a:cxn ang="0">
                  <a:pos x="306" y="71"/>
                </a:cxn>
                <a:cxn ang="0">
                  <a:pos x="249" y="88"/>
                </a:cxn>
                <a:cxn ang="0">
                  <a:pos x="158" y="102"/>
                </a:cxn>
                <a:cxn ang="0">
                  <a:pos x="67" y="104"/>
                </a:cxn>
                <a:cxn ang="0">
                  <a:pos x="67" y="366"/>
                </a:cxn>
                <a:cxn ang="0">
                  <a:pos x="72" y="431"/>
                </a:cxn>
                <a:cxn ang="0">
                  <a:pos x="90" y="498"/>
                </a:cxn>
                <a:cxn ang="0">
                  <a:pos x="110" y="537"/>
                </a:cxn>
                <a:cxn ang="0">
                  <a:pos x="138" y="567"/>
                </a:cxn>
                <a:cxn ang="0">
                  <a:pos x="202" y="612"/>
                </a:cxn>
                <a:cxn ang="0">
                  <a:pos x="289" y="651"/>
                </a:cxn>
                <a:cxn ang="0">
                  <a:pos x="306" y="601"/>
                </a:cxn>
                <a:cxn ang="0">
                  <a:pos x="311" y="594"/>
                </a:cxn>
                <a:cxn ang="0">
                  <a:pos x="347" y="574"/>
                </a:cxn>
                <a:cxn ang="0">
                  <a:pos x="424" y="535"/>
                </a:cxn>
                <a:cxn ang="0">
                  <a:pos x="454" y="513"/>
                </a:cxn>
                <a:cxn ang="0">
                  <a:pos x="470" y="491"/>
                </a:cxn>
                <a:cxn ang="0">
                  <a:pos x="484" y="438"/>
                </a:cxn>
                <a:cxn ang="0">
                  <a:pos x="489" y="366"/>
                </a:cxn>
                <a:cxn ang="0">
                  <a:pos x="489" y="160"/>
                </a:cxn>
                <a:cxn ang="0">
                  <a:pos x="352" y="141"/>
                </a:cxn>
                <a:cxn ang="0">
                  <a:pos x="306" y="601"/>
                </a:cxn>
              </a:cxnLst>
              <a:rect l="0" t="0" r="r" b="b"/>
              <a:pathLst>
                <a:path w="612" h="730">
                  <a:moveTo>
                    <a:pt x="317" y="730"/>
                  </a:moveTo>
                  <a:lnTo>
                    <a:pt x="317" y="730"/>
                  </a:lnTo>
                  <a:lnTo>
                    <a:pt x="353" y="719"/>
                  </a:lnTo>
                  <a:lnTo>
                    <a:pt x="388" y="705"/>
                  </a:lnTo>
                  <a:lnTo>
                    <a:pt x="424" y="688"/>
                  </a:lnTo>
                  <a:lnTo>
                    <a:pt x="457" y="670"/>
                  </a:lnTo>
                  <a:lnTo>
                    <a:pt x="474" y="661"/>
                  </a:lnTo>
                  <a:lnTo>
                    <a:pt x="489" y="651"/>
                  </a:lnTo>
                  <a:lnTo>
                    <a:pt x="505" y="640"/>
                  </a:lnTo>
                  <a:lnTo>
                    <a:pt x="520" y="627"/>
                  </a:lnTo>
                  <a:lnTo>
                    <a:pt x="534" y="615"/>
                  </a:lnTo>
                  <a:lnTo>
                    <a:pt x="546" y="602"/>
                  </a:lnTo>
                  <a:lnTo>
                    <a:pt x="557" y="588"/>
                  </a:lnTo>
                  <a:lnTo>
                    <a:pt x="568" y="573"/>
                  </a:lnTo>
                  <a:lnTo>
                    <a:pt x="568" y="573"/>
                  </a:lnTo>
                  <a:lnTo>
                    <a:pt x="575" y="562"/>
                  </a:lnTo>
                  <a:lnTo>
                    <a:pt x="581" y="549"/>
                  </a:lnTo>
                  <a:lnTo>
                    <a:pt x="592" y="526"/>
                  </a:lnTo>
                  <a:lnTo>
                    <a:pt x="599" y="499"/>
                  </a:lnTo>
                  <a:lnTo>
                    <a:pt x="605" y="473"/>
                  </a:lnTo>
                  <a:lnTo>
                    <a:pt x="609" y="446"/>
                  </a:lnTo>
                  <a:lnTo>
                    <a:pt x="610" y="419"/>
                  </a:lnTo>
                  <a:lnTo>
                    <a:pt x="612" y="366"/>
                  </a:lnTo>
                  <a:lnTo>
                    <a:pt x="612" y="366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574" y="36"/>
                  </a:lnTo>
                  <a:lnTo>
                    <a:pt x="535" y="38"/>
                  </a:lnTo>
                  <a:lnTo>
                    <a:pt x="496" y="38"/>
                  </a:lnTo>
                  <a:lnTo>
                    <a:pt x="456" y="35"/>
                  </a:lnTo>
                  <a:lnTo>
                    <a:pt x="417" y="29"/>
                  </a:lnTo>
                  <a:lnTo>
                    <a:pt x="379" y="22"/>
                  </a:lnTo>
                  <a:lnTo>
                    <a:pt x="342" y="13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270" y="13"/>
                  </a:lnTo>
                  <a:lnTo>
                    <a:pt x="233" y="22"/>
                  </a:lnTo>
                  <a:lnTo>
                    <a:pt x="196" y="29"/>
                  </a:lnTo>
                  <a:lnTo>
                    <a:pt x="157" y="35"/>
                  </a:lnTo>
                  <a:lnTo>
                    <a:pt x="118" y="38"/>
                  </a:lnTo>
                  <a:lnTo>
                    <a:pt x="79" y="38"/>
                  </a:lnTo>
                  <a:lnTo>
                    <a:pt x="40" y="3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1" y="392"/>
                  </a:lnTo>
                  <a:lnTo>
                    <a:pt x="3" y="419"/>
                  </a:lnTo>
                  <a:lnTo>
                    <a:pt x="7" y="446"/>
                  </a:lnTo>
                  <a:lnTo>
                    <a:pt x="13" y="473"/>
                  </a:lnTo>
                  <a:lnTo>
                    <a:pt x="19" y="499"/>
                  </a:lnTo>
                  <a:lnTo>
                    <a:pt x="29" y="526"/>
                  </a:lnTo>
                  <a:lnTo>
                    <a:pt x="40" y="549"/>
                  </a:lnTo>
                  <a:lnTo>
                    <a:pt x="54" y="573"/>
                  </a:lnTo>
                  <a:lnTo>
                    <a:pt x="54" y="573"/>
                  </a:lnTo>
                  <a:lnTo>
                    <a:pt x="65" y="588"/>
                  </a:lnTo>
                  <a:lnTo>
                    <a:pt x="78" y="602"/>
                  </a:lnTo>
                  <a:lnTo>
                    <a:pt x="90" y="615"/>
                  </a:lnTo>
                  <a:lnTo>
                    <a:pt x="104" y="627"/>
                  </a:lnTo>
                  <a:lnTo>
                    <a:pt x="120" y="640"/>
                  </a:lnTo>
                  <a:lnTo>
                    <a:pt x="136" y="651"/>
                  </a:lnTo>
                  <a:lnTo>
                    <a:pt x="153" y="661"/>
                  </a:lnTo>
                  <a:lnTo>
                    <a:pt x="171" y="670"/>
                  </a:lnTo>
                  <a:lnTo>
                    <a:pt x="207" y="688"/>
                  </a:lnTo>
                  <a:lnTo>
                    <a:pt x="243" y="705"/>
                  </a:lnTo>
                  <a:lnTo>
                    <a:pt x="281" y="719"/>
                  </a:lnTo>
                  <a:lnTo>
                    <a:pt x="317" y="730"/>
                  </a:lnTo>
                  <a:lnTo>
                    <a:pt x="317" y="730"/>
                  </a:lnTo>
                  <a:close/>
                  <a:moveTo>
                    <a:pt x="317" y="661"/>
                  </a:moveTo>
                  <a:lnTo>
                    <a:pt x="317" y="661"/>
                  </a:lnTo>
                  <a:lnTo>
                    <a:pt x="345" y="651"/>
                  </a:lnTo>
                  <a:lnTo>
                    <a:pt x="372" y="640"/>
                  </a:lnTo>
                  <a:lnTo>
                    <a:pt x="399" y="626"/>
                  </a:lnTo>
                  <a:lnTo>
                    <a:pt x="427" y="612"/>
                  </a:lnTo>
                  <a:lnTo>
                    <a:pt x="452" y="595"/>
                  </a:lnTo>
                  <a:lnTo>
                    <a:pt x="475" y="577"/>
                  </a:lnTo>
                  <a:lnTo>
                    <a:pt x="485" y="567"/>
                  </a:lnTo>
                  <a:lnTo>
                    <a:pt x="496" y="558"/>
                  </a:lnTo>
                  <a:lnTo>
                    <a:pt x="505" y="548"/>
                  </a:lnTo>
                  <a:lnTo>
                    <a:pt x="513" y="537"/>
                  </a:lnTo>
                  <a:lnTo>
                    <a:pt x="513" y="537"/>
                  </a:lnTo>
                  <a:lnTo>
                    <a:pt x="523" y="517"/>
                  </a:lnTo>
                  <a:lnTo>
                    <a:pt x="531" y="498"/>
                  </a:lnTo>
                  <a:lnTo>
                    <a:pt x="536" y="476"/>
                  </a:lnTo>
                  <a:lnTo>
                    <a:pt x="541" y="453"/>
                  </a:lnTo>
                  <a:lnTo>
                    <a:pt x="543" y="431"/>
                  </a:lnTo>
                  <a:lnTo>
                    <a:pt x="545" y="409"/>
                  </a:lnTo>
                  <a:lnTo>
                    <a:pt x="545" y="366"/>
                  </a:lnTo>
                  <a:lnTo>
                    <a:pt x="545" y="366"/>
                  </a:lnTo>
                  <a:lnTo>
                    <a:pt x="545" y="104"/>
                  </a:lnTo>
                  <a:lnTo>
                    <a:pt x="545" y="104"/>
                  </a:lnTo>
                  <a:lnTo>
                    <a:pt x="514" y="104"/>
                  </a:lnTo>
                  <a:lnTo>
                    <a:pt x="482" y="104"/>
                  </a:lnTo>
                  <a:lnTo>
                    <a:pt x="453" y="102"/>
                  </a:lnTo>
                  <a:lnTo>
                    <a:pt x="423" y="98"/>
                  </a:lnTo>
                  <a:lnTo>
                    <a:pt x="393" y="93"/>
                  </a:lnTo>
                  <a:lnTo>
                    <a:pt x="363" y="88"/>
                  </a:lnTo>
                  <a:lnTo>
                    <a:pt x="335" y="79"/>
                  </a:lnTo>
                  <a:lnTo>
                    <a:pt x="306" y="71"/>
                  </a:lnTo>
                  <a:lnTo>
                    <a:pt x="306" y="71"/>
                  </a:lnTo>
                  <a:lnTo>
                    <a:pt x="277" y="79"/>
                  </a:lnTo>
                  <a:lnTo>
                    <a:pt x="249" y="88"/>
                  </a:lnTo>
                  <a:lnTo>
                    <a:pt x="218" y="93"/>
                  </a:lnTo>
                  <a:lnTo>
                    <a:pt x="189" y="98"/>
                  </a:lnTo>
                  <a:lnTo>
                    <a:pt x="158" y="102"/>
                  </a:lnTo>
                  <a:lnTo>
                    <a:pt x="129" y="104"/>
                  </a:lnTo>
                  <a:lnTo>
                    <a:pt x="97" y="104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7" y="366"/>
                  </a:lnTo>
                  <a:lnTo>
                    <a:pt x="67" y="366"/>
                  </a:lnTo>
                  <a:lnTo>
                    <a:pt x="67" y="387"/>
                  </a:lnTo>
                  <a:lnTo>
                    <a:pt x="69" y="409"/>
                  </a:lnTo>
                  <a:lnTo>
                    <a:pt x="72" y="431"/>
                  </a:lnTo>
                  <a:lnTo>
                    <a:pt x="76" y="453"/>
                  </a:lnTo>
                  <a:lnTo>
                    <a:pt x="82" y="476"/>
                  </a:lnTo>
                  <a:lnTo>
                    <a:pt x="90" y="498"/>
                  </a:lnTo>
                  <a:lnTo>
                    <a:pt x="99" y="517"/>
                  </a:lnTo>
                  <a:lnTo>
                    <a:pt x="110" y="537"/>
                  </a:lnTo>
                  <a:lnTo>
                    <a:pt x="110" y="537"/>
                  </a:lnTo>
                  <a:lnTo>
                    <a:pt x="118" y="548"/>
                  </a:lnTo>
                  <a:lnTo>
                    <a:pt x="128" y="558"/>
                  </a:lnTo>
                  <a:lnTo>
                    <a:pt x="138" y="567"/>
                  </a:lnTo>
                  <a:lnTo>
                    <a:pt x="149" y="577"/>
                  </a:lnTo>
                  <a:lnTo>
                    <a:pt x="174" y="595"/>
                  </a:lnTo>
                  <a:lnTo>
                    <a:pt x="202" y="612"/>
                  </a:lnTo>
                  <a:lnTo>
                    <a:pt x="231" y="626"/>
                  </a:lnTo>
                  <a:lnTo>
                    <a:pt x="260" y="640"/>
                  </a:lnTo>
                  <a:lnTo>
                    <a:pt x="289" y="651"/>
                  </a:lnTo>
                  <a:lnTo>
                    <a:pt x="317" y="661"/>
                  </a:lnTo>
                  <a:lnTo>
                    <a:pt x="317" y="661"/>
                  </a:lnTo>
                  <a:close/>
                  <a:moveTo>
                    <a:pt x="306" y="601"/>
                  </a:moveTo>
                  <a:lnTo>
                    <a:pt x="306" y="601"/>
                  </a:lnTo>
                  <a:lnTo>
                    <a:pt x="307" y="598"/>
                  </a:lnTo>
                  <a:lnTo>
                    <a:pt x="311" y="594"/>
                  </a:lnTo>
                  <a:lnTo>
                    <a:pt x="318" y="588"/>
                  </a:lnTo>
                  <a:lnTo>
                    <a:pt x="325" y="584"/>
                  </a:lnTo>
                  <a:lnTo>
                    <a:pt x="347" y="574"/>
                  </a:lnTo>
                  <a:lnTo>
                    <a:pt x="372" y="562"/>
                  </a:lnTo>
                  <a:lnTo>
                    <a:pt x="399" y="549"/>
                  </a:lnTo>
                  <a:lnTo>
                    <a:pt x="424" y="535"/>
                  </a:lnTo>
                  <a:lnTo>
                    <a:pt x="436" y="528"/>
                  </a:lnTo>
                  <a:lnTo>
                    <a:pt x="446" y="522"/>
                  </a:lnTo>
                  <a:lnTo>
                    <a:pt x="454" y="513"/>
                  </a:lnTo>
                  <a:lnTo>
                    <a:pt x="461" y="506"/>
                  </a:lnTo>
                  <a:lnTo>
                    <a:pt x="461" y="506"/>
                  </a:lnTo>
                  <a:lnTo>
                    <a:pt x="470" y="491"/>
                  </a:lnTo>
                  <a:lnTo>
                    <a:pt x="475" y="474"/>
                  </a:lnTo>
                  <a:lnTo>
                    <a:pt x="481" y="456"/>
                  </a:lnTo>
                  <a:lnTo>
                    <a:pt x="484" y="438"/>
                  </a:lnTo>
                  <a:lnTo>
                    <a:pt x="486" y="419"/>
                  </a:lnTo>
                  <a:lnTo>
                    <a:pt x="488" y="401"/>
                  </a:lnTo>
                  <a:lnTo>
                    <a:pt x="489" y="366"/>
                  </a:lnTo>
                  <a:lnTo>
                    <a:pt x="489" y="366"/>
                  </a:lnTo>
                  <a:lnTo>
                    <a:pt x="489" y="160"/>
                  </a:lnTo>
                  <a:lnTo>
                    <a:pt x="489" y="160"/>
                  </a:lnTo>
                  <a:lnTo>
                    <a:pt x="443" y="156"/>
                  </a:lnTo>
                  <a:lnTo>
                    <a:pt x="397" y="150"/>
                  </a:lnTo>
                  <a:lnTo>
                    <a:pt x="352" y="141"/>
                  </a:lnTo>
                  <a:lnTo>
                    <a:pt x="306" y="130"/>
                  </a:lnTo>
                  <a:lnTo>
                    <a:pt x="306" y="601"/>
                  </a:lnTo>
                  <a:lnTo>
                    <a:pt x="306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078CAC96-2FF1-BE48-1E04-5510FF6714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6163" y="96838"/>
              <a:ext cx="1128713" cy="808038"/>
            </a:xfrm>
            <a:custGeom>
              <a:avLst/>
              <a:gdLst/>
              <a:ahLst/>
              <a:cxnLst>
                <a:cxn ang="0">
                  <a:pos x="757" y="104"/>
                </a:cxn>
                <a:cxn ang="0">
                  <a:pos x="759" y="159"/>
                </a:cxn>
                <a:cxn ang="0">
                  <a:pos x="67" y="216"/>
                </a:cxn>
                <a:cxn ang="0">
                  <a:pos x="1357" y="950"/>
                </a:cxn>
                <a:cxn ang="0">
                  <a:pos x="1374" y="396"/>
                </a:cxn>
                <a:cxn ang="0">
                  <a:pos x="1421" y="343"/>
                </a:cxn>
                <a:cxn ang="0">
                  <a:pos x="1424" y="339"/>
                </a:cxn>
                <a:cxn ang="0">
                  <a:pos x="1424" y="991"/>
                </a:cxn>
                <a:cxn ang="0">
                  <a:pos x="1414" y="1007"/>
                </a:cxn>
                <a:cxn ang="0">
                  <a:pos x="1397" y="1017"/>
                </a:cxn>
                <a:cxn ang="0">
                  <a:pos x="34" y="1017"/>
                </a:cxn>
                <a:cxn ang="0">
                  <a:pos x="21" y="1014"/>
                </a:cxn>
                <a:cxn ang="0">
                  <a:pos x="6" y="1002"/>
                </a:cxn>
                <a:cxn ang="0">
                  <a:pos x="0" y="984"/>
                </a:cxn>
                <a:cxn ang="0">
                  <a:pos x="0" y="27"/>
                </a:cxn>
                <a:cxn ang="0">
                  <a:pos x="10" y="9"/>
                </a:cxn>
                <a:cxn ang="0">
                  <a:pos x="27" y="1"/>
                </a:cxn>
                <a:cxn ang="0">
                  <a:pos x="112" y="65"/>
                </a:cxn>
                <a:cxn ang="0">
                  <a:pos x="95" y="68"/>
                </a:cxn>
                <a:cxn ang="0">
                  <a:pos x="74" y="84"/>
                </a:cxn>
                <a:cxn ang="0">
                  <a:pos x="67" y="109"/>
                </a:cxn>
                <a:cxn ang="0">
                  <a:pos x="71" y="126"/>
                </a:cxn>
                <a:cxn ang="0">
                  <a:pos x="87" y="146"/>
                </a:cxn>
                <a:cxn ang="0">
                  <a:pos x="112" y="154"/>
                </a:cxn>
                <a:cxn ang="0">
                  <a:pos x="128" y="150"/>
                </a:cxn>
                <a:cxn ang="0">
                  <a:pos x="148" y="133"/>
                </a:cxn>
                <a:cxn ang="0">
                  <a:pos x="156" y="109"/>
                </a:cxn>
                <a:cxn ang="0">
                  <a:pos x="152" y="91"/>
                </a:cxn>
                <a:cxn ang="0">
                  <a:pos x="137" y="72"/>
                </a:cxn>
                <a:cxn ang="0">
                  <a:pos x="112" y="65"/>
                </a:cxn>
                <a:cxn ang="0">
                  <a:pos x="245" y="65"/>
                </a:cxn>
                <a:cxn ang="0">
                  <a:pos x="220" y="72"/>
                </a:cxn>
                <a:cxn ang="0">
                  <a:pos x="205" y="91"/>
                </a:cxn>
                <a:cxn ang="0">
                  <a:pos x="201" y="109"/>
                </a:cxn>
                <a:cxn ang="0">
                  <a:pos x="209" y="133"/>
                </a:cxn>
                <a:cxn ang="0">
                  <a:pos x="228" y="150"/>
                </a:cxn>
                <a:cxn ang="0">
                  <a:pos x="245" y="154"/>
                </a:cxn>
                <a:cxn ang="0">
                  <a:pos x="270" y="146"/>
                </a:cxn>
                <a:cxn ang="0">
                  <a:pos x="285" y="126"/>
                </a:cxn>
                <a:cxn ang="0">
                  <a:pos x="290" y="109"/>
                </a:cxn>
                <a:cxn ang="0">
                  <a:pos x="283" y="84"/>
                </a:cxn>
                <a:cxn ang="0">
                  <a:pos x="262" y="68"/>
                </a:cxn>
                <a:cxn ang="0">
                  <a:pos x="245" y="65"/>
                </a:cxn>
                <a:cxn ang="0">
                  <a:pos x="370" y="65"/>
                </a:cxn>
                <a:cxn ang="0">
                  <a:pos x="347" y="77"/>
                </a:cxn>
                <a:cxn ang="0">
                  <a:pos x="335" y="100"/>
                </a:cxn>
                <a:cxn ang="0">
                  <a:pos x="335" y="118"/>
                </a:cxn>
                <a:cxn ang="0">
                  <a:pos x="347" y="140"/>
                </a:cxn>
                <a:cxn ang="0">
                  <a:pos x="370" y="152"/>
                </a:cxn>
                <a:cxn ang="0">
                  <a:pos x="387" y="152"/>
                </a:cxn>
                <a:cxn ang="0">
                  <a:pos x="410" y="140"/>
                </a:cxn>
                <a:cxn ang="0">
                  <a:pos x="422" y="118"/>
                </a:cxn>
                <a:cxn ang="0">
                  <a:pos x="422" y="100"/>
                </a:cxn>
                <a:cxn ang="0">
                  <a:pos x="410" y="77"/>
                </a:cxn>
                <a:cxn ang="0">
                  <a:pos x="387" y="65"/>
                </a:cxn>
              </a:cxnLst>
              <a:rect l="0" t="0" r="r" b="b"/>
              <a:pathLst>
                <a:path w="1424" h="1017">
                  <a:moveTo>
                    <a:pt x="34" y="0"/>
                  </a:moveTo>
                  <a:lnTo>
                    <a:pt x="757" y="0"/>
                  </a:lnTo>
                  <a:lnTo>
                    <a:pt x="757" y="104"/>
                  </a:lnTo>
                  <a:lnTo>
                    <a:pt x="757" y="104"/>
                  </a:lnTo>
                  <a:lnTo>
                    <a:pt x="757" y="132"/>
                  </a:lnTo>
                  <a:lnTo>
                    <a:pt x="759" y="159"/>
                  </a:lnTo>
                  <a:lnTo>
                    <a:pt x="762" y="187"/>
                  </a:lnTo>
                  <a:lnTo>
                    <a:pt x="766" y="216"/>
                  </a:lnTo>
                  <a:lnTo>
                    <a:pt x="67" y="216"/>
                  </a:lnTo>
                  <a:lnTo>
                    <a:pt x="67" y="950"/>
                  </a:lnTo>
                  <a:lnTo>
                    <a:pt x="67" y="950"/>
                  </a:lnTo>
                  <a:lnTo>
                    <a:pt x="1357" y="950"/>
                  </a:lnTo>
                  <a:lnTo>
                    <a:pt x="1357" y="412"/>
                  </a:lnTo>
                  <a:lnTo>
                    <a:pt x="1357" y="412"/>
                  </a:lnTo>
                  <a:lnTo>
                    <a:pt x="1374" y="396"/>
                  </a:lnTo>
                  <a:lnTo>
                    <a:pt x="1390" y="379"/>
                  </a:lnTo>
                  <a:lnTo>
                    <a:pt x="1407" y="361"/>
                  </a:lnTo>
                  <a:lnTo>
                    <a:pt x="1421" y="343"/>
                  </a:lnTo>
                  <a:lnTo>
                    <a:pt x="1421" y="343"/>
                  </a:lnTo>
                  <a:lnTo>
                    <a:pt x="1422" y="340"/>
                  </a:lnTo>
                  <a:lnTo>
                    <a:pt x="1424" y="339"/>
                  </a:lnTo>
                  <a:lnTo>
                    <a:pt x="1424" y="984"/>
                  </a:lnTo>
                  <a:lnTo>
                    <a:pt x="1424" y="984"/>
                  </a:lnTo>
                  <a:lnTo>
                    <a:pt x="1424" y="991"/>
                  </a:lnTo>
                  <a:lnTo>
                    <a:pt x="1421" y="996"/>
                  </a:lnTo>
                  <a:lnTo>
                    <a:pt x="1418" y="1002"/>
                  </a:lnTo>
                  <a:lnTo>
                    <a:pt x="1414" y="1007"/>
                  </a:lnTo>
                  <a:lnTo>
                    <a:pt x="1408" y="1012"/>
                  </a:lnTo>
                  <a:lnTo>
                    <a:pt x="1403" y="1014"/>
                  </a:lnTo>
                  <a:lnTo>
                    <a:pt x="1397" y="1017"/>
                  </a:lnTo>
                  <a:lnTo>
                    <a:pt x="1390" y="1017"/>
                  </a:lnTo>
                  <a:lnTo>
                    <a:pt x="1390" y="1017"/>
                  </a:lnTo>
                  <a:lnTo>
                    <a:pt x="34" y="1017"/>
                  </a:lnTo>
                  <a:lnTo>
                    <a:pt x="34" y="1017"/>
                  </a:lnTo>
                  <a:lnTo>
                    <a:pt x="27" y="1017"/>
                  </a:lnTo>
                  <a:lnTo>
                    <a:pt x="21" y="1014"/>
                  </a:lnTo>
                  <a:lnTo>
                    <a:pt x="16" y="1012"/>
                  </a:lnTo>
                  <a:lnTo>
                    <a:pt x="10" y="1007"/>
                  </a:lnTo>
                  <a:lnTo>
                    <a:pt x="6" y="1002"/>
                  </a:lnTo>
                  <a:lnTo>
                    <a:pt x="3" y="996"/>
                  </a:lnTo>
                  <a:lnTo>
                    <a:pt x="0" y="991"/>
                  </a:lnTo>
                  <a:lnTo>
                    <a:pt x="0" y="98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1" y="2"/>
                  </a:lnTo>
                  <a:lnTo>
                    <a:pt x="27" y="1"/>
                  </a:lnTo>
                  <a:lnTo>
                    <a:pt x="34" y="0"/>
                  </a:lnTo>
                  <a:lnTo>
                    <a:pt x="34" y="0"/>
                  </a:lnTo>
                  <a:close/>
                  <a:moveTo>
                    <a:pt x="112" y="65"/>
                  </a:moveTo>
                  <a:lnTo>
                    <a:pt x="112" y="65"/>
                  </a:lnTo>
                  <a:lnTo>
                    <a:pt x="103" y="65"/>
                  </a:lnTo>
                  <a:lnTo>
                    <a:pt x="95" y="68"/>
                  </a:lnTo>
                  <a:lnTo>
                    <a:pt x="87" y="72"/>
                  </a:lnTo>
                  <a:lnTo>
                    <a:pt x="80" y="77"/>
                  </a:lnTo>
                  <a:lnTo>
                    <a:pt x="74" y="84"/>
                  </a:lnTo>
                  <a:lnTo>
                    <a:pt x="71" y="91"/>
                  </a:lnTo>
                  <a:lnTo>
                    <a:pt x="69" y="100"/>
                  </a:lnTo>
                  <a:lnTo>
                    <a:pt x="67" y="109"/>
                  </a:lnTo>
                  <a:lnTo>
                    <a:pt x="67" y="109"/>
                  </a:lnTo>
                  <a:lnTo>
                    <a:pt x="69" y="118"/>
                  </a:lnTo>
                  <a:lnTo>
                    <a:pt x="71" y="126"/>
                  </a:lnTo>
                  <a:lnTo>
                    <a:pt x="74" y="133"/>
                  </a:lnTo>
                  <a:lnTo>
                    <a:pt x="80" y="140"/>
                  </a:lnTo>
                  <a:lnTo>
                    <a:pt x="87" y="146"/>
                  </a:lnTo>
                  <a:lnTo>
                    <a:pt x="95" y="150"/>
                  </a:lnTo>
                  <a:lnTo>
                    <a:pt x="103" y="152"/>
                  </a:lnTo>
                  <a:lnTo>
                    <a:pt x="112" y="154"/>
                  </a:lnTo>
                  <a:lnTo>
                    <a:pt x="112" y="154"/>
                  </a:lnTo>
                  <a:lnTo>
                    <a:pt x="120" y="152"/>
                  </a:lnTo>
                  <a:lnTo>
                    <a:pt x="128" y="150"/>
                  </a:lnTo>
                  <a:lnTo>
                    <a:pt x="137" y="146"/>
                  </a:lnTo>
                  <a:lnTo>
                    <a:pt x="144" y="140"/>
                  </a:lnTo>
                  <a:lnTo>
                    <a:pt x="148" y="133"/>
                  </a:lnTo>
                  <a:lnTo>
                    <a:pt x="152" y="126"/>
                  </a:lnTo>
                  <a:lnTo>
                    <a:pt x="155" y="118"/>
                  </a:lnTo>
                  <a:lnTo>
                    <a:pt x="156" y="109"/>
                  </a:lnTo>
                  <a:lnTo>
                    <a:pt x="156" y="109"/>
                  </a:lnTo>
                  <a:lnTo>
                    <a:pt x="155" y="100"/>
                  </a:lnTo>
                  <a:lnTo>
                    <a:pt x="152" y="91"/>
                  </a:lnTo>
                  <a:lnTo>
                    <a:pt x="148" y="84"/>
                  </a:lnTo>
                  <a:lnTo>
                    <a:pt x="144" y="77"/>
                  </a:lnTo>
                  <a:lnTo>
                    <a:pt x="137" y="72"/>
                  </a:lnTo>
                  <a:lnTo>
                    <a:pt x="128" y="68"/>
                  </a:lnTo>
                  <a:lnTo>
                    <a:pt x="120" y="65"/>
                  </a:lnTo>
                  <a:lnTo>
                    <a:pt x="112" y="65"/>
                  </a:lnTo>
                  <a:lnTo>
                    <a:pt x="112" y="65"/>
                  </a:lnTo>
                  <a:close/>
                  <a:moveTo>
                    <a:pt x="245" y="65"/>
                  </a:moveTo>
                  <a:lnTo>
                    <a:pt x="245" y="65"/>
                  </a:lnTo>
                  <a:lnTo>
                    <a:pt x="237" y="65"/>
                  </a:lnTo>
                  <a:lnTo>
                    <a:pt x="228" y="68"/>
                  </a:lnTo>
                  <a:lnTo>
                    <a:pt x="220" y="72"/>
                  </a:lnTo>
                  <a:lnTo>
                    <a:pt x="213" y="77"/>
                  </a:lnTo>
                  <a:lnTo>
                    <a:pt x="209" y="84"/>
                  </a:lnTo>
                  <a:lnTo>
                    <a:pt x="205" y="91"/>
                  </a:lnTo>
                  <a:lnTo>
                    <a:pt x="202" y="100"/>
                  </a:lnTo>
                  <a:lnTo>
                    <a:pt x="201" y="109"/>
                  </a:lnTo>
                  <a:lnTo>
                    <a:pt x="201" y="109"/>
                  </a:lnTo>
                  <a:lnTo>
                    <a:pt x="202" y="118"/>
                  </a:lnTo>
                  <a:lnTo>
                    <a:pt x="205" y="126"/>
                  </a:lnTo>
                  <a:lnTo>
                    <a:pt x="209" y="133"/>
                  </a:lnTo>
                  <a:lnTo>
                    <a:pt x="213" y="140"/>
                  </a:lnTo>
                  <a:lnTo>
                    <a:pt x="220" y="146"/>
                  </a:lnTo>
                  <a:lnTo>
                    <a:pt x="228" y="150"/>
                  </a:lnTo>
                  <a:lnTo>
                    <a:pt x="237" y="152"/>
                  </a:lnTo>
                  <a:lnTo>
                    <a:pt x="245" y="154"/>
                  </a:lnTo>
                  <a:lnTo>
                    <a:pt x="245" y="154"/>
                  </a:lnTo>
                  <a:lnTo>
                    <a:pt x="253" y="152"/>
                  </a:lnTo>
                  <a:lnTo>
                    <a:pt x="262" y="150"/>
                  </a:lnTo>
                  <a:lnTo>
                    <a:pt x="270" y="146"/>
                  </a:lnTo>
                  <a:lnTo>
                    <a:pt x="277" y="140"/>
                  </a:lnTo>
                  <a:lnTo>
                    <a:pt x="283" y="133"/>
                  </a:lnTo>
                  <a:lnTo>
                    <a:pt x="285" y="126"/>
                  </a:lnTo>
                  <a:lnTo>
                    <a:pt x="288" y="118"/>
                  </a:lnTo>
                  <a:lnTo>
                    <a:pt x="290" y="109"/>
                  </a:lnTo>
                  <a:lnTo>
                    <a:pt x="290" y="109"/>
                  </a:lnTo>
                  <a:lnTo>
                    <a:pt x="288" y="100"/>
                  </a:lnTo>
                  <a:lnTo>
                    <a:pt x="285" y="91"/>
                  </a:lnTo>
                  <a:lnTo>
                    <a:pt x="283" y="84"/>
                  </a:lnTo>
                  <a:lnTo>
                    <a:pt x="277" y="77"/>
                  </a:lnTo>
                  <a:lnTo>
                    <a:pt x="270" y="72"/>
                  </a:lnTo>
                  <a:lnTo>
                    <a:pt x="262" y="68"/>
                  </a:lnTo>
                  <a:lnTo>
                    <a:pt x="253" y="65"/>
                  </a:lnTo>
                  <a:lnTo>
                    <a:pt x="245" y="65"/>
                  </a:lnTo>
                  <a:lnTo>
                    <a:pt x="245" y="65"/>
                  </a:lnTo>
                  <a:close/>
                  <a:moveTo>
                    <a:pt x="378" y="65"/>
                  </a:moveTo>
                  <a:lnTo>
                    <a:pt x="378" y="65"/>
                  </a:lnTo>
                  <a:lnTo>
                    <a:pt x="370" y="65"/>
                  </a:lnTo>
                  <a:lnTo>
                    <a:pt x="362" y="68"/>
                  </a:lnTo>
                  <a:lnTo>
                    <a:pt x="353" y="72"/>
                  </a:lnTo>
                  <a:lnTo>
                    <a:pt x="347" y="77"/>
                  </a:lnTo>
                  <a:lnTo>
                    <a:pt x="342" y="84"/>
                  </a:lnTo>
                  <a:lnTo>
                    <a:pt x="338" y="91"/>
                  </a:lnTo>
                  <a:lnTo>
                    <a:pt x="335" y="100"/>
                  </a:lnTo>
                  <a:lnTo>
                    <a:pt x="334" y="109"/>
                  </a:lnTo>
                  <a:lnTo>
                    <a:pt x="334" y="109"/>
                  </a:lnTo>
                  <a:lnTo>
                    <a:pt x="335" y="118"/>
                  </a:lnTo>
                  <a:lnTo>
                    <a:pt x="338" y="126"/>
                  </a:lnTo>
                  <a:lnTo>
                    <a:pt x="342" y="133"/>
                  </a:lnTo>
                  <a:lnTo>
                    <a:pt x="347" y="140"/>
                  </a:lnTo>
                  <a:lnTo>
                    <a:pt x="353" y="146"/>
                  </a:lnTo>
                  <a:lnTo>
                    <a:pt x="362" y="150"/>
                  </a:lnTo>
                  <a:lnTo>
                    <a:pt x="370" y="152"/>
                  </a:lnTo>
                  <a:lnTo>
                    <a:pt x="378" y="154"/>
                  </a:lnTo>
                  <a:lnTo>
                    <a:pt x="378" y="154"/>
                  </a:lnTo>
                  <a:lnTo>
                    <a:pt x="387" y="152"/>
                  </a:lnTo>
                  <a:lnTo>
                    <a:pt x="395" y="150"/>
                  </a:lnTo>
                  <a:lnTo>
                    <a:pt x="404" y="146"/>
                  </a:lnTo>
                  <a:lnTo>
                    <a:pt x="410" y="140"/>
                  </a:lnTo>
                  <a:lnTo>
                    <a:pt x="416" y="133"/>
                  </a:lnTo>
                  <a:lnTo>
                    <a:pt x="419" y="126"/>
                  </a:lnTo>
                  <a:lnTo>
                    <a:pt x="422" y="118"/>
                  </a:lnTo>
                  <a:lnTo>
                    <a:pt x="423" y="109"/>
                  </a:lnTo>
                  <a:lnTo>
                    <a:pt x="423" y="109"/>
                  </a:lnTo>
                  <a:lnTo>
                    <a:pt x="422" y="100"/>
                  </a:lnTo>
                  <a:lnTo>
                    <a:pt x="419" y="91"/>
                  </a:lnTo>
                  <a:lnTo>
                    <a:pt x="416" y="84"/>
                  </a:lnTo>
                  <a:lnTo>
                    <a:pt x="410" y="77"/>
                  </a:lnTo>
                  <a:lnTo>
                    <a:pt x="404" y="72"/>
                  </a:lnTo>
                  <a:lnTo>
                    <a:pt x="395" y="68"/>
                  </a:lnTo>
                  <a:lnTo>
                    <a:pt x="387" y="65"/>
                  </a:lnTo>
                  <a:lnTo>
                    <a:pt x="378" y="65"/>
                  </a:lnTo>
                  <a:lnTo>
                    <a:pt x="378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DB64E1F0-319D-767D-F885-B6B8103A2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6025" y="379413"/>
              <a:ext cx="192088" cy="354013"/>
            </a:xfrm>
            <a:custGeom>
              <a:avLst/>
              <a:gdLst/>
              <a:ahLst/>
              <a:cxnLst>
                <a:cxn ang="0">
                  <a:pos x="144" y="401"/>
                </a:cxn>
                <a:cxn ang="0">
                  <a:pos x="150" y="388"/>
                </a:cxn>
                <a:cxn ang="0">
                  <a:pos x="175" y="381"/>
                </a:cxn>
                <a:cxn ang="0">
                  <a:pos x="218" y="351"/>
                </a:cxn>
                <a:cxn ang="0">
                  <a:pos x="239" y="306"/>
                </a:cxn>
                <a:cxn ang="0">
                  <a:pos x="239" y="271"/>
                </a:cxn>
                <a:cxn ang="0">
                  <a:pos x="219" y="227"/>
                </a:cxn>
                <a:cxn ang="0">
                  <a:pos x="172" y="195"/>
                </a:cxn>
                <a:cxn ang="0">
                  <a:pos x="121" y="174"/>
                </a:cxn>
                <a:cxn ang="0">
                  <a:pos x="93" y="158"/>
                </a:cxn>
                <a:cxn ang="0">
                  <a:pos x="85" y="139"/>
                </a:cxn>
                <a:cxn ang="0">
                  <a:pos x="86" y="128"/>
                </a:cxn>
                <a:cxn ang="0">
                  <a:pos x="101" y="114"/>
                </a:cxn>
                <a:cxn ang="0">
                  <a:pos x="131" y="109"/>
                </a:cxn>
                <a:cxn ang="0">
                  <a:pos x="168" y="113"/>
                </a:cxn>
                <a:cxn ang="0">
                  <a:pos x="196" y="121"/>
                </a:cxn>
                <a:cxn ang="0">
                  <a:pos x="207" y="121"/>
                </a:cxn>
                <a:cxn ang="0">
                  <a:pos x="222" y="78"/>
                </a:cxn>
                <a:cxn ang="0">
                  <a:pos x="222" y="69"/>
                </a:cxn>
                <a:cxn ang="0">
                  <a:pos x="215" y="62"/>
                </a:cxn>
                <a:cxn ang="0">
                  <a:pos x="175" y="50"/>
                </a:cxn>
                <a:cxn ang="0">
                  <a:pos x="154" y="48"/>
                </a:cxn>
                <a:cxn ang="0">
                  <a:pos x="146" y="35"/>
                </a:cxn>
                <a:cxn ang="0">
                  <a:pos x="146" y="9"/>
                </a:cxn>
                <a:cxn ang="0">
                  <a:pos x="133" y="0"/>
                </a:cxn>
                <a:cxn ang="0">
                  <a:pos x="101" y="2"/>
                </a:cxn>
                <a:cxn ang="0">
                  <a:pos x="93" y="14"/>
                </a:cxn>
                <a:cxn ang="0">
                  <a:pos x="92" y="46"/>
                </a:cxn>
                <a:cxn ang="0">
                  <a:pos x="83" y="55"/>
                </a:cxn>
                <a:cxn ang="0">
                  <a:pos x="49" y="69"/>
                </a:cxn>
                <a:cxn ang="0">
                  <a:pos x="12" y="103"/>
                </a:cxn>
                <a:cxn ang="0">
                  <a:pos x="1" y="149"/>
                </a:cxn>
                <a:cxn ang="0">
                  <a:pos x="3" y="167"/>
                </a:cxn>
                <a:cxn ang="0">
                  <a:pos x="12" y="192"/>
                </a:cxn>
                <a:cxn ang="0">
                  <a:pos x="43" y="223"/>
                </a:cxn>
                <a:cxn ang="0">
                  <a:pos x="99" y="249"/>
                </a:cxn>
                <a:cxn ang="0">
                  <a:pos x="135" y="265"/>
                </a:cxn>
                <a:cxn ang="0">
                  <a:pos x="154" y="283"/>
                </a:cxn>
                <a:cxn ang="0">
                  <a:pos x="157" y="297"/>
                </a:cxn>
                <a:cxn ang="0">
                  <a:pos x="149" y="316"/>
                </a:cxn>
                <a:cxn ang="0">
                  <a:pos x="126" y="328"/>
                </a:cxn>
                <a:cxn ang="0">
                  <a:pos x="104" y="330"/>
                </a:cxn>
                <a:cxn ang="0">
                  <a:pos x="46" y="320"/>
                </a:cxn>
                <a:cxn ang="0">
                  <a:pos x="22" y="312"/>
                </a:cxn>
                <a:cxn ang="0">
                  <a:pos x="12" y="317"/>
                </a:cxn>
                <a:cxn ang="0">
                  <a:pos x="0" y="359"/>
                </a:cxn>
                <a:cxn ang="0">
                  <a:pos x="4" y="373"/>
                </a:cxn>
                <a:cxn ang="0">
                  <a:pos x="24" y="381"/>
                </a:cxn>
                <a:cxn ang="0">
                  <a:pos x="78" y="392"/>
                </a:cxn>
                <a:cxn ang="0">
                  <a:pos x="86" y="397"/>
                </a:cxn>
                <a:cxn ang="0">
                  <a:pos x="90" y="431"/>
                </a:cxn>
                <a:cxn ang="0">
                  <a:pos x="94" y="441"/>
                </a:cxn>
                <a:cxn ang="0">
                  <a:pos x="131" y="445"/>
                </a:cxn>
                <a:cxn ang="0">
                  <a:pos x="140" y="441"/>
                </a:cxn>
                <a:cxn ang="0">
                  <a:pos x="144" y="431"/>
                </a:cxn>
              </a:cxnLst>
              <a:rect l="0" t="0" r="r" b="b"/>
              <a:pathLst>
                <a:path w="240" h="445">
                  <a:moveTo>
                    <a:pt x="144" y="431"/>
                  </a:moveTo>
                  <a:lnTo>
                    <a:pt x="144" y="401"/>
                  </a:lnTo>
                  <a:lnTo>
                    <a:pt x="144" y="401"/>
                  </a:lnTo>
                  <a:lnTo>
                    <a:pt x="144" y="395"/>
                  </a:lnTo>
                  <a:lnTo>
                    <a:pt x="147" y="392"/>
                  </a:lnTo>
                  <a:lnTo>
                    <a:pt x="150" y="388"/>
                  </a:lnTo>
                  <a:lnTo>
                    <a:pt x="154" y="387"/>
                  </a:lnTo>
                  <a:lnTo>
                    <a:pt x="154" y="387"/>
                  </a:lnTo>
                  <a:lnTo>
                    <a:pt x="175" y="381"/>
                  </a:lnTo>
                  <a:lnTo>
                    <a:pt x="192" y="373"/>
                  </a:lnTo>
                  <a:lnTo>
                    <a:pt x="207" y="362"/>
                  </a:lnTo>
                  <a:lnTo>
                    <a:pt x="218" y="351"/>
                  </a:lnTo>
                  <a:lnTo>
                    <a:pt x="228" y="337"/>
                  </a:lnTo>
                  <a:lnTo>
                    <a:pt x="235" y="322"/>
                  </a:lnTo>
                  <a:lnTo>
                    <a:pt x="239" y="306"/>
                  </a:lnTo>
                  <a:lnTo>
                    <a:pt x="240" y="288"/>
                  </a:lnTo>
                  <a:lnTo>
                    <a:pt x="240" y="288"/>
                  </a:lnTo>
                  <a:lnTo>
                    <a:pt x="239" y="271"/>
                  </a:lnTo>
                  <a:lnTo>
                    <a:pt x="236" y="255"/>
                  </a:lnTo>
                  <a:lnTo>
                    <a:pt x="229" y="241"/>
                  </a:lnTo>
                  <a:lnTo>
                    <a:pt x="219" y="227"/>
                  </a:lnTo>
                  <a:lnTo>
                    <a:pt x="207" y="216"/>
                  </a:lnTo>
                  <a:lnTo>
                    <a:pt x="192" y="205"/>
                  </a:lnTo>
                  <a:lnTo>
                    <a:pt x="172" y="195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21" y="174"/>
                  </a:lnTo>
                  <a:lnTo>
                    <a:pt x="108" y="169"/>
                  </a:lnTo>
                  <a:lnTo>
                    <a:pt x="100" y="163"/>
                  </a:lnTo>
                  <a:lnTo>
                    <a:pt x="93" y="158"/>
                  </a:lnTo>
                  <a:lnTo>
                    <a:pt x="87" y="152"/>
                  </a:lnTo>
                  <a:lnTo>
                    <a:pt x="85" y="146"/>
                  </a:lnTo>
                  <a:lnTo>
                    <a:pt x="85" y="139"/>
                  </a:lnTo>
                  <a:lnTo>
                    <a:pt x="85" y="139"/>
                  </a:lnTo>
                  <a:lnTo>
                    <a:pt x="85" y="134"/>
                  </a:lnTo>
                  <a:lnTo>
                    <a:pt x="86" y="128"/>
                  </a:lnTo>
                  <a:lnTo>
                    <a:pt x="90" y="123"/>
                  </a:lnTo>
                  <a:lnTo>
                    <a:pt x="94" y="119"/>
                  </a:lnTo>
                  <a:lnTo>
                    <a:pt x="101" y="114"/>
                  </a:lnTo>
                  <a:lnTo>
                    <a:pt x="108" y="112"/>
                  </a:lnTo>
                  <a:lnTo>
                    <a:pt x="119" y="110"/>
                  </a:lnTo>
                  <a:lnTo>
                    <a:pt x="131" y="109"/>
                  </a:lnTo>
                  <a:lnTo>
                    <a:pt x="131" y="109"/>
                  </a:lnTo>
                  <a:lnTo>
                    <a:pt x="151" y="110"/>
                  </a:lnTo>
                  <a:lnTo>
                    <a:pt x="168" y="113"/>
                  </a:lnTo>
                  <a:lnTo>
                    <a:pt x="183" y="117"/>
                  </a:lnTo>
                  <a:lnTo>
                    <a:pt x="196" y="121"/>
                  </a:lnTo>
                  <a:lnTo>
                    <a:pt x="196" y="121"/>
                  </a:lnTo>
                  <a:lnTo>
                    <a:pt x="201" y="123"/>
                  </a:lnTo>
                  <a:lnTo>
                    <a:pt x="207" y="121"/>
                  </a:lnTo>
                  <a:lnTo>
                    <a:pt x="207" y="121"/>
                  </a:lnTo>
                  <a:lnTo>
                    <a:pt x="211" y="117"/>
                  </a:lnTo>
                  <a:lnTo>
                    <a:pt x="214" y="113"/>
                  </a:lnTo>
                  <a:lnTo>
                    <a:pt x="222" y="78"/>
                  </a:lnTo>
                  <a:lnTo>
                    <a:pt x="222" y="78"/>
                  </a:lnTo>
                  <a:lnTo>
                    <a:pt x="224" y="73"/>
                  </a:lnTo>
                  <a:lnTo>
                    <a:pt x="222" y="69"/>
                  </a:lnTo>
                  <a:lnTo>
                    <a:pt x="219" y="64"/>
                  </a:lnTo>
                  <a:lnTo>
                    <a:pt x="215" y="62"/>
                  </a:lnTo>
                  <a:lnTo>
                    <a:pt x="215" y="62"/>
                  </a:lnTo>
                  <a:lnTo>
                    <a:pt x="203" y="57"/>
                  </a:lnTo>
                  <a:lnTo>
                    <a:pt x="190" y="53"/>
                  </a:lnTo>
                  <a:lnTo>
                    <a:pt x="175" y="50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54" y="48"/>
                  </a:lnTo>
                  <a:lnTo>
                    <a:pt x="150" y="45"/>
                  </a:lnTo>
                  <a:lnTo>
                    <a:pt x="147" y="41"/>
                  </a:lnTo>
                  <a:lnTo>
                    <a:pt x="146" y="35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46" y="9"/>
                  </a:lnTo>
                  <a:lnTo>
                    <a:pt x="143" y="5"/>
                  </a:lnTo>
                  <a:lnTo>
                    <a:pt x="137" y="2"/>
                  </a:lnTo>
                  <a:lnTo>
                    <a:pt x="133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1" y="2"/>
                  </a:lnTo>
                  <a:lnTo>
                    <a:pt x="97" y="5"/>
                  </a:lnTo>
                  <a:lnTo>
                    <a:pt x="94" y="9"/>
                  </a:lnTo>
                  <a:lnTo>
                    <a:pt x="93" y="14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2" y="46"/>
                  </a:lnTo>
                  <a:lnTo>
                    <a:pt x="90" y="49"/>
                  </a:lnTo>
                  <a:lnTo>
                    <a:pt x="87" y="53"/>
                  </a:lnTo>
                  <a:lnTo>
                    <a:pt x="83" y="55"/>
                  </a:lnTo>
                  <a:lnTo>
                    <a:pt x="83" y="55"/>
                  </a:lnTo>
                  <a:lnTo>
                    <a:pt x="64" y="60"/>
                  </a:lnTo>
                  <a:lnTo>
                    <a:pt x="49" y="69"/>
                  </a:lnTo>
                  <a:lnTo>
                    <a:pt x="35" y="78"/>
                  </a:lnTo>
                  <a:lnTo>
                    <a:pt x="22" y="89"/>
                  </a:lnTo>
                  <a:lnTo>
                    <a:pt x="12" y="103"/>
                  </a:lnTo>
                  <a:lnTo>
                    <a:pt x="7" y="117"/>
                  </a:lnTo>
                  <a:lnTo>
                    <a:pt x="3" y="132"/>
                  </a:lnTo>
                  <a:lnTo>
                    <a:pt x="1" y="149"/>
                  </a:lnTo>
                  <a:lnTo>
                    <a:pt x="1" y="149"/>
                  </a:lnTo>
                  <a:lnTo>
                    <a:pt x="1" y="159"/>
                  </a:lnTo>
                  <a:lnTo>
                    <a:pt x="3" y="167"/>
                  </a:lnTo>
                  <a:lnTo>
                    <a:pt x="5" y="177"/>
                  </a:lnTo>
                  <a:lnTo>
                    <a:pt x="8" y="184"/>
                  </a:lnTo>
                  <a:lnTo>
                    <a:pt x="12" y="192"/>
                  </a:lnTo>
                  <a:lnTo>
                    <a:pt x="17" y="199"/>
                  </a:lnTo>
                  <a:lnTo>
                    <a:pt x="28" y="212"/>
                  </a:lnTo>
                  <a:lnTo>
                    <a:pt x="43" y="223"/>
                  </a:lnTo>
                  <a:lnTo>
                    <a:pt x="60" y="233"/>
                  </a:lnTo>
                  <a:lnTo>
                    <a:pt x="78" y="241"/>
                  </a:lnTo>
                  <a:lnTo>
                    <a:pt x="99" y="249"/>
                  </a:lnTo>
                  <a:lnTo>
                    <a:pt x="99" y="249"/>
                  </a:lnTo>
                  <a:lnTo>
                    <a:pt x="125" y="259"/>
                  </a:lnTo>
                  <a:lnTo>
                    <a:pt x="135" y="265"/>
                  </a:lnTo>
                  <a:lnTo>
                    <a:pt x="143" y="270"/>
                  </a:lnTo>
                  <a:lnTo>
                    <a:pt x="150" y="276"/>
                  </a:lnTo>
                  <a:lnTo>
                    <a:pt x="154" y="283"/>
                  </a:lnTo>
                  <a:lnTo>
                    <a:pt x="157" y="290"/>
                  </a:lnTo>
                  <a:lnTo>
                    <a:pt x="157" y="297"/>
                  </a:lnTo>
                  <a:lnTo>
                    <a:pt x="157" y="297"/>
                  </a:lnTo>
                  <a:lnTo>
                    <a:pt x="157" y="303"/>
                  </a:lnTo>
                  <a:lnTo>
                    <a:pt x="154" y="310"/>
                  </a:lnTo>
                  <a:lnTo>
                    <a:pt x="149" y="316"/>
                  </a:lnTo>
                  <a:lnTo>
                    <a:pt x="143" y="322"/>
                  </a:lnTo>
                  <a:lnTo>
                    <a:pt x="135" y="326"/>
                  </a:lnTo>
                  <a:lnTo>
                    <a:pt x="126" y="328"/>
                  </a:lnTo>
                  <a:lnTo>
                    <a:pt x="115" y="330"/>
                  </a:lnTo>
                  <a:lnTo>
                    <a:pt x="104" y="330"/>
                  </a:lnTo>
                  <a:lnTo>
                    <a:pt x="104" y="330"/>
                  </a:lnTo>
                  <a:lnTo>
                    <a:pt x="83" y="328"/>
                  </a:lnTo>
                  <a:lnTo>
                    <a:pt x="64" y="326"/>
                  </a:lnTo>
                  <a:lnTo>
                    <a:pt x="46" y="320"/>
                  </a:lnTo>
                  <a:lnTo>
                    <a:pt x="29" y="313"/>
                  </a:lnTo>
                  <a:lnTo>
                    <a:pt x="29" y="313"/>
                  </a:lnTo>
                  <a:lnTo>
                    <a:pt x="22" y="312"/>
                  </a:lnTo>
                  <a:lnTo>
                    <a:pt x="17" y="313"/>
                  </a:lnTo>
                  <a:lnTo>
                    <a:pt x="17" y="313"/>
                  </a:lnTo>
                  <a:lnTo>
                    <a:pt x="12" y="317"/>
                  </a:lnTo>
                  <a:lnTo>
                    <a:pt x="10" y="323"/>
                  </a:lnTo>
                  <a:lnTo>
                    <a:pt x="0" y="359"/>
                  </a:lnTo>
                  <a:lnTo>
                    <a:pt x="0" y="359"/>
                  </a:lnTo>
                  <a:lnTo>
                    <a:pt x="0" y="365"/>
                  </a:lnTo>
                  <a:lnTo>
                    <a:pt x="1" y="369"/>
                  </a:lnTo>
                  <a:lnTo>
                    <a:pt x="4" y="373"/>
                  </a:lnTo>
                  <a:lnTo>
                    <a:pt x="8" y="376"/>
                  </a:lnTo>
                  <a:lnTo>
                    <a:pt x="8" y="376"/>
                  </a:lnTo>
                  <a:lnTo>
                    <a:pt x="24" y="381"/>
                  </a:lnTo>
                  <a:lnTo>
                    <a:pt x="40" y="385"/>
                  </a:lnTo>
                  <a:lnTo>
                    <a:pt x="58" y="390"/>
                  </a:lnTo>
                  <a:lnTo>
                    <a:pt x="78" y="392"/>
                  </a:lnTo>
                  <a:lnTo>
                    <a:pt x="78" y="392"/>
                  </a:lnTo>
                  <a:lnTo>
                    <a:pt x="83" y="394"/>
                  </a:lnTo>
                  <a:lnTo>
                    <a:pt x="86" y="397"/>
                  </a:lnTo>
                  <a:lnTo>
                    <a:pt x="89" y="401"/>
                  </a:lnTo>
                  <a:lnTo>
                    <a:pt x="90" y="406"/>
                  </a:lnTo>
                  <a:lnTo>
                    <a:pt x="90" y="431"/>
                  </a:lnTo>
                  <a:lnTo>
                    <a:pt x="90" y="431"/>
                  </a:lnTo>
                  <a:lnTo>
                    <a:pt x="92" y="437"/>
                  </a:lnTo>
                  <a:lnTo>
                    <a:pt x="94" y="441"/>
                  </a:lnTo>
                  <a:lnTo>
                    <a:pt x="99" y="444"/>
                  </a:lnTo>
                  <a:lnTo>
                    <a:pt x="104" y="445"/>
                  </a:lnTo>
                  <a:lnTo>
                    <a:pt x="131" y="445"/>
                  </a:lnTo>
                  <a:lnTo>
                    <a:pt x="131" y="445"/>
                  </a:lnTo>
                  <a:lnTo>
                    <a:pt x="136" y="444"/>
                  </a:lnTo>
                  <a:lnTo>
                    <a:pt x="140" y="441"/>
                  </a:lnTo>
                  <a:lnTo>
                    <a:pt x="143" y="437"/>
                  </a:lnTo>
                  <a:lnTo>
                    <a:pt x="144" y="431"/>
                  </a:lnTo>
                  <a:lnTo>
                    <a:pt x="144" y="4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4AFB8705-4A3A-3B27-8573-882DD4556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417513"/>
              <a:ext cx="312738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"/>
                </a:cxn>
                <a:cxn ang="0">
                  <a:pos x="395" y="66"/>
                </a:cxn>
                <a:cxn ang="0">
                  <a:pos x="395" y="66"/>
                </a:cxn>
                <a:cxn ang="0">
                  <a:pos x="367" y="51"/>
                </a:cxn>
                <a:cxn ang="0">
                  <a:pos x="341" y="36"/>
                </a:cxn>
                <a:cxn ang="0">
                  <a:pos x="314" y="18"/>
                </a:cxn>
                <a:cxn ang="0">
                  <a:pos x="291" y="0"/>
                </a:cxn>
                <a:cxn ang="0">
                  <a:pos x="0" y="0"/>
                </a:cxn>
              </a:cxnLst>
              <a:rect l="0" t="0" r="r" b="b"/>
              <a:pathLst>
                <a:path w="395" h="66">
                  <a:moveTo>
                    <a:pt x="0" y="0"/>
                  </a:moveTo>
                  <a:lnTo>
                    <a:pt x="0" y="66"/>
                  </a:lnTo>
                  <a:lnTo>
                    <a:pt x="395" y="66"/>
                  </a:lnTo>
                  <a:lnTo>
                    <a:pt x="395" y="66"/>
                  </a:lnTo>
                  <a:lnTo>
                    <a:pt x="367" y="51"/>
                  </a:lnTo>
                  <a:lnTo>
                    <a:pt x="341" y="36"/>
                  </a:lnTo>
                  <a:lnTo>
                    <a:pt x="314" y="18"/>
                  </a:lnTo>
                  <a:lnTo>
                    <a:pt x="29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" name="Rectangle 99">
              <a:extLst>
                <a:ext uri="{FF2B5EF4-FFF2-40B4-BE49-F238E27FC236}">
                  <a16:creationId xmlns:a16="http://schemas.microsoft.com/office/drawing/2014/main" id="{CB5116F3-F346-E3A4-9DBE-73340AC3D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531813"/>
              <a:ext cx="431800" cy="5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" name="Rectangle 100">
              <a:extLst>
                <a:ext uri="{FF2B5EF4-FFF2-40B4-BE49-F238E27FC236}">
                  <a16:creationId xmlns:a16="http://schemas.microsoft.com/office/drawing/2014/main" id="{CEDC370B-1D8A-7AFB-B081-5508DB88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188" y="646113"/>
              <a:ext cx="431800" cy="539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41" name="Freeform 5">
            <a:extLst>
              <a:ext uri="{FF2B5EF4-FFF2-40B4-BE49-F238E27FC236}">
                <a16:creationId xmlns:a16="http://schemas.microsoft.com/office/drawing/2014/main" id="{B1716A6A-81D5-B304-2B04-2F6EA672AC11}"/>
              </a:ext>
            </a:extLst>
          </p:cNvPr>
          <p:cNvSpPr>
            <a:spLocks noEditPoints="1"/>
          </p:cNvSpPr>
          <p:nvPr/>
        </p:nvSpPr>
        <p:spPr bwMode="auto">
          <a:xfrm>
            <a:off x="2069854" y="453153"/>
            <a:ext cx="690623" cy="830568"/>
          </a:xfrm>
          <a:custGeom>
            <a:avLst/>
            <a:gdLst>
              <a:gd name="T0" fmla="*/ 288 w 480"/>
              <a:gd name="T1" fmla="*/ 470 h 542"/>
              <a:gd name="T2" fmla="*/ 293 w 480"/>
              <a:gd name="T3" fmla="*/ 478 h 542"/>
              <a:gd name="T4" fmla="*/ 368 w 480"/>
              <a:gd name="T5" fmla="*/ 472 h 542"/>
              <a:gd name="T6" fmla="*/ 362 w 480"/>
              <a:gd name="T7" fmla="*/ 467 h 542"/>
              <a:gd name="T8" fmla="*/ 267 w 480"/>
              <a:gd name="T9" fmla="*/ 344 h 542"/>
              <a:gd name="T10" fmla="*/ 379 w 480"/>
              <a:gd name="T11" fmla="*/ 317 h 542"/>
              <a:gd name="T12" fmla="*/ 321 w 480"/>
              <a:gd name="T13" fmla="*/ 245 h 542"/>
              <a:gd name="T14" fmla="*/ 348 w 480"/>
              <a:gd name="T15" fmla="*/ 216 h 542"/>
              <a:gd name="T16" fmla="*/ 369 w 480"/>
              <a:gd name="T17" fmla="*/ 170 h 542"/>
              <a:gd name="T18" fmla="*/ 363 w 480"/>
              <a:gd name="T19" fmla="*/ 142 h 542"/>
              <a:gd name="T20" fmla="*/ 356 w 480"/>
              <a:gd name="T21" fmla="*/ 107 h 542"/>
              <a:gd name="T22" fmla="*/ 329 w 480"/>
              <a:gd name="T23" fmla="*/ 36 h 542"/>
              <a:gd name="T24" fmla="*/ 265 w 480"/>
              <a:gd name="T25" fmla="*/ 2 h 542"/>
              <a:gd name="T26" fmla="*/ 209 w 480"/>
              <a:gd name="T27" fmla="*/ 2 h 542"/>
              <a:gd name="T28" fmla="*/ 151 w 480"/>
              <a:gd name="T29" fmla="*/ 35 h 542"/>
              <a:gd name="T30" fmla="*/ 125 w 480"/>
              <a:gd name="T31" fmla="*/ 104 h 542"/>
              <a:gd name="T32" fmla="*/ 117 w 480"/>
              <a:gd name="T33" fmla="*/ 142 h 542"/>
              <a:gd name="T34" fmla="*/ 111 w 480"/>
              <a:gd name="T35" fmla="*/ 170 h 542"/>
              <a:gd name="T36" fmla="*/ 141 w 480"/>
              <a:gd name="T37" fmla="*/ 226 h 542"/>
              <a:gd name="T38" fmla="*/ 156 w 480"/>
              <a:gd name="T39" fmla="*/ 234 h 542"/>
              <a:gd name="T40" fmla="*/ 176 w 480"/>
              <a:gd name="T41" fmla="*/ 271 h 542"/>
              <a:gd name="T42" fmla="*/ 74 w 480"/>
              <a:gd name="T43" fmla="*/ 330 h 542"/>
              <a:gd name="T44" fmla="*/ 22 w 480"/>
              <a:gd name="T45" fmla="*/ 397 h 542"/>
              <a:gd name="T46" fmla="*/ 0 w 480"/>
              <a:gd name="T47" fmla="*/ 517 h 542"/>
              <a:gd name="T48" fmla="*/ 79 w 480"/>
              <a:gd name="T49" fmla="*/ 527 h 542"/>
              <a:gd name="T50" fmla="*/ 89 w 480"/>
              <a:gd name="T51" fmla="*/ 542 h 542"/>
              <a:gd name="T52" fmla="*/ 401 w 480"/>
              <a:gd name="T53" fmla="*/ 532 h 542"/>
              <a:gd name="T54" fmla="*/ 477 w 480"/>
              <a:gd name="T55" fmla="*/ 524 h 542"/>
              <a:gd name="T56" fmla="*/ 471 w 480"/>
              <a:gd name="T57" fmla="*/ 436 h 542"/>
              <a:gd name="T58" fmla="*/ 424 w 480"/>
              <a:gd name="T59" fmla="*/ 345 h 542"/>
              <a:gd name="T60" fmla="*/ 379 w 480"/>
              <a:gd name="T61" fmla="*/ 317 h 542"/>
              <a:gd name="T62" fmla="*/ 343 w 480"/>
              <a:gd name="T63" fmla="*/ 142 h 542"/>
              <a:gd name="T64" fmla="*/ 353 w 480"/>
              <a:gd name="T65" fmla="*/ 155 h 542"/>
              <a:gd name="T66" fmla="*/ 348 w 480"/>
              <a:gd name="T67" fmla="*/ 186 h 542"/>
              <a:gd name="T68" fmla="*/ 342 w 480"/>
              <a:gd name="T69" fmla="*/ 161 h 542"/>
              <a:gd name="T70" fmla="*/ 140 w 480"/>
              <a:gd name="T71" fmla="*/ 163 h 542"/>
              <a:gd name="T72" fmla="*/ 148 w 480"/>
              <a:gd name="T73" fmla="*/ 212 h 542"/>
              <a:gd name="T74" fmla="*/ 128 w 480"/>
              <a:gd name="T75" fmla="*/ 172 h 542"/>
              <a:gd name="T76" fmla="*/ 169 w 480"/>
              <a:gd name="T77" fmla="*/ 202 h 542"/>
              <a:gd name="T78" fmla="*/ 182 w 480"/>
              <a:gd name="T79" fmla="*/ 146 h 542"/>
              <a:gd name="T80" fmla="*/ 268 w 480"/>
              <a:gd name="T81" fmla="*/ 105 h 542"/>
              <a:gd name="T82" fmla="*/ 296 w 480"/>
              <a:gd name="T83" fmla="*/ 118 h 542"/>
              <a:gd name="T84" fmla="*/ 320 w 480"/>
              <a:gd name="T85" fmla="*/ 161 h 542"/>
              <a:gd name="T86" fmla="*/ 300 w 480"/>
              <a:gd name="T87" fmla="*/ 237 h 542"/>
              <a:gd name="T88" fmla="*/ 253 w 480"/>
              <a:gd name="T89" fmla="*/ 281 h 542"/>
              <a:gd name="T90" fmla="*/ 223 w 480"/>
              <a:gd name="T91" fmla="*/ 279 h 542"/>
              <a:gd name="T92" fmla="*/ 180 w 480"/>
              <a:gd name="T93" fmla="*/ 233 h 542"/>
              <a:gd name="T94" fmla="*/ 401 w 480"/>
              <a:gd name="T95" fmla="*/ 423 h 542"/>
              <a:gd name="T96" fmla="*/ 387 w 480"/>
              <a:gd name="T97" fmla="*/ 413 h 542"/>
              <a:gd name="T98" fmla="*/ 253 w 480"/>
              <a:gd name="T99" fmla="*/ 373 h 542"/>
              <a:gd name="T100" fmla="*/ 100 w 480"/>
              <a:gd name="T101" fmla="*/ 419 h 542"/>
              <a:gd name="T102" fmla="*/ 82 w 480"/>
              <a:gd name="T103" fmla="*/ 415 h 542"/>
              <a:gd name="T104" fmla="*/ 22 w 480"/>
              <a:gd name="T105" fmla="*/ 506 h 542"/>
              <a:gd name="T106" fmla="*/ 50 w 480"/>
              <a:gd name="T107" fmla="*/ 390 h 542"/>
              <a:gd name="T108" fmla="*/ 93 w 480"/>
              <a:gd name="T109" fmla="*/ 343 h 542"/>
              <a:gd name="T110" fmla="*/ 164 w 480"/>
              <a:gd name="T111" fmla="*/ 316 h 542"/>
              <a:gd name="T112" fmla="*/ 207 w 480"/>
              <a:gd name="T113" fmla="*/ 300 h 542"/>
              <a:gd name="T114" fmla="*/ 242 w 480"/>
              <a:gd name="T115" fmla="*/ 308 h 542"/>
              <a:gd name="T116" fmla="*/ 291 w 480"/>
              <a:gd name="T117" fmla="*/ 288 h 542"/>
              <a:gd name="T118" fmla="*/ 373 w 480"/>
              <a:gd name="T119" fmla="*/ 337 h 542"/>
              <a:gd name="T120" fmla="*/ 400 w 480"/>
              <a:gd name="T121" fmla="*/ 353 h 542"/>
              <a:gd name="T122" fmla="*/ 444 w 480"/>
              <a:gd name="T123" fmla="*/ 419 h 542"/>
              <a:gd name="T124" fmla="*/ 401 w 480"/>
              <a:gd name="T125" fmla="*/ 506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80" h="542">
                <a:moveTo>
                  <a:pt x="362" y="467"/>
                </a:moveTo>
                <a:lnTo>
                  <a:pt x="293" y="467"/>
                </a:lnTo>
                <a:lnTo>
                  <a:pt x="293" y="467"/>
                </a:lnTo>
                <a:lnTo>
                  <a:pt x="291" y="467"/>
                </a:lnTo>
                <a:lnTo>
                  <a:pt x="289" y="468"/>
                </a:lnTo>
                <a:lnTo>
                  <a:pt x="288" y="470"/>
                </a:lnTo>
                <a:lnTo>
                  <a:pt x="288" y="472"/>
                </a:lnTo>
                <a:lnTo>
                  <a:pt x="288" y="472"/>
                </a:lnTo>
                <a:lnTo>
                  <a:pt x="288" y="473"/>
                </a:lnTo>
                <a:lnTo>
                  <a:pt x="289" y="475"/>
                </a:lnTo>
                <a:lnTo>
                  <a:pt x="291" y="477"/>
                </a:lnTo>
                <a:lnTo>
                  <a:pt x="293" y="478"/>
                </a:lnTo>
                <a:lnTo>
                  <a:pt x="362" y="478"/>
                </a:lnTo>
                <a:lnTo>
                  <a:pt x="362" y="478"/>
                </a:lnTo>
                <a:lnTo>
                  <a:pt x="364" y="477"/>
                </a:lnTo>
                <a:lnTo>
                  <a:pt x="365" y="475"/>
                </a:lnTo>
                <a:lnTo>
                  <a:pt x="366" y="473"/>
                </a:lnTo>
                <a:lnTo>
                  <a:pt x="368" y="472"/>
                </a:lnTo>
                <a:lnTo>
                  <a:pt x="368" y="472"/>
                </a:lnTo>
                <a:lnTo>
                  <a:pt x="366" y="470"/>
                </a:lnTo>
                <a:lnTo>
                  <a:pt x="365" y="468"/>
                </a:lnTo>
                <a:lnTo>
                  <a:pt x="364" y="467"/>
                </a:lnTo>
                <a:lnTo>
                  <a:pt x="362" y="467"/>
                </a:lnTo>
                <a:lnTo>
                  <a:pt x="362" y="467"/>
                </a:lnTo>
                <a:close/>
                <a:moveTo>
                  <a:pt x="223" y="324"/>
                </a:moveTo>
                <a:lnTo>
                  <a:pt x="223" y="324"/>
                </a:lnTo>
                <a:lnTo>
                  <a:pt x="214" y="344"/>
                </a:lnTo>
                <a:lnTo>
                  <a:pt x="227" y="362"/>
                </a:lnTo>
                <a:lnTo>
                  <a:pt x="254" y="362"/>
                </a:lnTo>
                <a:lnTo>
                  <a:pt x="267" y="344"/>
                </a:lnTo>
                <a:lnTo>
                  <a:pt x="267" y="344"/>
                </a:lnTo>
                <a:lnTo>
                  <a:pt x="260" y="324"/>
                </a:lnTo>
                <a:lnTo>
                  <a:pt x="260" y="324"/>
                </a:lnTo>
                <a:lnTo>
                  <a:pt x="223" y="324"/>
                </a:lnTo>
                <a:lnTo>
                  <a:pt x="223" y="324"/>
                </a:lnTo>
                <a:close/>
                <a:moveTo>
                  <a:pt x="379" y="317"/>
                </a:moveTo>
                <a:lnTo>
                  <a:pt x="326" y="297"/>
                </a:lnTo>
                <a:lnTo>
                  <a:pt x="305" y="272"/>
                </a:lnTo>
                <a:lnTo>
                  <a:pt x="305" y="272"/>
                </a:lnTo>
                <a:lnTo>
                  <a:pt x="311" y="264"/>
                </a:lnTo>
                <a:lnTo>
                  <a:pt x="317" y="254"/>
                </a:lnTo>
                <a:lnTo>
                  <a:pt x="321" y="245"/>
                </a:lnTo>
                <a:lnTo>
                  <a:pt x="325" y="234"/>
                </a:lnTo>
                <a:lnTo>
                  <a:pt x="325" y="234"/>
                </a:lnTo>
                <a:lnTo>
                  <a:pt x="329" y="233"/>
                </a:lnTo>
                <a:lnTo>
                  <a:pt x="329" y="233"/>
                </a:lnTo>
                <a:lnTo>
                  <a:pt x="340" y="226"/>
                </a:lnTo>
                <a:lnTo>
                  <a:pt x="348" y="216"/>
                </a:lnTo>
                <a:lnTo>
                  <a:pt x="356" y="208"/>
                </a:lnTo>
                <a:lnTo>
                  <a:pt x="361" y="198"/>
                </a:lnTo>
                <a:lnTo>
                  <a:pt x="364" y="190"/>
                </a:lnTo>
                <a:lnTo>
                  <a:pt x="366" y="181"/>
                </a:lnTo>
                <a:lnTo>
                  <a:pt x="369" y="170"/>
                </a:lnTo>
                <a:lnTo>
                  <a:pt x="369" y="170"/>
                </a:lnTo>
                <a:lnTo>
                  <a:pt x="370" y="164"/>
                </a:lnTo>
                <a:lnTo>
                  <a:pt x="369" y="156"/>
                </a:lnTo>
                <a:lnTo>
                  <a:pt x="368" y="148"/>
                </a:lnTo>
                <a:lnTo>
                  <a:pt x="365" y="145"/>
                </a:lnTo>
                <a:lnTo>
                  <a:pt x="363" y="142"/>
                </a:lnTo>
                <a:lnTo>
                  <a:pt x="363" y="142"/>
                </a:lnTo>
                <a:lnTo>
                  <a:pt x="361" y="141"/>
                </a:lnTo>
                <a:lnTo>
                  <a:pt x="358" y="140"/>
                </a:lnTo>
                <a:lnTo>
                  <a:pt x="353" y="139"/>
                </a:lnTo>
                <a:lnTo>
                  <a:pt x="353" y="139"/>
                </a:lnTo>
                <a:lnTo>
                  <a:pt x="355" y="123"/>
                </a:lnTo>
                <a:lnTo>
                  <a:pt x="356" y="107"/>
                </a:lnTo>
                <a:lnTo>
                  <a:pt x="355" y="93"/>
                </a:lnTo>
                <a:lnTo>
                  <a:pt x="353" y="80"/>
                </a:lnTo>
                <a:lnTo>
                  <a:pt x="348" y="67"/>
                </a:lnTo>
                <a:lnTo>
                  <a:pt x="344" y="56"/>
                </a:lnTo>
                <a:lnTo>
                  <a:pt x="337" y="46"/>
                </a:lnTo>
                <a:lnTo>
                  <a:pt x="329" y="36"/>
                </a:lnTo>
                <a:lnTo>
                  <a:pt x="321" y="28"/>
                </a:lnTo>
                <a:lnTo>
                  <a:pt x="311" y="20"/>
                </a:lnTo>
                <a:lnTo>
                  <a:pt x="301" y="14"/>
                </a:lnTo>
                <a:lnTo>
                  <a:pt x="290" y="9"/>
                </a:lnTo>
                <a:lnTo>
                  <a:pt x="278" y="5"/>
                </a:lnTo>
                <a:lnTo>
                  <a:pt x="265" y="2"/>
                </a:lnTo>
                <a:lnTo>
                  <a:pt x="252" y="0"/>
                </a:lnTo>
                <a:lnTo>
                  <a:pt x="238" y="0"/>
                </a:lnTo>
                <a:lnTo>
                  <a:pt x="238" y="0"/>
                </a:lnTo>
                <a:lnTo>
                  <a:pt x="228" y="0"/>
                </a:lnTo>
                <a:lnTo>
                  <a:pt x="217" y="1"/>
                </a:lnTo>
                <a:lnTo>
                  <a:pt x="209" y="2"/>
                </a:lnTo>
                <a:lnTo>
                  <a:pt x="200" y="4"/>
                </a:lnTo>
                <a:lnTo>
                  <a:pt x="192" y="7"/>
                </a:lnTo>
                <a:lnTo>
                  <a:pt x="184" y="10"/>
                </a:lnTo>
                <a:lnTo>
                  <a:pt x="172" y="17"/>
                </a:lnTo>
                <a:lnTo>
                  <a:pt x="160" y="26"/>
                </a:lnTo>
                <a:lnTo>
                  <a:pt x="151" y="35"/>
                </a:lnTo>
                <a:lnTo>
                  <a:pt x="143" y="46"/>
                </a:lnTo>
                <a:lnTo>
                  <a:pt x="138" y="57"/>
                </a:lnTo>
                <a:lnTo>
                  <a:pt x="133" y="69"/>
                </a:lnTo>
                <a:lnTo>
                  <a:pt x="129" y="81"/>
                </a:lnTo>
                <a:lnTo>
                  <a:pt x="127" y="92"/>
                </a:lnTo>
                <a:lnTo>
                  <a:pt x="125" y="104"/>
                </a:lnTo>
                <a:lnTo>
                  <a:pt x="125" y="124"/>
                </a:lnTo>
                <a:lnTo>
                  <a:pt x="125" y="139"/>
                </a:lnTo>
                <a:lnTo>
                  <a:pt x="125" y="139"/>
                </a:lnTo>
                <a:lnTo>
                  <a:pt x="121" y="140"/>
                </a:lnTo>
                <a:lnTo>
                  <a:pt x="117" y="142"/>
                </a:lnTo>
                <a:lnTo>
                  <a:pt x="117" y="142"/>
                </a:lnTo>
                <a:lnTo>
                  <a:pt x="115" y="145"/>
                </a:lnTo>
                <a:lnTo>
                  <a:pt x="113" y="148"/>
                </a:lnTo>
                <a:lnTo>
                  <a:pt x="111" y="156"/>
                </a:lnTo>
                <a:lnTo>
                  <a:pt x="111" y="164"/>
                </a:lnTo>
                <a:lnTo>
                  <a:pt x="111" y="170"/>
                </a:lnTo>
                <a:lnTo>
                  <a:pt x="111" y="170"/>
                </a:lnTo>
                <a:lnTo>
                  <a:pt x="113" y="181"/>
                </a:lnTo>
                <a:lnTo>
                  <a:pt x="117" y="190"/>
                </a:lnTo>
                <a:lnTo>
                  <a:pt x="120" y="198"/>
                </a:lnTo>
                <a:lnTo>
                  <a:pt x="125" y="208"/>
                </a:lnTo>
                <a:lnTo>
                  <a:pt x="131" y="216"/>
                </a:lnTo>
                <a:lnTo>
                  <a:pt x="141" y="226"/>
                </a:lnTo>
                <a:lnTo>
                  <a:pt x="152" y="233"/>
                </a:lnTo>
                <a:lnTo>
                  <a:pt x="152" y="233"/>
                </a:lnTo>
                <a:lnTo>
                  <a:pt x="156" y="234"/>
                </a:lnTo>
                <a:lnTo>
                  <a:pt x="156" y="234"/>
                </a:lnTo>
                <a:lnTo>
                  <a:pt x="156" y="234"/>
                </a:lnTo>
                <a:lnTo>
                  <a:pt x="156" y="234"/>
                </a:lnTo>
                <a:lnTo>
                  <a:pt x="160" y="244"/>
                </a:lnTo>
                <a:lnTo>
                  <a:pt x="165" y="254"/>
                </a:lnTo>
                <a:lnTo>
                  <a:pt x="171" y="263"/>
                </a:lnTo>
                <a:lnTo>
                  <a:pt x="176" y="271"/>
                </a:lnTo>
                <a:lnTo>
                  <a:pt x="176" y="271"/>
                </a:lnTo>
                <a:lnTo>
                  <a:pt x="176" y="271"/>
                </a:lnTo>
                <a:lnTo>
                  <a:pt x="154" y="297"/>
                </a:lnTo>
                <a:lnTo>
                  <a:pt x="101" y="317"/>
                </a:lnTo>
                <a:lnTo>
                  <a:pt x="101" y="317"/>
                </a:lnTo>
                <a:lnTo>
                  <a:pt x="94" y="319"/>
                </a:lnTo>
                <a:lnTo>
                  <a:pt x="82" y="325"/>
                </a:lnTo>
                <a:lnTo>
                  <a:pt x="74" y="330"/>
                </a:lnTo>
                <a:lnTo>
                  <a:pt x="66" y="337"/>
                </a:lnTo>
                <a:lnTo>
                  <a:pt x="57" y="345"/>
                </a:lnTo>
                <a:lnTo>
                  <a:pt x="48" y="356"/>
                </a:lnTo>
                <a:lnTo>
                  <a:pt x="39" y="368"/>
                </a:lnTo>
                <a:lnTo>
                  <a:pt x="30" y="381"/>
                </a:lnTo>
                <a:lnTo>
                  <a:pt x="22" y="397"/>
                </a:lnTo>
                <a:lnTo>
                  <a:pt x="15" y="416"/>
                </a:lnTo>
                <a:lnTo>
                  <a:pt x="10" y="436"/>
                </a:lnTo>
                <a:lnTo>
                  <a:pt x="4" y="461"/>
                </a:lnTo>
                <a:lnTo>
                  <a:pt x="1" y="487"/>
                </a:lnTo>
                <a:lnTo>
                  <a:pt x="0" y="517"/>
                </a:lnTo>
                <a:lnTo>
                  <a:pt x="0" y="517"/>
                </a:lnTo>
                <a:lnTo>
                  <a:pt x="1" y="520"/>
                </a:lnTo>
                <a:lnTo>
                  <a:pt x="3" y="524"/>
                </a:lnTo>
                <a:lnTo>
                  <a:pt x="8" y="526"/>
                </a:lnTo>
                <a:lnTo>
                  <a:pt x="11" y="527"/>
                </a:lnTo>
                <a:lnTo>
                  <a:pt x="11" y="527"/>
                </a:lnTo>
                <a:lnTo>
                  <a:pt x="79" y="527"/>
                </a:lnTo>
                <a:lnTo>
                  <a:pt x="79" y="532"/>
                </a:lnTo>
                <a:lnTo>
                  <a:pt x="79" y="532"/>
                </a:lnTo>
                <a:lnTo>
                  <a:pt x="80" y="536"/>
                </a:lnTo>
                <a:lnTo>
                  <a:pt x="82" y="539"/>
                </a:lnTo>
                <a:lnTo>
                  <a:pt x="85" y="541"/>
                </a:lnTo>
                <a:lnTo>
                  <a:pt x="89" y="542"/>
                </a:lnTo>
                <a:lnTo>
                  <a:pt x="391" y="542"/>
                </a:lnTo>
                <a:lnTo>
                  <a:pt x="391" y="542"/>
                </a:lnTo>
                <a:lnTo>
                  <a:pt x="395" y="541"/>
                </a:lnTo>
                <a:lnTo>
                  <a:pt x="398" y="539"/>
                </a:lnTo>
                <a:lnTo>
                  <a:pt x="400" y="536"/>
                </a:lnTo>
                <a:lnTo>
                  <a:pt x="401" y="532"/>
                </a:lnTo>
                <a:lnTo>
                  <a:pt x="401" y="527"/>
                </a:lnTo>
                <a:lnTo>
                  <a:pt x="401" y="527"/>
                </a:lnTo>
                <a:lnTo>
                  <a:pt x="469" y="527"/>
                </a:lnTo>
                <a:lnTo>
                  <a:pt x="469" y="527"/>
                </a:lnTo>
                <a:lnTo>
                  <a:pt x="473" y="526"/>
                </a:lnTo>
                <a:lnTo>
                  <a:pt x="477" y="524"/>
                </a:lnTo>
                <a:lnTo>
                  <a:pt x="479" y="520"/>
                </a:lnTo>
                <a:lnTo>
                  <a:pt x="480" y="517"/>
                </a:lnTo>
                <a:lnTo>
                  <a:pt x="480" y="517"/>
                </a:lnTo>
                <a:lnTo>
                  <a:pt x="479" y="487"/>
                </a:lnTo>
                <a:lnTo>
                  <a:pt x="475" y="461"/>
                </a:lnTo>
                <a:lnTo>
                  <a:pt x="471" y="436"/>
                </a:lnTo>
                <a:lnTo>
                  <a:pt x="465" y="416"/>
                </a:lnTo>
                <a:lnTo>
                  <a:pt x="459" y="397"/>
                </a:lnTo>
                <a:lnTo>
                  <a:pt x="450" y="381"/>
                </a:lnTo>
                <a:lnTo>
                  <a:pt x="442" y="368"/>
                </a:lnTo>
                <a:lnTo>
                  <a:pt x="433" y="356"/>
                </a:lnTo>
                <a:lnTo>
                  <a:pt x="424" y="345"/>
                </a:lnTo>
                <a:lnTo>
                  <a:pt x="415" y="337"/>
                </a:lnTo>
                <a:lnTo>
                  <a:pt x="407" y="330"/>
                </a:lnTo>
                <a:lnTo>
                  <a:pt x="398" y="325"/>
                </a:lnTo>
                <a:lnTo>
                  <a:pt x="386" y="319"/>
                </a:lnTo>
                <a:lnTo>
                  <a:pt x="379" y="317"/>
                </a:lnTo>
                <a:lnTo>
                  <a:pt x="379" y="317"/>
                </a:lnTo>
                <a:close/>
                <a:moveTo>
                  <a:pt x="344" y="141"/>
                </a:moveTo>
                <a:lnTo>
                  <a:pt x="344" y="141"/>
                </a:lnTo>
                <a:lnTo>
                  <a:pt x="345" y="141"/>
                </a:lnTo>
                <a:lnTo>
                  <a:pt x="345" y="141"/>
                </a:lnTo>
                <a:lnTo>
                  <a:pt x="343" y="142"/>
                </a:lnTo>
                <a:lnTo>
                  <a:pt x="343" y="142"/>
                </a:lnTo>
                <a:lnTo>
                  <a:pt x="344" y="141"/>
                </a:lnTo>
                <a:lnTo>
                  <a:pt x="344" y="141"/>
                </a:lnTo>
                <a:close/>
                <a:moveTo>
                  <a:pt x="342" y="161"/>
                </a:moveTo>
                <a:lnTo>
                  <a:pt x="342" y="161"/>
                </a:lnTo>
                <a:lnTo>
                  <a:pt x="348" y="158"/>
                </a:lnTo>
                <a:lnTo>
                  <a:pt x="353" y="155"/>
                </a:lnTo>
                <a:lnTo>
                  <a:pt x="353" y="155"/>
                </a:lnTo>
                <a:lnTo>
                  <a:pt x="354" y="159"/>
                </a:lnTo>
                <a:lnTo>
                  <a:pt x="354" y="164"/>
                </a:lnTo>
                <a:lnTo>
                  <a:pt x="353" y="172"/>
                </a:lnTo>
                <a:lnTo>
                  <a:pt x="352" y="178"/>
                </a:lnTo>
                <a:lnTo>
                  <a:pt x="348" y="186"/>
                </a:lnTo>
                <a:lnTo>
                  <a:pt x="345" y="194"/>
                </a:lnTo>
                <a:lnTo>
                  <a:pt x="340" y="202"/>
                </a:lnTo>
                <a:lnTo>
                  <a:pt x="334" y="210"/>
                </a:lnTo>
                <a:lnTo>
                  <a:pt x="334" y="210"/>
                </a:lnTo>
                <a:lnTo>
                  <a:pt x="339" y="186"/>
                </a:lnTo>
                <a:lnTo>
                  <a:pt x="342" y="161"/>
                </a:lnTo>
                <a:lnTo>
                  <a:pt x="342" y="161"/>
                </a:lnTo>
                <a:close/>
                <a:moveTo>
                  <a:pt x="127" y="155"/>
                </a:moveTo>
                <a:lnTo>
                  <a:pt x="127" y="155"/>
                </a:lnTo>
                <a:lnTo>
                  <a:pt x="134" y="158"/>
                </a:lnTo>
                <a:lnTo>
                  <a:pt x="140" y="163"/>
                </a:lnTo>
                <a:lnTo>
                  <a:pt x="140" y="163"/>
                </a:lnTo>
                <a:lnTo>
                  <a:pt x="140" y="163"/>
                </a:lnTo>
                <a:lnTo>
                  <a:pt x="140" y="163"/>
                </a:lnTo>
                <a:lnTo>
                  <a:pt x="143" y="188"/>
                </a:lnTo>
                <a:lnTo>
                  <a:pt x="148" y="211"/>
                </a:lnTo>
                <a:lnTo>
                  <a:pt x="148" y="211"/>
                </a:lnTo>
                <a:lnTo>
                  <a:pt x="148" y="212"/>
                </a:lnTo>
                <a:lnTo>
                  <a:pt x="148" y="212"/>
                </a:lnTo>
                <a:lnTo>
                  <a:pt x="142" y="204"/>
                </a:lnTo>
                <a:lnTo>
                  <a:pt x="137" y="196"/>
                </a:lnTo>
                <a:lnTo>
                  <a:pt x="133" y="188"/>
                </a:lnTo>
                <a:lnTo>
                  <a:pt x="129" y="179"/>
                </a:lnTo>
                <a:lnTo>
                  <a:pt x="128" y="172"/>
                </a:lnTo>
                <a:lnTo>
                  <a:pt x="127" y="165"/>
                </a:lnTo>
                <a:lnTo>
                  <a:pt x="127" y="159"/>
                </a:lnTo>
                <a:lnTo>
                  <a:pt x="127" y="155"/>
                </a:lnTo>
                <a:lnTo>
                  <a:pt x="127" y="155"/>
                </a:lnTo>
                <a:close/>
                <a:moveTo>
                  <a:pt x="169" y="202"/>
                </a:moveTo>
                <a:lnTo>
                  <a:pt x="169" y="202"/>
                </a:lnTo>
                <a:lnTo>
                  <a:pt x="165" y="189"/>
                </a:lnTo>
                <a:lnTo>
                  <a:pt x="163" y="176"/>
                </a:lnTo>
                <a:lnTo>
                  <a:pt x="162" y="162"/>
                </a:lnTo>
                <a:lnTo>
                  <a:pt x="162" y="148"/>
                </a:lnTo>
                <a:lnTo>
                  <a:pt x="162" y="148"/>
                </a:lnTo>
                <a:lnTo>
                  <a:pt x="182" y="146"/>
                </a:lnTo>
                <a:lnTo>
                  <a:pt x="201" y="141"/>
                </a:lnTo>
                <a:lnTo>
                  <a:pt x="218" y="136"/>
                </a:lnTo>
                <a:lnTo>
                  <a:pt x="233" y="128"/>
                </a:lnTo>
                <a:lnTo>
                  <a:pt x="247" y="121"/>
                </a:lnTo>
                <a:lnTo>
                  <a:pt x="258" y="112"/>
                </a:lnTo>
                <a:lnTo>
                  <a:pt x="268" y="105"/>
                </a:lnTo>
                <a:lnTo>
                  <a:pt x="276" y="97"/>
                </a:lnTo>
                <a:lnTo>
                  <a:pt x="276" y="97"/>
                </a:lnTo>
                <a:lnTo>
                  <a:pt x="281" y="103"/>
                </a:lnTo>
                <a:lnTo>
                  <a:pt x="285" y="108"/>
                </a:lnTo>
                <a:lnTo>
                  <a:pt x="290" y="113"/>
                </a:lnTo>
                <a:lnTo>
                  <a:pt x="296" y="118"/>
                </a:lnTo>
                <a:lnTo>
                  <a:pt x="307" y="126"/>
                </a:lnTo>
                <a:lnTo>
                  <a:pt x="320" y="133"/>
                </a:lnTo>
                <a:lnTo>
                  <a:pt x="320" y="133"/>
                </a:lnTo>
                <a:lnTo>
                  <a:pt x="321" y="145"/>
                </a:lnTo>
                <a:lnTo>
                  <a:pt x="321" y="145"/>
                </a:lnTo>
                <a:lnTo>
                  <a:pt x="320" y="161"/>
                </a:lnTo>
                <a:lnTo>
                  <a:pt x="318" y="177"/>
                </a:lnTo>
                <a:lnTo>
                  <a:pt x="316" y="193"/>
                </a:lnTo>
                <a:lnTo>
                  <a:pt x="311" y="209"/>
                </a:lnTo>
                <a:lnTo>
                  <a:pt x="311" y="209"/>
                </a:lnTo>
                <a:lnTo>
                  <a:pt x="306" y="224"/>
                </a:lnTo>
                <a:lnTo>
                  <a:pt x="300" y="237"/>
                </a:lnTo>
                <a:lnTo>
                  <a:pt x="292" y="250"/>
                </a:lnTo>
                <a:lnTo>
                  <a:pt x="284" y="261"/>
                </a:lnTo>
                <a:lnTo>
                  <a:pt x="274" y="270"/>
                </a:lnTo>
                <a:lnTo>
                  <a:pt x="264" y="276"/>
                </a:lnTo>
                <a:lnTo>
                  <a:pt x="258" y="280"/>
                </a:lnTo>
                <a:lnTo>
                  <a:pt x="253" y="281"/>
                </a:lnTo>
                <a:lnTo>
                  <a:pt x="247" y="282"/>
                </a:lnTo>
                <a:lnTo>
                  <a:pt x="242" y="283"/>
                </a:lnTo>
                <a:lnTo>
                  <a:pt x="242" y="283"/>
                </a:lnTo>
                <a:lnTo>
                  <a:pt x="235" y="282"/>
                </a:lnTo>
                <a:lnTo>
                  <a:pt x="229" y="281"/>
                </a:lnTo>
                <a:lnTo>
                  <a:pt x="223" y="279"/>
                </a:lnTo>
                <a:lnTo>
                  <a:pt x="217" y="276"/>
                </a:lnTo>
                <a:lnTo>
                  <a:pt x="212" y="273"/>
                </a:lnTo>
                <a:lnTo>
                  <a:pt x="207" y="269"/>
                </a:lnTo>
                <a:lnTo>
                  <a:pt x="197" y="260"/>
                </a:lnTo>
                <a:lnTo>
                  <a:pt x="188" y="247"/>
                </a:lnTo>
                <a:lnTo>
                  <a:pt x="180" y="233"/>
                </a:lnTo>
                <a:lnTo>
                  <a:pt x="174" y="218"/>
                </a:lnTo>
                <a:lnTo>
                  <a:pt x="169" y="202"/>
                </a:lnTo>
                <a:lnTo>
                  <a:pt x="169" y="202"/>
                </a:lnTo>
                <a:close/>
                <a:moveTo>
                  <a:pt x="401" y="506"/>
                </a:moveTo>
                <a:lnTo>
                  <a:pt x="401" y="423"/>
                </a:lnTo>
                <a:lnTo>
                  <a:pt x="401" y="423"/>
                </a:lnTo>
                <a:lnTo>
                  <a:pt x="400" y="419"/>
                </a:lnTo>
                <a:lnTo>
                  <a:pt x="398" y="415"/>
                </a:lnTo>
                <a:lnTo>
                  <a:pt x="395" y="413"/>
                </a:lnTo>
                <a:lnTo>
                  <a:pt x="391" y="412"/>
                </a:lnTo>
                <a:lnTo>
                  <a:pt x="391" y="412"/>
                </a:lnTo>
                <a:lnTo>
                  <a:pt x="387" y="413"/>
                </a:lnTo>
                <a:lnTo>
                  <a:pt x="383" y="415"/>
                </a:lnTo>
                <a:lnTo>
                  <a:pt x="381" y="419"/>
                </a:lnTo>
                <a:lnTo>
                  <a:pt x="380" y="423"/>
                </a:lnTo>
                <a:lnTo>
                  <a:pt x="380" y="521"/>
                </a:lnTo>
                <a:lnTo>
                  <a:pt x="263" y="521"/>
                </a:lnTo>
                <a:lnTo>
                  <a:pt x="253" y="373"/>
                </a:lnTo>
                <a:lnTo>
                  <a:pt x="228" y="373"/>
                </a:lnTo>
                <a:lnTo>
                  <a:pt x="218" y="521"/>
                </a:lnTo>
                <a:lnTo>
                  <a:pt x="100" y="521"/>
                </a:lnTo>
                <a:lnTo>
                  <a:pt x="100" y="423"/>
                </a:lnTo>
                <a:lnTo>
                  <a:pt x="100" y="423"/>
                </a:lnTo>
                <a:lnTo>
                  <a:pt x="100" y="419"/>
                </a:lnTo>
                <a:lnTo>
                  <a:pt x="97" y="415"/>
                </a:lnTo>
                <a:lnTo>
                  <a:pt x="93" y="413"/>
                </a:lnTo>
                <a:lnTo>
                  <a:pt x="89" y="412"/>
                </a:lnTo>
                <a:lnTo>
                  <a:pt x="89" y="412"/>
                </a:lnTo>
                <a:lnTo>
                  <a:pt x="85" y="413"/>
                </a:lnTo>
                <a:lnTo>
                  <a:pt x="82" y="415"/>
                </a:lnTo>
                <a:lnTo>
                  <a:pt x="80" y="419"/>
                </a:lnTo>
                <a:lnTo>
                  <a:pt x="79" y="423"/>
                </a:lnTo>
                <a:lnTo>
                  <a:pt x="79" y="506"/>
                </a:lnTo>
                <a:lnTo>
                  <a:pt x="79" y="506"/>
                </a:lnTo>
                <a:lnTo>
                  <a:pt x="22" y="506"/>
                </a:lnTo>
                <a:lnTo>
                  <a:pt x="22" y="506"/>
                </a:lnTo>
                <a:lnTo>
                  <a:pt x="23" y="481"/>
                </a:lnTo>
                <a:lnTo>
                  <a:pt x="27" y="457"/>
                </a:lnTo>
                <a:lnTo>
                  <a:pt x="31" y="437"/>
                </a:lnTo>
                <a:lnTo>
                  <a:pt x="36" y="419"/>
                </a:lnTo>
                <a:lnTo>
                  <a:pt x="43" y="404"/>
                </a:lnTo>
                <a:lnTo>
                  <a:pt x="50" y="390"/>
                </a:lnTo>
                <a:lnTo>
                  <a:pt x="57" y="378"/>
                </a:lnTo>
                <a:lnTo>
                  <a:pt x="65" y="369"/>
                </a:lnTo>
                <a:lnTo>
                  <a:pt x="72" y="360"/>
                </a:lnTo>
                <a:lnTo>
                  <a:pt x="80" y="353"/>
                </a:lnTo>
                <a:lnTo>
                  <a:pt x="87" y="347"/>
                </a:lnTo>
                <a:lnTo>
                  <a:pt x="93" y="343"/>
                </a:lnTo>
                <a:lnTo>
                  <a:pt x="103" y="339"/>
                </a:lnTo>
                <a:lnTo>
                  <a:pt x="107" y="337"/>
                </a:lnTo>
                <a:lnTo>
                  <a:pt x="107" y="337"/>
                </a:lnTo>
                <a:lnTo>
                  <a:pt x="108" y="337"/>
                </a:lnTo>
                <a:lnTo>
                  <a:pt x="164" y="316"/>
                </a:lnTo>
                <a:lnTo>
                  <a:pt x="164" y="316"/>
                </a:lnTo>
                <a:lnTo>
                  <a:pt x="166" y="315"/>
                </a:lnTo>
                <a:lnTo>
                  <a:pt x="169" y="312"/>
                </a:lnTo>
                <a:lnTo>
                  <a:pt x="190" y="287"/>
                </a:lnTo>
                <a:lnTo>
                  <a:pt x="190" y="287"/>
                </a:lnTo>
                <a:lnTo>
                  <a:pt x="201" y="297"/>
                </a:lnTo>
                <a:lnTo>
                  <a:pt x="207" y="300"/>
                </a:lnTo>
                <a:lnTo>
                  <a:pt x="213" y="303"/>
                </a:lnTo>
                <a:lnTo>
                  <a:pt x="220" y="305"/>
                </a:lnTo>
                <a:lnTo>
                  <a:pt x="227" y="307"/>
                </a:lnTo>
                <a:lnTo>
                  <a:pt x="234" y="308"/>
                </a:lnTo>
                <a:lnTo>
                  <a:pt x="242" y="308"/>
                </a:lnTo>
                <a:lnTo>
                  <a:pt x="242" y="308"/>
                </a:lnTo>
                <a:lnTo>
                  <a:pt x="248" y="308"/>
                </a:lnTo>
                <a:lnTo>
                  <a:pt x="255" y="307"/>
                </a:lnTo>
                <a:lnTo>
                  <a:pt x="262" y="305"/>
                </a:lnTo>
                <a:lnTo>
                  <a:pt x="268" y="303"/>
                </a:lnTo>
                <a:lnTo>
                  <a:pt x="280" y="297"/>
                </a:lnTo>
                <a:lnTo>
                  <a:pt x="291" y="288"/>
                </a:lnTo>
                <a:lnTo>
                  <a:pt x="312" y="312"/>
                </a:lnTo>
                <a:lnTo>
                  <a:pt x="312" y="312"/>
                </a:lnTo>
                <a:lnTo>
                  <a:pt x="315" y="315"/>
                </a:lnTo>
                <a:lnTo>
                  <a:pt x="317" y="316"/>
                </a:lnTo>
                <a:lnTo>
                  <a:pt x="373" y="337"/>
                </a:lnTo>
                <a:lnTo>
                  <a:pt x="373" y="337"/>
                </a:lnTo>
                <a:lnTo>
                  <a:pt x="373" y="337"/>
                </a:lnTo>
                <a:lnTo>
                  <a:pt x="373" y="337"/>
                </a:lnTo>
                <a:lnTo>
                  <a:pt x="377" y="339"/>
                </a:lnTo>
                <a:lnTo>
                  <a:pt x="388" y="343"/>
                </a:lnTo>
                <a:lnTo>
                  <a:pt x="394" y="347"/>
                </a:lnTo>
                <a:lnTo>
                  <a:pt x="400" y="353"/>
                </a:lnTo>
                <a:lnTo>
                  <a:pt x="408" y="360"/>
                </a:lnTo>
                <a:lnTo>
                  <a:pt x="415" y="369"/>
                </a:lnTo>
                <a:lnTo>
                  <a:pt x="424" y="378"/>
                </a:lnTo>
                <a:lnTo>
                  <a:pt x="431" y="390"/>
                </a:lnTo>
                <a:lnTo>
                  <a:pt x="437" y="404"/>
                </a:lnTo>
                <a:lnTo>
                  <a:pt x="444" y="419"/>
                </a:lnTo>
                <a:lnTo>
                  <a:pt x="449" y="437"/>
                </a:lnTo>
                <a:lnTo>
                  <a:pt x="454" y="457"/>
                </a:lnTo>
                <a:lnTo>
                  <a:pt x="456" y="481"/>
                </a:lnTo>
                <a:lnTo>
                  <a:pt x="459" y="506"/>
                </a:lnTo>
                <a:lnTo>
                  <a:pt x="459" y="506"/>
                </a:lnTo>
                <a:lnTo>
                  <a:pt x="401" y="506"/>
                </a:lnTo>
                <a:lnTo>
                  <a:pt x="401" y="5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668B2AE0-6173-8E6E-FA23-4D714509F3E5}"/>
              </a:ext>
            </a:extLst>
          </p:cNvPr>
          <p:cNvSpPr>
            <a:spLocks noEditPoints="1"/>
          </p:cNvSpPr>
          <p:nvPr/>
        </p:nvSpPr>
        <p:spPr bwMode="auto">
          <a:xfrm>
            <a:off x="9370426" y="482637"/>
            <a:ext cx="751720" cy="788146"/>
          </a:xfrm>
          <a:custGeom>
            <a:avLst/>
            <a:gdLst>
              <a:gd name="T0" fmla="*/ 235 w 479"/>
              <a:gd name="T1" fmla="*/ 505 h 545"/>
              <a:gd name="T2" fmla="*/ 243 w 479"/>
              <a:gd name="T3" fmla="*/ 509 h 545"/>
              <a:gd name="T4" fmla="*/ 239 w 479"/>
              <a:gd name="T5" fmla="*/ 501 h 545"/>
              <a:gd name="T6" fmla="*/ 369 w 479"/>
              <a:gd name="T7" fmla="*/ 179 h 545"/>
              <a:gd name="T8" fmla="*/ 356 w 479"/>
              <a:gd name="T9" fmla="*/ 82 h 545"/>
              <a:gd name="T10" fmla="*/ 291 w 479"/>
              <a:gd name="T11" fmla="*/ 11 h 545"/>
              <a:gd name="T12" fmla="*/ 232 w 479"/>
              <a:gd name="T13" fmla="*/ 0 h 545"/>
              <a:gd name="T14" fmla="*/ 172 w 479"/>
              <a:gd name="T15" fmla="*/ 21 h 545"/>
              <a:gd name="T16" fmla="*/ 133 w 479"/>
              <a:gd name="T17" fmla="*/ 68 h 545"/>
              <a:gd name="T18" fmla="*/ 112 w 479"/>
              <a:gd name="T19" fmla="*/ 138 h 545"/>
              <a:gd name="T20" fmla="*/ 111 w 479"/>
              <a:gd name="T21" fmla="*/ 169 h 545"/>
              <a:gd name="T22" fmla="*/ 100 w 479"/>
              <a:gd name="T23" fmla="*/ 320 h 545"/>
              <a:gd name="T24" fmla="*/ 38 w 479"/>
              <a:gd name="T25" fmla="*/ 371 h 545"/>
              <a:gd name="T26" fmla="*/ 0 w 479"/>
              <a:gd name="T27" fmla="*/ 520 h 545"/>
              <a:gd name="T28" fmla="*/ 78 w 479"/>
              <a:gd name="T29" fmla="*/ 530 h 545"/>
              <a:gd name="T30" fmla="*/ 390 w 479"/>
              <a:gd name="T31" fmla="*/ 545 h 545"/>
              <a:gd name="T32" fmla="*/ 401 w 479"/>
              <a:gd name="T33" fmla="*/ 530 h 545"/>
              <a:gd name="T34" fmla="*/ 479 w 479"/>
              <a:gd name="T35" fmla="*/ 520 h 545"/>
              <a:gd name="T36" fmla="*/ 441 w 479"/>
              <a:gd name="T37" fmla="*/ 371 h 545"/>
              <a:gd name="T38" fmla="*/ 379 w 479"/>
              <a:gd name="T39" fmla="*/ 320 h 545"/>
              <a:gd name="T40" fmla="*/ 352 w 479"/>
              <a:gd name="T41" fmla="*/ 163 h 545"/>
              <a:gd name="T42" fmla="*/ 332 w 479"/>
              <a:gd name="T43" fmla="*/ 213 h 545"/>
              <a:gd name="T44" fmla="*/ 339 w 479"/>
              <a:gd name="T45" fmla="*/ 333 h 545"/>
              <a:gd name="T46" fmla="*/ 334 w 479"/>
              <a:gd name="T47" fmla="*/ 381 h 545"/>
              <a:gd name="T48" fmla="*/ 337 w 479"/>
              <a:gd name="T49" fmla="*/ 326 h 545"/>
              <a:gd name="T50" fmla="*/ 189 w 479"/>
              <a:gd name="T51" fmla="*/ 291 h 545"/>
              <a:gd name="T52" fmla="*/ 233 w 479"/>
              <a:gd name="T53" fmla="*/ 311 h 545"/>
              <a:gd name="T54" fmla="*/ 278 w 479"/>
              <a:gd name="T55" fmla="*/ 300 h 545"/>
              <a:gd name="T56" fmla="*/ 304 w 479"/>
              <a:gd name="T57" fmla="*/ 319 h 545"/>
              <a:gd name="T58" fmla="*/ 276 w 479"/>
              <a:gd name="T59" fmla="*/ 108 h 545"/>
              <a:gd name="T60" fmla="*/ 320 w 479"/>
              <a:gd name="T61" fmla="*/ 161 h 545"/>
              <a:gd name="T62" fmla="*/ 298 w 479"/>
              <a:gd name="T63" fmla="*/ 245 h 545"/>
              <a:gd name="T64" fmla="*/ 250 w 479"/>
              <a:gd name="T65" fmla="*/ 289 h 545"/>
              <a:gd name="T66" fmla="*/ 204 w 479"/>
              <a:gd name="T67" fmla="*/ 275 h 545"/>
              <a:gd name="T68" fmla="*/ 165 w 479"/>
              <a:gd name="T69" fmla="*/ 194 h 545"/>
              <a:gd name="T70" fmla="*/ 222 w 479"/>
              <a:gd name="T71" fmla="*/ 142 h 545"/>
              <a:gd name="T72" fmla="*/ 163 w 479"/>
              <a:gd name="T73" fmla="*/ 319 h 545"/>
              <a:gd name="T74" fmla="*/ 145 w 479"/>
              <a:gd name="T75" fmla="*/ 381 h 545"/>
              <a:gd name="T76" fmla="*/ 141 w 479"/>
              <a:gd name="T77" fmla="*/ 333 h 545"/>
              <a:gd name="T78" fmla="*/ 148 w 479"/>
              <a:gd name="T79" fmla="*/ 215 h 545"/>
              <a:gd name="T80" fmla="*/ 142 w 479"/>
              <a:gd name="T81" fmla="*/ 177 h 545"/>
              <a:gd name="T82" fmla="*/ 390 w 479"/>
              <a:gd name="T83" fmla="*/ 415 h 545"/>
              <a:gd name="T84" fmla="*/ 99 w 479"/>
              <a:gd name="T85" fmla="*/ 524 h 545"/>
              <a:gd name="T86" fmla="*/ 89 w 479"/>
              <a:gd name="T87" fmla="*/ 415 h 545"/>
              <a:gd name="T88" fmla="*/ 21 w 479"/>
              <a:gd name="T89" fmla="*/ 509 h 545"/>
              <a:gd name="T90" fmla="*/ 50 w 479"/>
              <a:gd name="T91" fmla="*/ 393 h 545"/>
              <a:gd name="T92" fmla="*/ 103 w 479"/>
              <a:gd name="T93" fmla="*/ 342 h 545"/>
              <a:gd name="T94" fmla="*/ 113 w 479"/>
              <a:gd name="T95" fmla="*/ 363 h 545"/>
              <a:gd name="T96" fmla="*/ 134 w 479"/>
              <a:gd name="T97" fmla="*/ 394 h 545"/>
              <a:gd name="T98" fmla="*/ 244 w 479"/>
              <a:gd name="T99" fmla="*/ 444 h 545"/>
              <a:gd name="T100" fmla="*/ 384 w 479"/>
              <a:gd name="T101" fmla="*/ 390 h 545"/>
              <a:gd name="T102" fmla="*/ 371 w 479"/>
              <a:gd name="T103" fmla="*/ 340 h 545"/>
              <a:gd name="T104" fmla="*/ 407 w 479"/>
              <a:gd name="T105" fmla="*/ 363 h 545"/>
              <a:gd name="T106" fmla="*/ 453 w 479"/>
              <a:gd name="T107" fmla="*/ 460 h 545"/>
              <a:gd name="T108" fmla="*/ 239 w 479"/>
              <a:gd name="T109" fmla="*/ 469 h 545"/>
              <a:gd name="T110" fmla="*/ 236 w 479"/>
              <a:gd name="T111" fmla="*/ 477 h 545"/>
              <a:gd name="T112" fmla="*/ 244 w 479"/>
              <a:gd name="T113" fmla="*/ 47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79" h="545">
                <a:moveTo>
                  <a:pt x="239" y="501"/>
                </a:moveTo>
                <a:lnTo>
                  <a:pt x="239" y="501"/>
                </a:lnTo>
                <a:lnTo>
                  <a:pt x="238" y="501"/>
                </a:lnTo>
                <a:lnTo>
                  <a:pt x="236" y="502"/>
                </a:lnTo>
                <a:lnTo>
                  <a:pt x="235" y="503"/>
                </a:lnTo>
                <a:lnTo>
                  <a:pt x="235" y="505"/>
                </a:lnTo>
                <a:lnTo>
                  <a:pt x="235" y="505"/>
                </a:lnTo>
                <a:lnTo>
                  <a:pt x="235" y="507"/>
                </a:lnTo>
                <a:lnTo>
                  <a:pt x="236" y="509"/>
                </a:lnTo>
                <a:lnTo>
                  <a:pt x="238" y="510"/>
                </a:lnTo>
                <a:lnTo>
                  <a:pt x="239" y="510"/>
                </a:lnTo>
                <a:lnTo>
                  <a:pt x="239" y="510"/>
                </a:lnTo>
                <a:lnTo>
                  <a:pt x="241" y="510"/>
                </a:lnTo>
                <a:lnTo>
                  <a:pt x="243" y="509"/>
                </a:lnTo>
                <a:lnTo>
                  <a:pt x="244" y="507"/>
                </a:lnTo>
                <a:lnTo>
                  <a:pt x="244" y="505"/>
                </a:lnTo>
                <a:lnTo>
                  <a:pt x="244" y="505"/>
                </a:lnTo>
                <a:lnTo>
                  <a:pt x="244" y="503"/>
                </a:lnTo>
                <a:lnTo>
                  <a:pt x="243" y="502"/>
                </a:lnTo>
                <a:lnTo>
                  <a:pt x="241" y="501"/>
                </a:lnTo>
                <a:lnTo>
                  <a:pt x="239" y="501"/>
                </a:lnTo>
                <a:lnTo>
                  <a:pt x="239" y="501"/>
                </a:lnTo>
                <a:close/>
                <a:moveTo>
                  <a:pt x="379" y="320"/>
                </a:moveTo>
                <a:lnTo>
                  <a:pt x="364" y="314"/>
                </a:lnTo>
                <a:lnTo>
                  <a:pt x="364" y="314"/>
                </a:lnTo>
                <a:lnTo>
                  <a:pt x="367" y="260"/>
                </a:lnTo>
                <a:lnTo>
                  <a:pt x="369" y="214"/>
                </a:lnTo>
                <a:lnTo>
                  <a:pt x="369" y="179"/>
                </a:lnTo>
                <a:lnTo>
                  <a:pt x="369" y="159"/>
                </a:lnTo>
                <a:lnTo>
                  <a:pt x="369" y="159"/>
                </a:lnTo>
                <a:lnTo>
                  <a:pt x="368" y="142"/>
                </a:lnTo>
                <a:lnTo>
                  <a:pt x="365" y="119"/>
                </a:lnTo>
                <a:lnTo>
                  <a:pt x="363" y="107"/>
                </a:lnTo>
                <a:lnTo>
                  <a:pt x="360" y="94"/>
                </a:lnTo>
                <a:lnTo>
                  <a:pt x="356" y="82"/>
                </a:lnTo>
                <a:lnTo>
                  <a:pt x="349" y="69"/>
                </a:lnTo>
                <a:lnTo>
                  <a:pt x="349" y="69"/>
                </a:lnTo>
                <a:lnTo>
                  <a:pt x="341" y="54"/>
                </a:lnTo>
                <a:lnTo>
                  <a:pt x="331" y="41"/>
                </a:lnTo>
                <a:lnTo>
                  <a:pt x="320" y="30"/>
                </a:lnTo>
                <a:lnTo>
                  <a:pt x="306" y="19"/>
                </a:lnTo>
                <a:lnTo>
                  <a:pt x="291" y="11"/>
                </a:lnTo>
                <a:lnTo>
                  <a:pt x="275" y="4"/>
                </a:lnTo>
                <a:lnTo>
                  <a:pt x="267" y="2"/>
                </a:lnTo>
                <a:lnTo>
                  <a:pt x="258" y="1"/>
                </a:lnTo>
                <a:lnTo>
                  <a:pt x="250" y="0"/>
                </a:lnTo>
                <a:lnTo>
                  <a:pt x="241" y="0"/>
                </a:lnTo>
                <a:lnTo>
                  <a:pt x="241" y="0"/>
                </a:lnTo>
                <a:lnTo>
                  <a:pt x="232" y="0"/>
                </a:lnTo>
                <a:lnTo>
                  <a:pt x="222" y="1"/>
                </a:lnTo>
                <a:lnTo>
                  <a:pt x="214" y="3"/>
                </a:lnTo>
                <a:lnTo>
                  <a:pt x="204" y="5"/>
                </a:lnTo>
                <a:lnTo>
                  <a:pt x="197" y="8"/>
                </a:lnTo>
                <a:lnTo>
                  <a:pt x="188" y="12"/>
                </a:lnTo>
                <a:lnTo>
                  <a:pt x="180" y="16"/>
                </a:lnTo>
                <a:lnTo>
                  <a:pt x="172" y="21"/>
                </a:lnTo>
                <a:lnTo>
                  <a:pt x="166" y="26"/>
                </a:lnTo>
                <a:lnTo>
                  <a:pt x="159" y="32"/>
                </a:lnTo>
                <a:lnTo>
                  <a:pt x="153" y="38"/>
                </a:lnTo>
                <a:lnTo>
                  <a:pt x="147" y="46"/>
                </a:lnTo>
                <a:lnTo>
                  <a:pt x="142" y="53"/>
                </a:lnTo>
                <a:lnTo>
                  <a:pt x="138" y="60"/>
                </a:lnTo>
                <a:lnTo>
                  <a:pt x="133" y="68"/>
                </a:lnTo>
                <a:lnTo>
                  <a:pt x="129" y="76"/>
                </a:lnTo>
                <a:lnTo>
                  <a:pt x="129" y="76"/>
                </a:lnTo>
                <a:lnTo>
                  <a:pt x="125" y="87"/>
                </a:lnTo>
                <a:lnTo>
                  <a:pt x="121" y="97"/>
                </a:lnTo>
                <a:lnTo>
                  <a:pt x="117" y="108"/>
                </a:lnTo>
                <a:lnTo>
                  <a:pt x="115" y="118"/>
                </a:lnTo>
                <a:lnTo>
                  <a:pt x="112" y="138"/>
                </a:lnTo>
                <a:lnTo>
                  <a:pt x="111" y="155"/>
                </a:lnTo>
                <a:lnTo>
                  <a:pt x="111" y="155"/>
                </a:lnTo>
                <a:lnTo>
                  <a:pt x="111" y="155"/>
                </a:lnTo>
                <a:lnTo>
                  <a:pt x="111" y="155"/>
                </a:lnTo>
                <a:lnTo>
                  <a:pt x="111" y="159"/>
                </a:lnTo>
                <a:lnTo>
                  <a:pt x="111" y="159"/>
                </a:lnTo>
                <a:lnTo>
                  <a:pt x="111" y="169"/>
                </a:lnTo>
                <a:lnTo>
                  <a:pt x="111" y="169"/>
                </a:lnTo>
                <a:lnTo>
                  <a:pt x="111" y="194"/>
                </a:lnTo>
                <a:lnTo>
                  <a:pt x="111" y="228"/>
                </a:lnTo>
                <a:lnTo>
                  <a:pt x="113" y="268"/>
                </a:lnTo>
                <a:lnTo>
                  <a:pt x="115" y="314"/>
                </a:lnTo>
                <a:lnTo>
                  <a:pt x="100" y="320"/>
                </a:lnTo>
                <a:lnTo>
                  <a:pt x="100" y="320"/>
                </a:lnTo>
                <a:lnTo>
                  <a:pt x="94" y="322"/>
                </a:lnTo>
                <a:lnTo>
                  <a:pt x="81" y="328"/>
                </a:lnTo>
                <a:lnTo>
                  <a:pt x="74" y="333"/>
                </a:lnTo>
                <a:lnTo>
                  <a:pt x="66" y="340"/>
                </a:lnTo>
                <a:lnTo>
                  <a:pt x="56" y="348"/>
                </a:lnTo>
                <a:lnTo>
                  <a:pt x="48" y="359"/>
                </a:lnTo>
                <a:lnTo>
                  <a:pt x="38" y="371"/>
                </a:lnTo>
                <a:lnTo>
                  <a:pt x="30" y="384"/>
                </a:lnTo>
                <a:lnTo>
                  <a:pt x="22" y="400"/>
                </a:lnTo>
                <a:lnTo>
                  <a:pt x="15" y="419"/>
                </a:lnTo>
                <a:lnTo>
                  <a:pt x="8" y="439"/>
                </a:lnTo>
                <a:lnTo>
                  <a:pt x="4" y="464"/>
                </a:lnTo>
                <a:lnTo>
                  <a:pt x="1" y="490"/>
                </a:lnTo>
                <a:lnTo>
                  <a:pt x="0" y="520"/>
                </a:lnTo>
                <a:lnTo>
                  <a:pt x="0" y="520"/>
                </a:lnTo>
                <a:lnTo>
                  <a:pt x="1" y="523"/>
                </a:lnTo>
                <a:lnTo>
                  <a:pt x="3" y="527"/>
                </a:lnTo>
                <a:lnTo>
                  <a:pt x="6" y="529"/>
                </a:lnTo>
                <a:lnTo>
                  <a:pt x="10" y="530"/>
                </a:lnTo>
                <a:lnTo>
                  <a:pt x="10" y="530"/>
                </a:lnTo>
                <a:lnTo>
                  <a:pt x="78" y="530"/>
                </a:lnTo>
                <a:lnTo>
                  <a:pt x="78" y="535"/>
                </a:lnTo>
                <a:lnTo>
                  <a:pt x="78" y="535"/>
                </a:lnTo>
                <a:lnTo>
                  <a:pt x="79" y="539"/>
                </a:lnTo>
                <a:lnTo>
                  <a:pt x="81" y="542"/>
                </a:lnTo>
                <a:lnTo>
                  <a:pt x="85" y="544"/>
                </a:lnTo>
                <a:lnTo>
                  <a:pt x="89" y="545"/>
                </a:lnTo>
                <a:lnTo>
                  <a:pt x="390" y="545"/>
                </a:lnTo>
                <a:lnTo>
                  <a:pt x="390" y="545"/>
                </a:lnTo>
                <a:lnTo>
                  <a:pt x="395" y="544"/>
                </a:lnTo>
                <a:lnTo>
                  <a:pt x="398" y="542"/>
                </a:lnTo>
                <a:lnTo>
                  <a:pt x="400" y="539"/>
                </a:lnTo>
                <a:lnTo>
                  <a:pt x="401" y="535"/>
                </a:lnTo>
                <a:lnTo>
                  <a:pt x="401" y="530"/>
                </a:lnTo>
                <a:lnTo>
                  <a:pt x="401" y="530"/>
                </a:lnTo>
                <a:lnTo>
                  <a:pt x="469" y="530"/>
                </a:lnTo>
                <a:lnTo>
                  <a:pt x="469" y="530"/>
                </a:lnTo>
                <a:lnTo>
                  <a:pt x="473" y="529"/>
                </a:lnTo>
                <a:lnTo>
                  <a:pt x="476" y="527"/>
                </a:lnTo>
                <a:lnTo>
                  <a:pt x="478" y="523"/>
                </a:lnTo>
                <a:lnTo>
                  <a:pt x="479" y="520"/>
                </a:lnTo>
                <a:lnTo>
                  <a:pt x="479" y="520"/>
                </a:lnTo>
                <a:lnTo>
                  <a:pt x="478" y="490"/>
                </a:lnTo>
                <a:lnTo>
                  <a:pt x="475" y="464"/>
                </a:lnTo>
                <a:lnTo>
                  <a:pt x="471" y="439"/>
                </a:lnTo>
                <a:lnTo>
                  <a:pt x="465" y="419"/>
                </a:lnTo>
                <a:lnTo>
                  <a:pt x="457" y="400"/>
                </a:lnTo>
                <a:lnTo>
                  <a:pt x="450" y="384"/>
                </a:lnTo>
                <a:lnTo>
                  <a:pt x="441" y="371"/>
                </a:lnTo>
                <a:lnTo>
                  <a:pt x="432" y="359"/>
                </a:lnTo>
                <a:lnTo>
                  <a:pt x="423" y="348"/>
                </a:lnTo>
                <a:lnTo>
                  <a:pt x="414" y="340"/>
                </a:lnTo>
                <a:lnTo>
                  <a:pt x="405" y="333"/>
                </a:lnTo>
                <a:lnTo>
                  <a:pt x="398" y="328"/>
                </a:lnTo>
                <a:lnTo>
                  <a:pt x="385" y="322"/>
                </a:lnTo>
                <a:lnTo>
                  <a:pt x="379" y="320"/>
                </a:lnTo>
                <a:lnTo>
                  <a:pt x="379" y="320"/>
                </a:lnTo>
                <a:close/>
                <a:moveTo>
                  <a:pt x="341" y="166"/>
                </a:moveTo>
                <a:lnTo>
                  <a:pt x="341" y="166"/>
                </a:lnTo>
                <a:lnTo>
                  <a:pt x="347" y="161"/>
                </a:lnTo>
                <a:lnTo>
                  <a:pt x="347" y="161"/>
                </a:lnTo>
                <a:lnTo>
                  <a:pt x="352" y="163"/>
                </a:lnTo>
                <a:lnTo>
                  <a:pt x="352" y="163"/>
                </a:lnTo>
                <a:lnTo>
                  <a:pt x="352" y="174"/>
                </a:lnTo>
                <a:lnTo>
                  <a:pt x="351" y="180"/>
                </a:lnTo>
                <a:lnTo>
                  <a:pt x="349" y="186"/>
                </a:lnTo>
                <a:lnTo>
                  <a:pt x="346" y="193"/>
                </a:lnTo>
                <a:lnTo>
                  <a:pt x="343" y="200"/>
                </a:lnTo>
                <a:lnTo>
                  <a:pt x="339" y="206"/>
                </a:lnTo>
                <a:lnTo>
                  <a:pt x="332" y="213"/>
                </a:lnTo>
                <a:lnTo>
                  <a:pt x="332" y="213"/>
                </a:lnTo>
                <a:lnTo>
                  <a:pt x="338" y="189"/>
                </a:lnTo>
                <a:lnTo>
                  <a:pt x="341" y="166"/>
                </a:lnTo>
                <a:lnTo>
                  <a:pt x="341" y="166"/>
                </a:lnTo>
                <a:close/>
                <a:moveTo>
                  <a:pt x="337" y="326"/>
                </a:moveTo>
                <a:lnTo>
                  <a:pt x="337" y="326"/>
                </a:lnTo>
                <a:lnTo>
                  <a:pt x="339" y="333"/>
                </a:lnTo>
                <a:lnTo>
                  <a:pt x="342" y="342"/>
                </a:lnTo>
                <a:lnTo>
                  <a:pt x="351" y="358"/>
                </a:lnTo>
                <a:lnTo>
                  <a:pt x="360" y="374"/>
                </a:lnTo>
                <a:lnTo>
                  <a:pt x="368" y="386"/>
                </a:lnTo>
                <a:lnTo>
                  <a:pt x="368" y="386"/>
                </a:lnTo>
                <a:lnTo>
                  <a:pt x="351" y="384"/>
                </a:lnTo>
                <a:lnTo>
                  <a:pt x="334" y="381"/>
                </a:lnTo>
                <a:lnTo>
                  <a:pt x="315" y="377"/>
                </a:lnTo>
                <a:lnTo>
                  <a:pt x="313" y="377"/>
                </a:lnTo>
                <a:lnTo>
                  <a:pt x="258" y="419"/>
                </a:lnTo>
                <a:lnTo>
                  <a:pt x="315" y="319"/>
                </a:lnTo>
                <a:lnTo>
                  <a:pt x="315" y="319"/>
                </a:lnTo>
                <a:lnTo>
                  <a:pt x="316" y="319"/>
                </a:lnTo>
                <a:lnTo>
                  <a:pt x="337" y="326"/>
                </a:lnTo>
                <a:close/>
                <a:moveTo>
                  <a:pt x="240" y="429"/>
                </a:moveTo>
                <a:lnTo>
                  <a:pt x="177" y="319"/>
                </a:lnTo>
                <a:lnTo>
                  <a:pt x="177" y="319"/>
                </a:lnTo>
                <a:lnTo>
                  <a:pt x="181" y="313"/>
                </a:lnTo>
                <a:lnTo>
                  <a:pt x="184" y="306"/>
                </a:lnTo>
                <a:lnTo>
                  <a:pt x="187" y="299"/>
                </a:lnTo>
                <a:lnTo>
                  <a:pt x="189" y="291"/>
                </a:lnTo>
                <a:lnTo>
                  <a:pt x="189" y="291"/>
                </a:lnTo>
                <a:lnTo>
                  <a:pt x="201" y="300"/>
                </a:lnTo>
                <a:lnTo>
                  <a:pt x="206" y="303"/>
                </a:lnTo>
                <a:lnTo>
                  <a:pt x="213" y="306"/>
                </a:lnTo>
                <a:lnTo>
                  <a:pt x="219" y="308"/>
                </a:lnTo>
                <a:lnTo>
                  <a:pt x="226" y="310"/>
                </a:lnTo>
                <a:lnTo>
                  <a:pt x="233" y="311"/>
                </a:lnTo>
                <a:lnTo>
                  <a:pt x="240" y="311"/>
                </a:lnTo>
                <a:lnTo>
                  <a:pt x="240" y="311"/>
                </a:lnTo>
                <a:lnTo>
                  <a:pt x="248" y="311"/>
                </a:lnTo>
                <a:lnTo>
                  <a:pt x="254" y="310"/>
                </a:lnTo>
                <a:lnTo>
                  <a:pt x="260" y="308"/>
                </a:lnTo>
                <a:lnTo>
                  <a:pt x="267" y="306"/>
                </a:lnTo>
                <a:lnTo>
                  <a:pt x="278" y="300"/>
                </a:lnTo>
                <a:lnTo>
                  <a:pt x="290" y="291"/>
                </a:lnTo>
                <a:lnTo>
                  <a:pt x="290" y="291"/>
                </a:lnTo>
                <a:lnTo>
                  <a:pt x="292" y="299"/>
                </a:lnTo>
                <a:lnTo>
                  <a:pt x="295" y="307"/>
                </a:lnTo>
                <a:lnTo>
                  <a:pt x="299" y="313"/>
                </a:lnTo>
                <a:lnTo>
                  <a:pt x="304" y="319"/>
                </a:lnTo>
                <a:lnTo>
                  <a:pt x="304" y="319"/>
                </a:lnTo>
                <a:lnTo>
                  <a:pt x="304" y="319"/>
                </a:lnTo>
                <a:lnTo>
                  <a:pt x="240" y="429"/>
                </a:lnTo>
                <a:close/>
                <a:moveTo>
                  <a:pt x="269" y="90"/>
                </a:moveTo>
                <a:lnTo>
                  <a:pt x="269" y="90"/>
                </a:lnTo>
                <a:lnTo>
                  <a:pt x="270" y="95"/>
                </a:lnTo>
                <a:lnTo>
                  <a:pt x="272" y="102"/>
                </a:lnTo>
                <a:lnTo>
                  <a:pt x="276" y="108"/>
                </a:lnTo>
                <a:lnTo>
                  <a:pt x="281" y="115"/>
                </a:lnTo>
                <a:lnTo>
                  <a:pt x="288" y="124"/>
                </a:lnTo>
                <a:lnTo>
                  <a:pt x="296" y="132"/>
                </a:lnTo>
                <a:lnTo>
                  <a:pt x="307" y="141"/>
                </a:lnTo>
                <a:lnTo>
                  <a:pt x="320" y="148"/>
                </a:lnTo>
                <a:lnTo>
                  <a:pt x="320" y="148"/>
                </a:lnTo>
                <a:lnTo>
                  <a:pt x="320" y="161"/>
                </a:lnTo>
                <a:lnTo>
                  <a:pt x="319" y="174"/>
                </a:lnTo>
                <a:lnTo>
                  <a:pt x="316" y="187"/>
                </a:lnTo>
                <a:lnTo>
                  <a:pt x="314" y="199"/>
                </a:lnTo>
                <a:lnTo>
                  <a:pt x="311" y="212"/>
                </a:lnTo>
                <a:lnTo>
                  <a:pt x="308" y="223"/>
                </a:lnTo>
                <a:lnTo>
                  <a:pt x="304" y="234"/>
                </a:lnTo>
                <a:lnTo>
                  <a:pt x="298" y="245"/>
                </a:lnTo>
                <a:lnTo>
                  <a:pt x="293" y="254"/>
                </a:lnTo>
                <a:lnTo>
                  <a:pt x="287" y="264"/>
                </a:lnTo>
                <a:lnTo>
                  <a:pt x="280" y="271"/>
                </a:lnTo>
                <a:lnTo>
                  <a:pt x="273" y="277"/>
                </a:lnTo>
                <a:lnTo>
                  <a:pt x="266" y="283"/>
                </a:lnTo>
                <a:lnTo>
                  <a:pt x="258" y="287"/>
                </a:lnTo>
                <a:lnTo>
                  <a:pt x="250" y="289"/>
                </a:lnTo>
                <a:lnTo>
                  <a:pt x="240" y="290"/>
                </a:lnTo>
                <a:lnTo>
                  <a:pt x="240" y="290"/>
                </a:lnTo>
                <a:lnTo>
                  <a:pt x="233" y="290"/>
                </a:lnTo>
                <a:lnTo>
                  <a:pt x="225" y="288"/>
                </a:lnTo>
                <a:lnTo>
                  <a:pt x="218" y="285"/>
                </a:lnTo>
                <a:lnTo>
                  <a:pt x="211" y="281"/>
                </a:lnTo>
                <a:lnTo>
                  <a:pt x="204" y="275"/>
                </a:lnTo>
                <a:lnTo>
                  <a:pt x="198" y="269"/>
                </a:lnTo>
                <a:lnTo>
                  <a:pt x="193" y="261"/>
                </a:lnTo>
                <a:lnTo>
                  <a:pt x="187" y="254"/>
                </a:lnTo>
                <a:lnTo>
                  <a:pt x="183" y="245"/>
                </a:lnTo>
                <a:lnTo>
                  <a:pt x="178" y="236"/>
                </a:lnTo>
                <a:lnTo>
                  <a:pt x="171" y="216"/>
                </a:lnTo>
                <a:lnTo>
                  <a:pt x="165" y="194"/>
                </a:lnTo>
                <a:lnTo>
                  <a:pt x="162" y="171"/>
                </a:lnTo>
                <a:lnTo>
                  <a:pt x="162" y="171"/>
                </a:lnTo>
                <a:lnTo>
                  <a:pt x="175" y="167"/>
                </a:lnTo>
                <a:lnTo>
                  <a:pt x="186" y="163"/>
                </a:lnTo>
                <a:lnTo>
                  <a:pt x="196" y="158"/>
                </a:lnTo>
                <a:lnTo>
                  <a:pt x="205" y="152"/>
                </a:lnTo>
                <a:lnTo>
                  <a:pt x="222" y="142"/>
                </a:lnTo>
                <a:lnTo>
                  <a:pt x="237" y="130"/>
                </a:lnTo>
                <a:lnTo>
                  <a:pt x="248" y="119"/>
                </a:lnTo>
                <a:lnTo>
                  <a:pt x="257" y="108"/>
                </a:lnTo>
                <a:lnTo>
                  <a:pt x="263" y="98"/>
                </a:lnTo>
                <a:lnTo>
                  <a:pt x="269" y="90"/>
                </a:lnTo>
                <a:lnTo>
                  <a:pt x="269" y="90"/>
                </a:lnTo>
                <a:close/>
                <a:moveTo>
                  <a:pt x="163" y="319"/>
                </a:moveTo>
                <a:lnTo>
                  <a:pt x="163" y="319"/>
                </a:lnTo>
                <a:lnTo>
                  <a:pt x="164" y="319"/>
                </a:lnTo>
                <a:lnTo>
                  <a:pt x="222" y="420"/>
                </a:lnTo>
                <a:lnTo>
                  <a:pt x="166" y="377"/>
                </a:lnTo>
                <a:lnTo>
                  <a:pt x="164" y="377"/>
                </a:lnTo>
                <a:lnTo>
                  <a:pt x="164" y="377"/>
                </a:lnTo>
                <a:lnTo>
                  <a:pt x="145" y="381"/>
                </a:lnTo>
                <a:lnTo>
                  <a:pt x="128" y="384"/>
                </a:lnTo>
                <a:lnTo>
                  <a:pt x="111" y="386"/>
                </a:lnTo>
                <a:lnTo>
                  <a:pt x="111" y="386"/>
                </a:lnTo>
                <a:lnTo>
                  <a:pt x="118" y="374"/>
                </a:lnTo>
                <a:lnTo>
                  <a:pt x="128" y="358"/>
                </a:lnTo>
                <a:lnTo>
                  <a:pt x="138" y="342"/>
                </a:lnTo>
                <a:lnTo>
                  <a:pt x="141" y="333"/>
                </a:lnTo>
                <a:lnTo>
                  <a:pt x="143" y="326"/>
                </a:lnTo>
                <a:lnTo>
                  <a:pt x="163" y="319"/>
                </a:lnTo>
                <a:close/>
                <a:moveTo>
                  <a:pt x="142" y="177"/>
                </a:moveTo>
                <a:lnTo>
                  <a:pt x="142" y="177"/>
                </a:lnTo>
                <a:lnTo>
                  <a:pt x="144" y="196"/>
                </a:lnTo>
                <a:lnTo>
                  <a:pt x="148" y="215"/>
                </a:lnTo>
                <a:lnTo>
                  <a:pt x="148" y="215"/>
                </a:lnTo>
                <a:lnTo>
                  <a:pt x="141" y="206"/>
                </a:lnTo>
                <a:lnTo>
                  <a:pt x="134" y="197"/>
                </a:lnTo>
                <a:lnTo>
                  <a:pt x="131" y="188"/>
                </a:lnTo>
                <a:lnTo>
                  <a:pt x="128" y="179"/>
                </a:lnTo>
                <a:lnTo>
                  <a:pt x="128" y="179"/>
                </a:lnTo>
                <a:lnTo>
                  <a:pt x="142" y="177"/>
                </a:lnTo>
                <a:lnTo>
                  <a:pt x="142" y="177"/>
                </a:lnTo>
                <a:close/>
                <a:moveTo>
                  <a:pt x="401" y="509"/>
                </a:moveTo>
                <a:lnTo>
                  <a:pt x="401" y="426"/>
                </a:lnTo>
                <a:lnTo>
                  <a:pt x="401" y="426"/>
                </a:lnTo>
                <a:lnTo>
                  <a:pt x="400" y="422"/>
                </a:lnTo>
                <a:lnTo>
                  <a:pt x="398" y="418"/>
                </a:lnTo>
                <a:lnTo>
                  <a:pt x="395" y="416"/>
                </a:lnTo>
                <a:lnTo>
                  <a:pt x="390" y="415"/>
                </a:lnTo>
                <a:lnTo>
                  <a:pt x="390" y="415"/>
                </a:lnTo>
                <a:lnTo>
                  <a:pt x="386" y="416"/>
                </a:lnTo>
                <a:lnTo>
                  <a:pt x="383" y="418"/>
                </a:lnTo>
                <a:lnTo>
                  <a:pt x="381" y="422"/>
                </a:lnTo>
                <a:lnTo>
                  <a:pt x="380" y="426"/>
                </a:lnTo>
                <a:lnTo>
                  <a:pt x="380" y="524"/>
                </a:lnTo>
                <a:lnTo>
                  <a:pt x="99" y="524"/>
                </a:lnTo>
                <a:lnTo>
                  <a:pt x="99" y="426"/>
                </a:lnTo>
                <a:lnTo>
                  <a:pt x="99" y="426"/>
                </a:lnTo>
                <a:lnTo>
                  <a:pt x="98" y="422"/>
                </a:lnTo>
                <a:lnTo>
                  <a:pt x="96" y="418"/>
                </a:lnTo>
                <a:lnTo>
                  <a:pt x="93" y="416"/>
                </a:lnTo>
                <a:lnTo>
                  <a:pt x="89" y="415"/>
                </a:lnTo>
                <a:lnTo>
                  <a:pt x="89" y="415"/>
                </a:lnTo>
                <a:lnTo>
                  <a:pt x="85" y="416"/>
                </a:lnTo>
                <a:lnTo>
                  <a:pt x="81" y="418"/>
                </a:lnTo>
                <a:lnTo>
                  <a:pt x="79" y="422"/>
                </a:lnTo>
                <a:lnTo>
                  <a:pt x="78" y="426"/>
                </a:lnTo>
                <a:lnTo>
                  <a:pt x="78" y="509"/>
                </a:lnTo>
                <a:lnTo>
                  <a:pt x="78" y="509"/>
                </a:lnTo>
                <a:lnTo>
                  <a:pt x="21" y="509"/>
                </a:lnTo>
                <a:lnTo>
                  <a:pt x="21" y="509"/>
                </a:lnTo>
                <a:lnTo>
                  <a:pt x="23" y="484"/>
                </a:lnTo>
                <a:lnTo>
                  <a:pt x="26" y="460"/>
                </a:lnTo>
                <a:lnTo>
                  <a:pt x="31" y="440"/>
                </a:lnTo>
                <a:lnTo>
                  <a:pt x="36" y="422"/>
                </a:lnTo>
                <a:lnTo>
                  <a:pt x="42" y="407"/>
                </a:lnTo>
                <a:lnTo>
                  <a:pt x="50" y="393"/>
                </a:lnTo>
                <a:lnTo>
                  <a:pt x="57" y="381"/>
                </a:lnTo>
                <a:lnTo>
                  <a:pt x="64" y="372"/>
                </a:lnTo>
                <a:lnTo>
                  <a:pt x="72" y="363"/>
                </a:lnTo>
                <a:lnTo>
                  <a:pt x="79" y="356"/>
                </a:lnTo>
                <a:lnTo>
                  <a:pt x="87" y="350"/>
                </a:lnTo>
                <a:lnTo>
                  <a:pt x="93" y="346"/>
                </a:lnTo>
                <a:lnTo>
                  <a:pt x="103" y="342"/>
                </a:lnTo>
                <a:lnTo>
                  <a:pt x="107" y="340"/>
                </a:lnTo>
                <a:lnTo>
                  <a:pt x="107" y="340"/>
                </a:lnTo>
                <a:lnTo>
                  <a:pt x="108" y="340"/>
                </a:lnTo>
                <a:lnTo>
                  <a:pt x="130" y="331"/>
                </a:lnTo>
                <a:lnTo>
                  <a:pt x="130" y="331"/>
                </a:lnTo>
                <a:lnTo>
                  <a:pt x="123" y="347"/>
                </a:lnTo>
                <a:lnTo>
                  <a:pt x="113" y="363"/>
                </a:lnTo>
                <a:lnTo>
                  <a:pt x="104" y="379"/>
                </a:lnTo>
                <a:lnTo>
                  <a:pt x="95" y="390"/>
                </a:lnTo>
                <a:lnTo>
                  <a:pt x="90" y="398"/>
                </a:lnTo>
                <a:lnTo>
                  <a:pt x="99" y="398"/>
                </a:lnTo>
                <a:lnTo>
                  <a:pt x="99" y="398"/>
                </a:lnTo>
                <a:lnTo>
                  <a:pt x="115" y="397"/>
                </a:lnTo>
                <a:lnTo>
                  <a:pt x="134" y="394"/>
                </a:lnTo>
                <a:lnTo>
                  <a:pt x="163" y="387"/>
                </a:lnTo>
                <a:lnTo>
                  <a:pt x="236" y="444"/>
                </a:lnTo>
                <a:lnTo>
                  <a:pt x="236" y="444"/>
                </a:lnTo>
                <a:lnTo>
                  <a:pt x="236" y="444"/>
                </a:lnTo>
                <a:lnTo>
                  <a:pt x="236" y="444"/>
                </a:lnTo>
                <a:lnTo>
                  <a:pt x="240" y="450"/>
                </a:lnTo>
                <a:lnTo>
                  <a:pt x="244" y="444"/>
                </a:lnTo>
                <a:lnTo>
                  <a:pt x="316" y="387"/>
                </a:lnTo>
                <a:lnTo>
                  <a:pt x="316" y="387"/>
                </a:lnTo>
                <a:lnTo>
                  <a:pt x="345" y="394"/>
                </a:lnTo>
                <a:lnTo>
                  <a:pt x="364" y="397"/>
                </a:lnTo>
                <a:lnTo>
                  <a:pt x="380" y="398"/>
                </a:lnTo>
                <a:lnTo>
                  <a:pt x="389" y="398"/>
                </a:lnTo>
                <a:lnTo>
                  <a:pt x="384" y="390"/>
                </a:lnTo>
                <a:lnTo>
                  <a:pt x="384" y="390"/>
                </a:lnTo>
                <a:lnTo>
                  <a:pt x="376" y="379"/>
                </a:lnTo>
                <a:lnTo>
                  <a:pt x="366" y="363"/>
                </a:lnTo>
                <a:lnTo>
                  <a:pt x="357" y="347"/>
                </a:lnTo>
                <a:lnTo>
                  <a:pt x="349" y="331"/>
                </a:lnTo>
                <a:lnTo>
                  <a:pt x="371" y="340"/>
                </a:lnTo>
                <a:lnTo>
                  <a:pt x="371" y="340"/>
                </a:lnTo>
                <a:lnTo>
                  <a:pt x="373" y="340"/>
                </a:lnTo>
                <a:lnTo>
                  <a:pt x="373" y="340"/>
                </a:lnTo>
                <a:lnTo>
                  <a:pt x="377" y="342"/>
                </a:lnTo>
                <a:lnTo>
                  <a:pt x="386" y="346"/>
                </a:lnTo>
                <a:lnTo>
                  <a:pt x="393" y="350"/>
                </a:lnTo>
                <a:lnTo>
                  <a:pt x="400" y="356"/>
                </a:lnTo>
                <a:lnTo>
                  <a:pt x="407" y="363"/>
                </a:lnTo>
                <a:lnTo>
                  <a:pt x="415" y="372"/>
                </a:lnTo>
                <a:lnTo>
                  <a:pt x="422" y="381"/>
                </a:lnTo>
                <a:lnTo>
                  <a:pt x="430" y="393"/>
                </a:lnTo>
                <a:lnTo>
                  <a:pt x="437" y="407"/>
                </a:lnTo>
                <a:lnTo>
                  <a:pt x="443" y="422"/>
                </a:lnTo>
                <a:lnTo>
                  <a:pt x="449" y="440"/>
                </a:lnTo>
                <a:lnTo>
                  <a:pt x="453" y="460"/>
                </a:lnTo>
                <a:lnTo>
                  <a:pt x="456" y="484"/>
                </a:lnTo>
                <a:lnTo>
                  <a:pt x="458" y="509"/>
                </a:lnTo>
                <a:lnTo>
                  <a:pt x="458" y="509"/>
                </a:lnTo>
                <a:lnTo>
                  <a:pt x="401" y="509"/>
                </a:lnTo>
                <a:lnTo>
                  <a:pt x="401" y="509"/>
                </a:lnTo>
                <a:close/>
                <a:moveTo>
                  <a:pt x="239" y="469"/>
                </a:moveTo>
                <a:lnTo>
                  <a:pt x="239" y="469"/>
                </a:lnTo>
                <a:lnTo>
                  <a:pt x="238" y="469"/>
                </a:lnTo>
                <a:lnTo>
                  <a:pt x="236" y="470"/>
                </a:lnTo>
                <a:lnTo>
                  <a:pt x="235" y="472"/>
                </a:lnTo>
                <a:lnTo>
                  <a:pt x="235" y="474"/>
                </a:lnTo>
                <a:lnTo>
                  <a:pt x="235" y="474"/>
                </a:lnTo>
                <a:lnTo>
                  <a:pt x="235" y="476"/>
                </a:lnTo>
                <a:lnTo>
                  <a:pt x="236" y="477"/>
                </a:lnTo>
                <a:lnTo>
                  <a:pt x="238" y="478"/>
                </a:lnTo>
                <a:lnTo>
                  <a:pt x="239" y="478"/>
                </a:lnTo>
                <a:lnTo>
                  <a:pt x="239" y="478"/>
                </a:lnTo>
                <a:lnTo>
                  <a:pt x="241" y="478"/>
                </a:lnTo>
                <a:lnTo>
                  <a:pt x="243" y="477"/>
                </a:lnTo>
                <a:lnTo>
                  <a:pt x="244" y="476"/>
                </a:lnTo>
                <a:lnTo>
                  <a:pt x="244" y="474"/>
                </a:lnTo>
                <a:lnTo>
                  <a:pt x="244" y="474"/>
                </a:lnTo>
                <a:lnTo>
                  <a:pt x="244" y="472"/>
                </a:lnTo>
                <a:lnTo>
                  <a:pt x="243" y="470"/>
                </a:lnTo>
                <a:lnTo>
                  <a:pt x="241" y="469"/>
                </a:lnTo>
                <a:lnTo>
                  <a:pt x="239" y="469"/>
                </a:lnTo>
                <a:lnTo>
                  <a:pt x="239" y="4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43" name="Group 1492">
            <a:extLst>
              <a:ext uri="{FF2B5EF4-FFF2-40B4-BE49-F238E27FC236}">
                <a16:creationId xmlns:a16="http://schemas.microsoft.com/office/drawing/2014/main" id="{579DBAE9-892C-E3D6-F4A3-9F074AAB94FF}"/>
              </a:ext>
            </a:extLst>
          </p:cNvPr>
          <p:cNvGrpSpPr/>
          <p:nvPr/>
        </p:nvGrpSpPr>
        <p:grpSpPr>
          <a:xfrm>
            <a:off x="7431980" y="2468962"/>
            <a:ext cx="2877430" cy="2539041"/>
            <a:chOff x="560388" y="3175000"/>
            <a:chExt cx="1587500" cy="1587500"/>
          </a:xfrm>
        </p:grpSpPr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190AC515-D57A-CAFB-52A8-08FA3D1AF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88" y="3175000"/>
              <a:ext cx="1587500" cy="15875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9CCC2CB9-9321-71B0-E2F0-0B573058C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8" y="3543300"/>
              <a:ext cx="1327150" cy="1219200"/>
            </a:xfrm>
            <a:custGeom>
              <a:avLst/>
              <a:gdLst>
                <a:gd name="T0" fmla="*/ 540 w 836"/>
                <a:gd name="T1" fmla="*/ 214 h 768"/>
                <a:gd name="T2" fmla="*/ 538 w 836"/>
                <a:gd name="T3" fmla="*/ 206 h 768"/>
                <a:gd name="T4" fmla="*/ 540 w 836"/>
                <a:gd name="T5" fmla="*/ 204 h 768"/>
                <a:gd name="T6" fmla="*/ 546 w 836"/>
                <a:gd name="T7" fmla="*/ 194 h 768"/>
                <a:gd name="T8" fmla="*/ 570 w 836"/>
                <a:gd name="T9" fmla="*/ 168 h 768"/>
                <a:gd name="T10" fmla="*/ 574 w 836"/>
                <a:gd name="T11" fmla="*/ 158 h 768"/>
                <a:gd name="T12" fmla="*/ 554 w 836"/>
                <a:gd name="T13" fmla="*/ 140 h 768"/>
                <a:gd name="T14" fmla="*/ 554 w 836"/>
                <a:gd name="T15" fmla="*/ 132 h 768"/>
                <a:gd name="T16" fmla="*/ 552 w 836"/>
                <a:gd name="T17" fmla="*/ 130 h 768"/>
                <a:gd name="T18" fmla="*/ 554 w 836"/>
                <a:gd name="T19" fmla="*/ 126 h 768"/>
                <a:gd name="T20" fmla="*/ 552 w 836"/>
                <a:gd name="T21" fmla="*/ 124 h 768"/>
                <a:gd name="T22" fmla="*/ 554 w 836"/>
                <a:gd name="T23" fmla="*/ 120 h 768"/>
                <a:gd name="T24" fmla="*/ 548 w 836"/>
                <a:gd name="T25" fmla="*/ 116 h 768"/>
                <a:gd name="T26" fmla="*/ 554 w 836"/>
                <a:gd name="T27" fmla="*/ 104 h 768"/>
                <a:gd name="T28" fmla="*/ 554 w 836"/>
                <a:gd name="T29" fmla="*/ 102 h 768"/>
                <a:gd name="T30" fmla="*/ 554 w 836"/>
                <a:gd name="T31" fmla="*/ 96 h 768"/>
                <a:gd name="T32" fmla="*/ 558 w 836"/>
                <a:gd name="T33" fmla="*/ 82 h 768"/>
                <a:gd name="T34" fmla="*/ 582 w 836"/>
                <a:gd name="T35" fmla="*/ 76 h 768"/>
                <a:gd name="T36" fmla="*/ 836 w 836"/>
                <a:gd name="T37" fmla="*/ 768 h 768"/>
                <a:gd name="T38" fmla="*/ 32 w 836"/>
                <a:gd name="T39" fmla="*/ 434 h 768"/>
                <a:gd name="T40" fmla="*/ 26 w 836"/>
                <a:gd name="T41" fmla="*/ 428 h 768"/>
                <a:gd name="T42" fmla="*/ 14 w 836"/>
                <a:gd name="T43" fmla="*/ 414 h 768"/>
                <a:gd name="T44" fmla="*/ 14 w 836"/>
                <a:gd name="T45" fmla="*/ 394 h 768"/>
                <a:gd name="T46" fmla="*/ 24 w 836"/>
                <a:gd name="T47" fmla="*/ 374 h 768"/>
                <a:gd name="T48" fmla="*/ 30 w 836"/>
                <a:gd name="T49" fmla="*/ 368 h 768"/>
                <a:gd name="T50" fmla="*/ 24 w 836"/>
                <a:gd name="T51" fmla="*/ 362 h 768"/>
                <a:gd name="T52" fmla="*/ 0 w 836"/>
                <a:gd name="T53" fmla="*/ 186 h 768"/>
                <a:gd name="T54" fmla="*/ 8 w 836"/>
                <a:gd name="T55" fmla="*/ 172 h 768"/>
                <a:gd name="T56" fmla="*/ 22 w 836"/>
                <a:gd name="T57" fmla="*/ 170 h 768"/>
                <a:gd name="T58" fmla="*/ 62 w 836"/>
                <a:gd name="T59" fmla="*/ 206 h 768"/>
                <a:gd name="T60" fmla="*/ 18 w 836"/>
                <a:gd name="T61" fmla="*/ 154 h 768"/>
                <a:gd name="T62" fmla="*/ 14 w 836"/>
                <a:gd name="T63" fmla="*/ 138 h 768"/>
                <a:gd name="T64" fmla="*/ 20 w 836"/>
                <a:gd name="T65" fmla="*/ 118 h 768"/>
                <a:gd name="T66" fmla="*/ 36 w 836"/>
                <a:gd name="T67" fmla="*/ 108 h 768"/>
                <a:gd name="T68" fmla="*/ 56 w 836"/>
                <a:gd name="T69" fmla="*/ 116 h 768"/>
                <a:gd name="T70" fmla="*/ 78 w 836"/>
                <a:gd name="T71" fmla="*/ 114 h 768"/>
                <a:gd name="T72" fmla="*/ 100 w 836"/>
                <a:gd name="T73" fmla="*/ 126 h 768"/>
                <a:gd name="T74" fmla="*/ 206 w 836"/>
                <a:gd name="T75" fmla="*/ 204 h 768"/>
                <a:gd name="T76" fmla="*/ 218 w 836"/>
                <a:gd name="T77" fmla="*/ 208 h 768"/>
                <a:gd name="T78" fmla="*/ 220 w 836"/>
                <a:gd name="T79" fmla="*/ 132 h 768"/>
                <a:gd name="T80" fmla="*/ 216 w 836"/>
                <a:gd name="T81" fmla="*/ 130 h 768"/>
                <a:gd name="T82" fmla="*/ 216 w 836"/>
                <a:gd name="T83" fmla="*/ 116 h 768"/>
                <a:gd name="T84" fmla="*/ 218 w 836"/>
                <a:gd name="T85" fmla="*/ 106 h 768"/>
                <a:gd name="T86" fmla="*/ 232 w 836"/>
                <a:gd name="T87" fmla="*/ 96 h 768"/>
                <a:gd name="T88" fmla="*/ 240 w 836"/>
                <a:gd name="T89" fmla="*/ 88 h 768"/>
                <a:gd name="T90" fmla="*/ 294 w 836"/>
                <a:gd name="T91" fmla="*/ 84 h 768"/>
                <a:gd name="T92" fmla="*/ 294 w 836"/>
                <a:gd name="T93" fmla="*/ 78 h 768"/>
                <a:gd name="T94" fmla="*/ 290 w 836"/>
                <a:gd name="T95" fmla="*/ 70 h 768"/>
                <a:gd name="T96" fmla="*/ 288 w 836"/>
                <a:gd name="T97" fmla="*/ 64 h 768"/>
                <a:gd name="T98" fmla="*/ 286 w 836"/>
                <a:gd name="T99" fmla="*/ 58 h 768"/>
                <a:gd name="T100" fmla="*/ 282 w 836"/>
                <a:gd name="T101" fmla="*/ 42 h 768"/>
                <a:gd name="T102" fmla="*/ 286 w 836"/>
                <a:gd name="T103" fmla="*/ 42 h 768"/>
                <a:gd name="T104" fmla="*/ 284 w 836"/>
                <a:gd name="T105" fmla="*/ 22 h 768"/>
                <a:gd name="T106" fmla="*/ 294 w 836"/>
                <a:gd name="T107" fmla="*/ 8 h 768"/>
                <a:gd name="T108" fmla="*/ 334 w 836"/>
                <a:gd name="T109" fmla="*/ 8 h 768"/>
                <a:gd name="T110" fmla="*/ 334 w 836"/>
                <a:gd name="T111" fmla="*/ 8 h 768"/>
                <a:gd name="T112" fmla="*/ 338 w 836"/>
                <a:gd name="T113" fmla="*/ 1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6" h="768">
                  <a:moveTo>
                    <a:pt x="540" y="214"/>
                  </a:moveTo>
                  <a:lnTo>
                    <a:pt x="540" y="214"/>
                  </a:lnTo>
                  <a:lnTo>
                    <a:pt x="540" y="214"/>
                  </a:lnTo>
                  <a:lnTo>
                    <a:pt x="538" y="206"/>
                  </a:lnTo>
                  <a:lnTo>
                    <a:pt x="538" y="206"/>
                  </a:lnTo>
                  <a:lnTo>
                    <a:pt x="538" y="206"/>
                  </a:lnTo>
                  <a:lnTo>
                    <a:pt x="538" y="206"/>
                  </a:lnTo>
                  <a:lnTo>
                    <a:pt x="540" y="204"/>
                  </a:lnTo>
                  <a:lnTo>
                    <a:pt x="540" y="204"/>
                  </a:lnTo>
                  <a:lnTo>
                    <a:pt x="540" y="202"/>
                  </a:lnTo>
                  <a:lnTo>
                    <a:pt x="540" y="202"/>
                  </a:lnTo>
                  <a:lnTo>
                    <a:pt x="546" y="194"/>
                  </a:lnTo>
                  <a:lnTo>
                    <a:pt x="554" y="184"/>
                  </a:lnTo>
                  <a:lnTo>
                    <a:pt x="570" y="168"/>
                  </a:lnTo>
                  <a:lnTo>
                    <a:pt x="570" y="168"/>
                  </a:lnTo>
                  <a:lnTo>
                    <a:pt x="572" y="164"/>
                  </a:lnTo>
                  <a:lnTo>
                    <a:pt x="574" y="158"/>
                  </a:lnTo>
                  <a:lnTo>
                    <a:pt x="574" y="158"/>
                  </a:lnTo>
                  <a:lnTo>
                    <a:pt x="574" y="158"/>
                  </a:lnTo>
                  <a:lnTo>
                    <a:pt x="574" y="156"/>
                  </a:lnTo>
                  <a:lnTo>
                    <a:pt x="554" y="140"/>
                  </a:lnTo>
                  <a:lnTo>
                    <a:pt x="554" y="140"/>
                  </a:lnTo>
                  <a:lnTo>
                    <a:pt x="554" y="136"/>
                  </a:lnTo>
                  <a:lnTo>
                    <a:pt x="554" y="132"/>
                  </a:lnTo>
                  <a:lnTo>
                    <a:pt x="554" y="132"/>
                  </a:lnTo>
                  <a:lnTo>
                    <a:pt x="552" y="130"/>
                  </a:lnTo>
                  <a:lnTo>
                    <a:pt x="552" y="130"/>
                  </a:lnTo>
                  <a:lnTo>
                    <a:pt x="552" y="128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4"/>
                  </a:lnTo>
                  <a:lnTo>
                    <a:pt x="552" y="124"/>
                  </a:lnTo>
                  <a:lnTo>
                    <a:pt x="552" y="124"/>
                  </a:lnTo>
                  <a:lnTo>
                    <a:pt x="554" y="122"/>
                  </a:lnTo>
                  <a:lnTo>
                    <a:pt x="554" y="120"/>
                  </a:lnTo>
                  <a:lnTo>
                    <a:pt x="554" y="120"/>
                  </a:lnTo>
                  <a:lnTo>
                    <a:pt x="550" y="118"/>
                  </a:lnTo>
                  <a:lnTo>
                    <a:pt x="548" y="116"/>
                  </a:lnTo>
                  <a:lnTo>
                    <a:pt x="548" y="116"/>
                  </a:lnTo>
                  <a:lnTo>
                    <a:pt x="550" y="110"/>
                  </a:lnTo>
                  <a:lnTo>
                    <a:pt x="554" y="108"/>
                  </a:lnTo>
                  <a:lnTo>
                    <a:pt x="554" y="104"/>
                  </a:lnTo>
                  <a:lnTo>
                    <a:pt x="554" y="104"/>
                  </a:lnTo>
                  <a:lnTo>
                    <a:pt x="554" y="102"/>
                  </a:lnTo>
                  <a:lnTo>
                    <a:pt x="554" y="102"/>
                  </a:lnTo>
                  <a:lnTo>
                    <a:pt x="554" y="98"/>
                  </a:lnTo>
                  <a:lnTo>
                    <a:pt x="554" y="96"/>
                  </a:lnTo>
                  <a:lnTo>
                    <a:pt x="554" y="96"/>
                  </a:lnTo>
                  <a:lnTo>
                    <a:pt x="556" y="90"/>
                  </a:lnTo>
                  <a:lnTo>
                    <a:pt x="558" y="82"/>
                  </a:lnTo>
                  <a:lnTo>
                    <a:pt x="558" y="82"/>
                  </a:lnTo>
                  <a:lnTo>
                    <a:pt x="554" y="80"/>
                  </a:lnTo>
                  <a:lnTo>
                    <a:pt x="554" y="80"/>
                  </a:lnTo>
                  <a:lnTo>
                    <a:pt x="582" y="76"/>
                  </a:lnTo>
                  <a:lnTo>
                    <a:pt x="608" y="72"/>
                  </a:lnTo>
                  <a:lnTo>
                    <a:pt x="836" y="300"/>
                  </a:lnTo>
                  <a:lnTo>
                    <a:pt x="836" y="768"/>
                  </a:lnTo>
                  <a:lnTo>
                    <a:pt x="278" y="768"/>
                  </a:lnTo>
                  <a:lnTo>
                    <a:pt x="32" y="522"/>
                  </a:lnTo>
                  <a:lnTo>
                    <a:pt x="32" y="434"/>
                  </a:lnTo>
                  <a:lnTo>
                    <a:pt x="32" y="434"/>
                  </a:lnTo>
                  <a:lnTo>
                    <a:pt x="26" y="428"/>
                  </a:lnTo>
                  <a:lnTo>
                    <a:pt x="26" y="428"/>
                  </a:lnTo>
                  <a:lnTo>
                    <a:pt x="20" y="424"/>
                  </a:lnTo>
                  <a:lnTo>
                    <a:pt x="16" y="420"/>
                  </a:lnTo>
                  <a:lnTo>
                    <a:pt x="14" y="414"/>
                  </a:lnTo>
                  <a:lnTo>
                    <a:pt x="14" y="408"/>
                  </a:lnTo>
                  <a:lnTo>
                    <a:pt x="14" y="394"/>
                  </a:lnTo>
                  <a:lnTo>
                    <a:pt x="14" y="394"/>
                  </a:lnTo>
                  <a:lnTo>
                    <a:pt x="16" y="386"/>
                  </a:lnTo>
                  <a:lnTo>
                    <a:pt x="18" y="380"/>
                  </a:lnTo>
                  <a:lnTo>
                    <a:pt x="24" y="374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0" y="368"/>
                  </a:lnTo>
                  <a:lnTo>
                    <a:pt x="30" y="368"/>
                  </a:lnTo>
                  <a:lnTo>
                    <a:pt x="26" y="366"/>
                  </a:lnTo>
                  <a:lnTo>
                    <a:pt x="24" y="362"/>
                  </a:lnTo>
                  <a:lnTo>
                    <a:pt x="20" y="354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80"/>
                  </a:lnTo>
                  <a:lnTo>
                    <a:pt x="4" y="176"/>
                  </a:lnTo>
                  <a:lnTo>
                    <a:pt x="8" y="172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22" y="170"/>
                  </a:lnTo>
                  <a:lnTo>
                    <a:pt x="28" y="174"/>
                  </a:lnTo>
                  <a:lnTo>
                    <a:pt x="62" y="206"/>
                  </a:lnTo>
                  <a:lnTo>
                    <a:pt x="62" y="206"/>
                  </a:lnTo>
                  <a:lnTo>
                    <a:pt x="64" y="198"/>
                  </a:lnTo>
                  <a:lnTo>
                    <a:pt x="18" y="154"/>
                  </a:lnTo>
                  <a:lnTo>
                    <a:pt x="18" y="154"/>
                  </a:lnTo>
                  <a:lnTo>
                    <a:pt x="14" y="148"/>
                  </a:lnTo>
                  <a:lnTo>
                    <a:pt x="14" y="138"/>
                  </a:lnTo>
                  <a:lnTo>
                    <a:pt x="14" y="138"/>
                  </a:lnTo>
                  <a:lnTo>
                    <a:pt x="14" y="132"/>
                  </a:lnTo>
                  <a:lnTo>
                    <a:pt x="16" y="124"/>
                  </a:lnTo>
                  <a:lnTo>
                    <a:pt x="20" y="118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36" y="108"/>
                  </a:lnTo>
                  <a:lnTo>
                    <a:pt x="44" y="108"/>
                  </a:lnTo>
                  <a:lnTo>
                    <a:pt x="50" y="110"/>
                  </a:lnTo>
                  <a:lnTo>
                    <a:pt x="56" y="116"/>
                  </a:lnTo>
                  <a:lnTo>
                    <a:pt x="56" y="116"/>
                  </a:lnTo>
                  <a:lnTo>
                    <a:pt x="68" y="114"/>
                  </a:lnTo>
                  <a:lnTo>
                    <a:pt x="78" y="114"/>
                  </a:lnTo>
                  <a:lnTo>
                    <a:pt x="88" y="118"/>
                  </a:lnTo>
                  <a:lnTo>
                    <a:pt x="92" y="122"/>
                  </a:lnTo>
                  <a:lnTo>
                    <a:pt x="100" y="126"/>
                  </a:lnTo>
                  <a:lnTo>
                    <a:pt x="198" y="224"/>
                  </a:lnTo>
                  <a:lnTo>
                    <a:pt x="198" y="224"/>
                  </a:lnTo>
                  <a:lnTo>
                    <a:pt x="206" y="204"/>
                  </a:lnTo>
                  <a:lnTo>
                    <a:pt x="206" y="204"/>
                  </a:lnTo>
                  <a:lnTo>
                    <a:pt x="218" y="208"/>
                  </a:lnTo>
                  <a:lnTo>
                    <a:pt x="218" y="208"/>
                  </a:lnTo>
                  <a:lnTo>
                    <a:pt x="220" y="194"/>
                  </a:lnTo>
                  <a:lnTo>
                    <a:pt x="220" y="132"/>
                  </a:lnTo>
                  <a:lnTo>
                    <a:pt x="220" y="132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6" y="130"/>
                  </a:lnTo>
                  <a:lnTo>
                    <a:pt x="216" y="126"/>
                  </a:lnTo>
                  <a:lnTo>
                    <a:pt x="216" y="116"/>
                  </a:lnTo>
                  <a:lnTo>
                    <a:pt x="216" y="116"/>
                  </a:lnTo>
                  <a:lnTo>
                    <a:pt x="216" y="110"/>
                  </a:lnTo>
                  <a:lnTo>
                    <a:pt x="218" y="106"/>
                  </a:lnTo>
                  <a:lnTo>
                    <a:pt x="218" y="106"/>
                  </a:lnTo>
                  <a:lnTo>
                    <a:pt x="220" y="106"/>
                  </a:lnTo>
                  <a:lnTo>
                    <a:pt x="220" y="96"/>
                  </a:lnTo>
                  <a:lnTo>
                    <a:pt x="232" y="96"/>
                  </a:lnTo>
                  <a:lnTo>
                    <a:pt x="232" y="96"/>
                  </a:lnTo>
                  <a:lnTo>
                    <a:pt x="234" y="92"/>
                  </a:lnTo>
                  <a:lnTo>
                    <a:pt x="240" y="88"/>
                  </a:lnTo>
                  <a:lnTo>
                    <a:pt x="244" y="86"/>
                  </a:lnTo>
                  <a:lnTo>
                    <a:pt x="250" y="84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4" y="78"/>
                  </a:lnTo>
                  <a:lnTo>
                    <a:pt x="294" y="78"/>
                  </a:lnTo>
                  <a:lnTo>
                    <a:pt x="292" y="76"/>
                  </a:lnTo>
                  <a:lnTo>
                    <a:pt x="292" y="76"/>
                  </a:lnTo>
                  <a:lnTo>
                    <a:pt x="290" y="70"/>
                  </a:lnTo>
                  <a:lnTo>
                    <a:pt x="290" y="64"/>
                  </a:lnTo>
                  <a:lnTo>
                    <a:pt x="290" y="64"/>
                  </a:lnTo>
                  <a:lnTo>
                    <a:pt x="288" y="64"/>
                  </a:lnTo>
                  <a:lnTo>
                    <a:pt x="288" y="62"/>
                  </a:lnTo>
                  <a:lnTo>
                    <a:pt x="286" y="58"/>
                  </a:lnTo>
                  <a:lnTo>
                    <a:pt x="286" y="58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84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4" y="32"/>
                  </a:lnTo>
                  <a:lnTo>
                    <a:pt x="284" y="22"/>
                  </a:lnTo>
                  <a:lnTo>
                    <a:pt x="288" y="14"/>
                  </a:lnTo>
                  <a:lnTo>
                    <a:pt x="294" y="8"/>
                  </a:lnTo>
                  <a:lnTo>
                    <a:pt x="294" y="8"/>
                  </a:lnTo>
                  <a:lnTo>
                    <a:pt x="304" y="2"/>
                  </a:lnTo>
                  <a:lnTo>
                    <a:pt x="314" y="0"/>
                  </a:lnTo>
                  <a:lnTo>
                    <a:pt x="334" y="8"/>
                  </a:lnTo>
                  <a:lnTo>
                    <a:pt x="334" y="8"/>
                  </a:lnTo>
                  <a:lnTo>
                    <a:pt x="334" y="8"/>
                  </a:lnTo>
                  <a:lnTo>
                    <a:pt x="334" y="8"/>
                  </a:lnTo>
                  <a:lnTo>
                    <a:pt x="334" y="8"/>
                  </a:lnTo>
                  <a:lnTo>
                    <a:pt x="334" y="8"/>
                  </a:lnTo>
                  <a:lnTo>
                    <a:pt x="338" y="10"/>
                  </a:lnTo>
                  <a:lnTo>
                    <a:pt x="540" y="214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627">
              <a:extLst>
                <a:ext uri="{FF2B5EF4-FFF2-40B4-BE49-F238E27FC236}">
                  <a16:creationId xmlns:a16="http://schemas.microsoft.com/office/drawing/2014/main" id="{9822D609-179C-C289-7B7C-2C34D8DF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3676650"/>
              <a:ext cx="273050" cy="390525"/>
            </a:xfrm>
            <a:custGeom>
              <a:avLst/>
              <a:gdLst>
                <a:gd name="T0" fmla="*/ 22 w 172"/>
                <a:gd name="T1" fmla="*/ 0 h 246"/>
                <a:gd name="T2" fmla="*/ 150 w 172"/>
                <a:gd name="T3" fmla="*/ 0 h 246"/>
                <a:gd name="T4" fmla="*/ 150 w 172"/>
                <a:gd name="T5" fmla="*/ 0 h 246"/>
                <a:gd name="T6" fmla="*/ 158 w 172"/>
                <a:gd name="T7" fmla="*/ 2 h 246"/>
                <a:gd name="T8" fmla="*/ 166 w 172"/>
                <a:gd name="T9" fmla="*/ 8 h 246"/>
                <a:gd name="T10" fmla="*/ 170 w 172"/>
                <a:gd name="T11" fmla="*/ 16 h 246"/>
                <a:gd name="T12" fmla="*/ 172 w 172"/>
                <a:gd name="T13" fmla="*/ 26 h 246"/>
                <a:gd name="T14" fmla="*/ 158 w 172"/>
                <a:gd name="T15" fmla="*/ 222 h 246"/>
                <a:gd name="T16" fmla="*/ 158 w 172"/>
                <a:gd name="T17" fmla="*/ 222 h 246"/>
                <a:gd name="T18" fmla="*/ 156 w 172"/>
                <a:gd name="T19" fmla="*/ 232 h 246"/>
                <a:gd name="T20" fmla="*/ 152 w 172"/>
                <a:gd name="T21" fmla="*/ 240 h 246"/>
                <a:gd name="T22" fmla="*/ 144 w 172"/>
                <a:gd name="T23" fmla="*/ 244 h 246"/>
                <a:gd name="T24" fmla="*/ 136 w 172"/>
                <a:gd name="T25" fmla="*/ 246 h 246"/>
                <a:gd name="T26" fmla="*/ 36 w 172"/>
                <a:gd name="T27" fmla="*/ 246 h 246"/>
                <a:gd name="T28" fmla="*/ 36 w 172"/>
                <a:gd name="T29" fmla="*/ 246 h 246"/>
                <a:gd name="T30" fmla="*/ 26 w 172"/>
                <a:gd name="T31" fmla="*/ 244 h 246"/>
                <a:gd name="T32" fmla="*/ 20 w 172"/>
                <a:gd name="T33" fmla="*/ 240 h 246"/>
                <a:gd name="T34" fmla="*/ 16 w 172"/>
                <a:gd name="T35" fmla="*/ 232 h 246"/>
                <a:gd name="T36" fmla="*/ 14 w 172"/>
                <a:gd name="T37" fmla="*/ 222 h 246"/>
                <a:gd name="T38" fmla="*/ 0 w 172"/>
                <a:gd name="T39" fmla="*/ 26 h 246"/>
                <a:gd name="T40" fmla="*/ 0 w 172"/>
                <a:gd name="T41" fmla="*/ 26 h 246"/>
                <a:gd name="T42" fmla="*/ 2 w 172"/>
                <a:gd name="T43" fmla="*/ 16 h 246"/>
                <a:gd name="T44" fmla="*/ 6 w 172"/>
                <a:gd name="T45" fmla="*/ 8 h 246"/>
                <a:gd name="T46" fmla="*/ 14 w 172"/>
                <a:gd name="T47" fmla="*/ 2 h 246"/>
                <a:gd name="T48" fmla="*/ 22 w 172"/>
                <a:gd name="T49" fmla="*/ 0 h 246"/>
                <a:gd name="T50" fmla="*/ 22 w 172"/>
                <a:gd name="T5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2" h="246">
                  <a:moveTo>
                    <a:pt x="22" y="0"/>
                  </a:moveTo>
                  <a:lnTo>
                    <a:pt x="150" y="0"/>
                  </a:lnTo>
                  <a:lnTo>
                    <a:pt x="150" y="0"/>
                  </a:lnTo>
                  <a:lnTo>
                    <a:pt x="158" y="2"/>
                  </a:lnTo>
                  <a:lnTo>
                    <a:pt x="166" y="8"/>
                  </a:lnTo>
                  <a:lnTo>
                    <a:pt x="170" y="16"/>
                  </a:lnTo>
                  <a:lnTo>
                    <a:pt x="172" y="26"/>
                  </a:lnTo>
                  <a:lnTo>
                    <a:pt x="158" y="222"/>
                  </a:lnTo>
                  <a:lnTo>
                    <a:pt x="158" y="222"/>
                  </a:lnTo>
                  <a:lnTo>
                    <a:pt x="156" y="232"/>
                  </a:lnTo>
                  <a:lnTo>
                    <a:pt x="152" y="240"/>
                  </a:lnTo>
                  <a:lnTo>
                    <a:pt x="144" y="244"/>
                  </a:lnTo>
                  <a:lnTo>
                    <a:pt x="136" y="246"/>
                  </a:lnTo>
                  <a:lnTo>
                    <a:pt x="36" y="246"/>
                  </a:lnTo>
                  <a:lnTo>
                    <a:pt x="36" y="246"/>
                  </a:lnTo>
                  <a:lnTo>
                    <a:pt x="26" y="244"/>
                  </a:lnTo>
                  <a:lnTo>
                    <a:pt x="20" y="240"/>
                  </a:lnTo>
                  <a:lnTo>
                    <a:pt x="16" y="232"/>
                  </a:lnTo>
                  <a:lnTo>
                    <a:pt x="14" y="2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628">
              <a:extLst>
                <a:ext uri="{FF2B5EF4-FFF2-40B4-BE49-F238E27FC236}">
                  <a16:creationId xmlns:a16="http://schemas.microsoft.com/office/drawing/2014/main" id="{7CD58A06-2833-943A-6757-D5FBBB726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676650"/>
              <a:ext cx="136525" cy="390525"/>
            </a:xfrm>
            <a:custGeom>
              <a:avLst/>
              <a:gdLst>
                <a:gd name="T0" fmla="*/ 0 w 86"/>
                <a:gd name="T1" fmla="*/ 0 h 246"/>
                <a:gd name="T2" fmla="*/ 64 w 86"/>
                <a:gd name="T3" fmla="*/ 0 h 246"/>
                <a:gd name="T4" fmla="*/ 64 w 86"/>
                <a:gd name="T5" fmla="*/ 0 h 246"/>
                <a:gd name="T6" fmla="*/ 72 w 86"/>
                <a:gd name="T7" fmla="*/ 2 h 246"/>
                <a:gd name="T8" fmla="*/ 80 w 86"/>
                <a:gd name="T9" fmla="*/ 8 h 246"/>
                <a:gd name="T10" fmla="*/ 84 w 86"/>
                <a:gd name="T11" fmla="*/ 16 h 246"/>
                <a:gd name="T12" fmla="*/ 86 w 86"/>
                <a:gd name="T13" fmla="*/ 26 h 246"/>
                <a:gd name="T14" fmla="*/ 72 w 86"/>
                <a:gd name="T15" fmla="*/ 222 h 246"/>
                <a:gd name="T16" fmla="*/ 72 w 86"/>
                <a:gd name="T17" fmla="*/ 222 h 246"/>
                <a:gd name="T18" fmla="*/ 70 w 86"/>
                <a:gd name="T19" fmla="*/ 232 h 246"/>
                <a:gd name="T20" fmla="*/ 66 w 86"/>
                <a:gd name="T21" fmla="*/ 240 h 246"/>
                <a:gd name="T22" fmla="*/ 58 w 86"/>
                <a:gd name="T23" fmla="*/ 244 h 246"/>
                <a:gd name="T24" fmla="*/ 50 w 86"/>
                <a:gd name="T25" fmla="*/ 246 h 246"/>
                <a:gd name="T26" fmla="*/ 0 w 86"/>
                <a:gd name="T27" fmla="*/ 246 h 246"/>
                <a:gd name="T28" fmla="*/ 0 w 86"/>
                <a:gd name="T29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246">
                  <a:moveTo>
                    <a:pt x="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72" y="2"/>
                  </a:lnTo>
                  <a:lnTo>
                    <a:pt x="80" y="8"/>
                  </a:lnTo>
                  <a:lnTo>
                    <a:pt x="84" y="16"/>
                  </a:lnTo>
                  <a:lnTo>
                    <a:pt x="86" y="26"/>
                  </a:lnTo>
                  <a:lnTo>
                    <a:pt x="72" y="222"/>
                  </a:lnTo>
                  <a:lnTo>
                    <a:pt x="72" y="222"/>
                  </a:lnTo>
                  <a:lnTo>
                    <a:pt x="70" y="232"/>
                  </a:lnTo>
                  <a:lnTo>
                    <a:pt x="66" y="240"/>
                  </a:lnTo>
                  <a:lnTo>
                    <a:pt x="58" y="244"/>
                  </a:lnTo>
                  <a:lnTo>
                    <a:pt x="5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Rectangle 629">
              <a:extLst>
                <a:ext uri="{FF2B5EF4-FFF2-40B4-BE49-F238E27FC236}">
                  <a16:creationId xmlns:a16="http://schemas.microsoft.com/office/drawing/2014/main" id="{F3BB9554-0D65-9D1C-BABD-54474D9D5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688" y="4210050"/>
              <a:ext cx="19050" cy="161925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Rectangle 630">
              <a:extLst>
                <a:ext uri="{FF2B5EF4-FFF2-40B4-BE49-F238E27FC236}">
                  <a16:creationId xmlns:a16="http://schemas.microsoft.com/office/drawing/2014/main" id="{AB7D3592-9DF4-7C98-BD1F-B45C0FD4A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4210050"/>
              <a:ext cx="19050" cy="161925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631">
              <a:extLst>
                <a:ext uri="{FF2B5EF4-FFF2-40B4-BE49-F238E27FC236}">
                  <a16:creationId xmlns:a16="http://schemas.microsoft.com/office/drawing/2014/main" id="{C0BB36B4-511C-DC13-3FAD-2592FA14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538" y="4130675"/>
              <a:ext cx="231775" cy="98425"/>
            </a:xfrm>
            <a:custGeom>
              <a:avLst/>
              <a:gdLst>
                <a:gd name="T0" fmla="*/ 122 w 146"/>
                <a:gd name="T1" fmla="*/ 0 h 62"/>
                <a:gd name="T2" fmla="*/ 24 w 146"/>
                <a:gd name="T3" fmla="*/ 0 h 62"/>
                <a:gd name="T4" fmla="*/ 24 w 146"/>
                <a:gd name="T5" fmla="*/ 0 h 62"/>
                <a:gd name="T6" fmla="*/ 14 w 146"/>
                <a:gd name="T7" fmla="*/ 2 h 62"/>
                <a:gd name="T8" fmla="*/ 6 w 146"/>
                <a:gd name="T9" fmla="*/ 8 h 62"/>
                <a:gd name="T10" fmla="*/ 2 w 146"/>
                <a:gd name="T11" fmla="*/ 14 h 62"/>
                <a:gd name="T12" fmla="*/ 0 w 146"/>
                <a:gd name="T13" fmla="*/ 24 h 62"/>
                <a:gd name="T14" fmla="*/ 0 w 146"/>
                <a:gd name="T15" fmla="*/ 38 h 62"/>
                <a:gd name="T16" fmla="*/ 0 w 146"/>
                <a:gd name="T17" fmla="*/ 38 h 62"/>
                <a:gd name="T18" fmla="*/ 2 w 146"/>
                <a:gd name="T19" fmla="*/ 46 h 62"/>
                <a:gd name="T20" fmla="*/ 6 w 146"/>
                <a:gd name="T21" fmla="*/ 54 h 62"/>
                <a:gd name="T22" fmla="*/ 14 w 146"/>
                <a:gd name="T23" fmla="*/ 60 h 62"/>
                <a:gd name="T24" fmla="*/ 24 w 146"/>
                <a:gd name="T25" fmla="*/ 62 h 62"/>
                <a:gd name="T26" fmla="*/ 122 w 146"/>
                <a:gd name="T27" fmla="*/ 62 h 62"/>
                <a:gd name="T28" fmla="*/ 122 w 146"/>
                <a:gd name="T29" fmla="*/ 62 h 62"/>
                <a:gd name="T30" fmla="*/ 132 w 146"/>
                <a:gd name="T31" fmla="*/ 60 h 62"/>
                <a:gd name="T32" fmla="*/ 140 w 146"/>
                <a:gd name="T33" fmla="*/ 54 h 62"/>
                <a:gd name="T34" fmla="*/ 144 w 146"/>
                <a:gd name="T35" fmla="*/ 46 h 62"/>
                <a:gd name="T36" fmla="*/ 146 w 146"/>
                <a:gd name="T37" fmla="*/ 38 h 62"/>
                <a:gd name="T38" fmla="*/ 146 w 146"/>
                <a:gd name="T39" fmla="*/ 24 h 62"/>
                <a:gd name="T40" fmla="*/ 146 w 146"/>
                <a:gd name="T41" fmla="*/ 24 h 62"/>
                <a:gd name="T42" fmla="*/ 144 w 146"/>
                <a:gd name="T43" fmla="*/ 14 h 62"/>
                <a:gd name="T44" fmla="*/ 140 w 146"/>
                <a:gd name="T45" fmla="*/ 8 h 62"/>
                <a:gd name="T46" fmla="*/ 132 w 146"/>
                <a:gd name="T47" fmla="*/ 2 h 62"/>
                <a:gd name="T48" fmla="*/ 122 w 146"/>
                <a:gd name="T49" fmla="*/ 0 h 62"/>
                <a:gd name="T50" fmla="*/ 122 w 146"/>
                <a:gd name="T5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62">
                  <a:moveTo>
                    <a:pt x="122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6" y="54"/>
                  </a:lnTo>
                  <a:lnTo>
                    <a:pt x="14" y="60"/>
                  </a:lnTo>
                  <a:lnTo>
                    <a:pt x="24" y="62"/>
                  </a:lnTo>
                  <a:lnTo>
                    <a:pt x="122" y="62"/>
                  </a:lnTo>
                  <a:lnTo>
                    <a:pt x="122" y="62"/>
                  </a:lnTo>
                  <a:lnTo>
                    <a:pt x="132" y="60"/>
                  </a:lnTo>
                  <a:lnTo>
                    <a:pt x="140" y="54"/>
                  </a:lnTo>
                  <a:lnTo>
                    <a:pt x="144" y="46"/>
                  </a:lnTo>
                  <a:lnTo>
                    <a:pt x="146" y="38"/>
                  </a:lnTo>
                  <a:lnTo>
                    <a:pt x="146" y="24"/>
                  </a:lnTo>
                  <a:lnTo>
                    <a:pt x="146" y="24"/>
                  </a:lnTo>
                  <a:lnTo>
                    <a:pt x="144" y="14"/>
                  </a:lnTo>
                  <a:lnTo>
                    <a:pt x="140" y="8"/>
                  </a:lnTo>
                  <a:lnTo>
                    <a:pt x="132" y="2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632">
              <a:extLst>
                <a:ext uri="{FF2B5EF4-FFF2-40B4-BE49-F238E27FC236}">
                  <a16:creationId xmlns:a16="http://schemas.microsoft.com/office/drawing/2014/main" id="{5C253D06-BC6B-68EA-D54C-9AC33221E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538" y="4130675"/>
              <a:ext cx="120650" cy="98425"/>
            </a:xfrm>
            <a:custGeom>
              <a:avLst/>
              <a:gdLst>
                <a:gd name="T0" fmla="*/ 76 w 76"/>
                <a:gd name="T1" fmla="*/ 0 h 62"/>
                <a:gd name="T2" fmla="*/ 24 w 76"/>
                <a:gd name="T3" fmla="*/ 0 h 62"/>
                <a:gd name="T4" fmla="*/ 24 w 76"/>
                <a:gd name="T5" fmla="*/ 0 h 62"/>
                <a:gd name="T6" fmla="*/ 14 w 76"/>
                <a:gd name="T7" fmla="*/ 2 h 62"/>
                <a:gd name="T8" fmla="*/ 6 w 76"/>
                <a:gd name="T9" fmla="*/ 8 h 62"/>
                <a:gd name="T10" fmla="*/ 2 w 76"/>
                <a:gd name="T11" fmla="*/ 14 h 62"/>
                <a:gd name="T12" fmla="*/ 0 w 76"/>
                <a:gd name="T13" fmla="*/ 24 h 62"/>
                <a:gd name="T14" fmla="*/ 0 w 76"/>
                <a:gd name="T15" fmla="*/ 38 h 62"/>
                <a:gd name="T16" fmla="*/ 0 w 76"/>
                <a:gd name="T17" fmla="*/ 38 h 62"/>
                <a:gd name="T18" fmla="*/ 2 w 76"/>
                <a:gd name="T19" fmla="*/ 46 h 62"/>
                <a:gd name="T20" fmla="*/ 6 w 76"/>
                <a:gd name="T21" fmla="*/ 54 h 62"/>
                <a:gd name="T22" fmla="*/ 14 w 76"/>
                <a:gd name="T23" fmla="*/ 60 h 62"/>
                <a:gd name="T24" fmla="*/ 24 w 76"/>
                <a:gd name="T25" fmla="*/ 62 h 62"/>
                <a:gd name="T26" fmla="*/ 76 w 76"/>
                <a:gd name="T27" fmla="*/ 62 h 62"/>
                <a:gd name="T28" fmla="*/ 76 w 76"/>
                <a:gd name="T2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2">
                  <a:moveTo>
                    <a:pt x="76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6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6" y="54"/>
                  </a:lnTo>
                  <a:lnTo>
                    <a:pt x="14" y="60"/>
                  </a:lnTo>
                  <a:lnTo>
                    <a:pt x="24" y="62"/>
                  </a:lnTo>
                  <a:lnTo>
                    <a:pt x="76" y="6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633">
              <a:extLst>
                <a:ext uri="{FF2B5EF4-FFF2-40B4-BE49-F238E27FC236}">
                  <a16:creationId xmlns:a16="http://schemas.microsoft.com/office/drawing/2014/main" id="{904AFC32-47AB-EE8A-2621-186722E23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2288" y="3813175"/>
              <a:ext cx="95250" cy="317500"/>
            </a:xfrm>
            <a:custGeom>
              <a:avLst/>
              <a:gdLst>
                <a:gd name="T0" fmla="*/ 46 w 60"/>
                <a:gd name="T1" fmla="*/ 0 h 200"/>
                <a:gd name="T2" fmla="*/ 46 w 60"/>
                <a:gd name="T3" fmla="*/ 0 h 200"/>
                <a:gd name="T4" fmla="*/ 52 w 60"/>
                <a:gd name="T5" fmla="*/ 2 h 200"/>
                <a:gd name="T6" fmla="*/ 56 w 60"/>
                <a:gd name="T7" fmla="*/ 6 h 200"/>
                <a:gd name="T8" fmla="*/ 60 w 60"/>
                <a:gd name="T9" fmla="*/ 10 h 200"/>
                <a:gd name="T10" fmla="*/ 60 w 60"/>
                <a:gd name="T11" fmla="*/ 16 h 200"/>
                <a:gd name="T12" fmla="*/ 40 w 60"/>
                <a:gd name="T13" fmla="*/ 184 h 200"/>
                <a:gd name="T14" fmla="*/ 40 w 60"/>
                <a:gd name="T15" fmla="*/ 184 h 200"/>
                <a:gd name="T16" fmla="*/ 38 w 60"/>
                <a:gd name="T17" fmla="*/ 190 h 200"/>
                <a:gd name="T18" fmla="*/ 34 w 60"/>
                <a:gd name="T19" fmla="*/ 196 h 200"/>
                <a:gd name="T20" fmla="*/ 30 w 60"/>
                <a:gd name="T21" fmla="*/ 198 h 200"/>
                <a:gd name="T22" fmla="*/ 24 w 60"/>
                <a:gd name="T23" fmla="*/ 200 h 200"/>
                <a:gd name="T24" fmla="*/ 0 w 60"/>
                <a:gd name="T25" fmla="*/ 200 h 200"/>
                <a:gd name="T26" fmla="*/ 22 w 60"/>
                <a:gd name="T27" fmla="*/ 26 h 200"/>
                <a:gd name="T28" fmla="*/ 22 w 60"/>
                <a:gd name="T29" fmla="*/ 26 h 200"/>
                <a:gd name="T30" fmla="*/ 24 w 60"/>
                <a:gd name="T31" fmla="*/ 14 h 200"/>
                <a:gd name="T32" fmla="*/ 30 w 60"/>
                <a:gd name="T33" fmla="*/ 6 h 200"/>
                <a:gd name="T34" fmla="*/ 36 w 60"/>
                <a:gd name="T35" fmla="*/ 0 h 200"/>
                <a:gd name="T36" fmla="*/ 46 w 60"/>
                <a:gd name="T37" fmla="*/ 0 h 200"/>
                <a:gd name="T38" fmla="*/ 46 w 60"/>
                <a:gd name="T3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200">
                  <a:moveTo>
                    <a:pt x="46" y="0"/>
                  </a:moveTo>
                  <a:lnTo>
                    <a:pt x="46" y="0"/>
                  </a:lnTo>
                  <a:lnTo>
                    <a:pt x="52" y="2"/>
                  </a:lnTo>
                  <a:lnTo>
                    <a:pt x="56" y="6"/>
                  </a:lnTo>
                  <a:lnTo>
                    <a:pt x="60" y="10"/>
                  </a:lnTo>
                  <a:lnTo>
                    <a:pt x="60" y="16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38" y="190"/>
                  </a:lnTo>
                  <a:lnTo>
                    <a:pt x="34" y="196"/>
                  </a:lnTo>
                  <a:lnTo>
                    <a:pt x="30" y="198"/>
                  </a:lnTo>
                  <a:lnTo>
                    <a:pt x="24" y="200"/>
                  </a:lnTo>
                  <a:lnTo>
                    <a:pt x="0" y="20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4" y="14"/>
                  </a:lnTo>
                  <a:lnTo>
                    <a:pt x="30" y="6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634">
              <a:extLst>
                <a:ext uri="{FF2B5EF4-FFF2-40B4-BE49-F238E27FC236}">
                  <a16:creationId xmlns:a16="http://schemas.microsoft.com/office/drawing/2014/main" id="{DA4E4C18-FEC3-FC01-2595-EEC170DD2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513" y="3990975"/>
              <a:ext cx="111125" cy="123825"/>
            </a:xfrm>
            <a:custGeom>
              <a:avLst/>
              <a:gdLst>
                <a:gd name="T0" fmla="*/ 12 w 70"/>
                <a:gd name="T1" fmla="*/ 70 h 78"/>
                <a:gd name="T2" fmla="*/ 64 w 70"/>
                <a:gd name="T3" fmla="*/ 78 h 78"/>
                <a:gd name="T4" fmla="*/ 64 w 70"/>
                <a:gd name="T5" fmla="*/ 78 h 78"/>
                <a:gd name="T6" fmla="*/ 68 w 70"/>
                <a:gd name="T7" fmla="*/ 58 h 78"/>
                <a:gd name="T8" fmla="*/ 70 w 70"/>
                <a:gd name="T9" fmla="*/ 44 h 78"/>
                <a:gd name="T10" fmla="*/ 68 w 70"/>
                <a:gd name="T11" fmla="*/ 30 h 78"/>
                <a:gd name="T12" fmla="*/ 64 w 70"/>
                <a:gd name="T13" fmla="*/ 16 h 78"/>
                <a:gd name="T14" fmla="*/ 60 w 70"/>
                <a:gd name="T15" fmla="*/ 0 h 78"/>
                <a:gd name="T16" fmla="*/ 0 w 70"/>
                <a:gd name="T17" fmla="*/ 0 h 78"/>
                <a:gd name="T18" fmla="*/ 6 w 70"/>
                <a:gd name="T19" fmla="*/ 50 h 78"/>
                <a:gd name="T20" fmla="*/ 12 w 70"/>
                <a:gd name="T21" fmla="*/ 7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78">
                  <a:moveTo>
                    <a:pt x="12" y="70"/>
                  </a:moveTo>
                  <a:lnTo>
                    <a:pt x="64" y="78"/>
                  </a:lnTo>
                  <a:lnTo>
                    <a:pt x="64" y="78"/>
                  </a:lnTo>
                  <a:lnTo>
                    <a:pt x="68" y="58"/>
                  </a:lnTo>
                  <a:lnTo>
                    <a:pt x="70" y="44"/>
                  </a:lnTo>
                  <a:lnTo>
                    <a:pt x="68" y="30"/>
                  </a:lnTo>
                  <a:lnTo>
                    <a:pt x="64" y="16"/>
                  </a:lnTo>
                  <a:lnTo>
                    <a:pt x="60" y="0"/>
                  </a:lnTo>
                  <a:lnTo>
                    <a:pt x="0" y="0"/>
                  </a:lnTo>
                  <a:lnTo>
                    <a:pt x="6" y="50"/>
                  </a:lnTo>
                  <a:lnTo>
                    <a:pt x="12" y="70"/>
                  </a:lnTo>
                  <a:close/>
                </a:path>
              </a:pathLst>
            </a:custGeom>
            <a:solidFill>
              <a:srgbClr val="139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635">
              <a:extLst>
                <a:ext uri="{FF2B5EF4-FFF2-40B4-BE49-F238E27FC236}">
                  <a16:creationId xmlns:a16="http://schemas.microsoft.com/office/drawing/2014/main" id="{D61E04E4-F4E7-8D00-2E1B-6545B7978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163" y="4051300"/>
              <a:ext cx="244475" cy="82550"/>
            </a:xfrm>
            <a:custGeom>
              <a:avLst/>
              <a:gdLst>
                <a:gd name="T0" fmla="*/ 154 w 154"/>
                <a:gd name="T1" fmla="*/ 2 h 52"/>
                <a:gd name="T2" fmla="*/ 94 w 154"/>
                <a:gd name="T3" fmla="*/ 0 h 52"/>
                <a:gd name="T4" fmla="*/ 10 w 154"/>
                <a:gd name="T5" fmla="*/ 2 h 52"/>
                <a:gd name="T6" fmla="*/ 10 w 154"/>
                <a:gd name="T7" fmla="*/ 2 h 52"/>
                <a:gd name="T8" fmla="*/ 4 w 154"/>
                <a:gd name="T9" fmla="*/ 6 h 52"/>
                <a:gd name="T10" fmla="*/ 0 w 154"/>
                <a:gd name="T11" fmla="*/ 10 h 52"/>
                <a:gd name="T12" fmla="*/ 0 w 154"/>
                <a:gd name="T13" fmla="*/ 16 h 52"/>
                <a:gd name="T14" fmla="*/ 0 w 154"/>
                <a:gd name="T15" fmla="*/ 24 h 52"/>
                <a:gd name="T16" fmla="*/ 4 w 154"/>
                <a:gd name="T17" fmla="*/ 30 h 52"/>
                <a:gd name="T18" fmla="*/ 10 w 154"/>
                <a:gd name="T19" fmla="*/ 36 h 52"/>
                <a:gd name="T20" fmla="*/ 18 w 154"/>
                <a:gd name="T21" fmla="*/ 40 h 52"/>
                <a:gd name="T22" fmla="*/ 26 w 154"/>
                <a:gd name="T23" fmla="*/ 42 h 52"/>
                <a:gd name="T24" fmla="*/ 92 w 154"/>
                <a:gd name="T25" fmla="*/ 52 h 52"/>
                <a:gd name="T26" fmla="*/ 92 w 154"/>
                <a:gd name="T27" fmla="*/ 52 h 52"/>
                <a:gd name="T28" fmla="*/ 122 w 154"/>
                <a:gd name="T29" fmla="*/ 52 h 52"/>
                <a:gd name="T30" fmla="*/ 134 w 154"/>
                <a:gd name="T31" fmla="*/ 52 h 52"/>
                <a:gd name="T32" fmla="*/ 144 w 154"/>
                <a:gd name="T33" fmla="*/ 50 h 52"/>
                <a:gd name="T34" fmla="*/ 150 w 154"/>
                <a:gd name="T35" fmla="*/ 46 h 52"/>
                <a:gd name="T36" fmla="*/ 154 w 154"/>
                <a:gd name="T37" fmla="*/ 36 h 52"/>
                <a:gd name="T38" fmla="*/ 154 w 154"/>
                <a:gd name="T39" fmla="*/ 22 h 52"/>
                <a:gd name="T40" fmla="*/ 154 w 154"/>
                <a:gd name="T41" fmla="*/ 2 h 52"/>
                <a:gd name="T42" fmla="*/ 154 w 154"/>
                <a:gd name="T43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4" h="52">
                  <a:moveTo>
                    <a:pt x="154" y="2"/>
                  </a:moveTo>
                  <a:lnTo>
                    <a:pt x="94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10" y="36"/>
                  </a:lnTo>
                  <a:lnTo>
                    <a:pt x="18" y="40"/>
                  </a:lnTo>
                  <a:lnTo>
                    <a:pt x="26" y="42"/>
                  </a:lnTo>
                  <a:lnTo>
                    <a:pt x="92" y="52"/>
                  </a:lnTo>
                  <a:lnTo>
                    <a:pt x="92" y="52"/>
                  </a:lnTo>
                  <a:lnTo>
                    <a:pt x="122" y="52"/>
                  </a:lnTo>
                  <a:lnTo>
                    <a:pt x="134" y="52"/>
                  </a:lnTo>
                  <a:lnTo>
                    <a:pt x="144" y="50"/>
                  </a:lnTo>
                  <a:lnTo>
                    <a:pt x="150" y="46"/>
                  </a:lnTo>
                  <a:lnTo>
                    <a:pt x="154" y="36"/>
                  </a:lnTo>
                  <a:lnTo>
                    <a:pt x="154" y="22"/>
                  </a:lnTo>
                  <a:lnTo>
                    <a:pt x="154" y="2"/>
                  </a:lnTo>
                  <a:lnTo>
                    <a:pt x="154" y="2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636">
              <a:extLst>
                <a:ext uri="{FF2B5EF4-FFF2-40B4-BE49-F238E27FC236}">
                  <a16:creationId xmlns:a16="http://schemas.microsoft.com/office/drawing/2014/main" id="{CE873069-A655-E4C9-A0FA-041026C7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863" y="3708400"/>
              <a:ext cx="114300" cy="203200"/>
            </a:xfrm>
            <a:custGeom>
              <a:avLst/>
              <a:gdLst>
                <a:gd name="T0" fmla="*/ 58 w 72"/>
                <a:gd name="T1" fmla="*/ 16 h 128"/>
                <a:gd name="T2" fmla="*/ 58 w 72"/>
                <a:gd name="T3" fmla="*/ 16 h 128"/>
                <a:gd name="T4" fmla="*/ 56 w 72"/>
                <a:gd name="T5" fmla="*/ 32 h 128"/>
                <a:gd name="T6" fmla="*/ 58 w 72"/>
                <a:gd name="T7" fmla="*/ 46 h 128"/>
                <a:gd name="T8" fmla="*/ 58 w 72"/>
                <a:gd name="T9" fmla="*/ 46 h 128"/>
                <a:gd name="T10" fmla="*/ 68 w 72"/>
                <a:gd name="T11" fmla="*/ 70 h 128"/>
                <a:gd name="T12" fmla="*/ 72 w 72"/>
                <a:gd name="T13" fmla="*/ 78 h 128"/>
                <a:gd name="T14" fmla="*/ 72 w 72"/>
                <a:gd name="T15" fmla="*/ 86 h 128"/>
                <a:gd name="T16" fmla="*/ 72 w 72"/>
                <a:gd name="T17" fmla="*/ 86 h 128"/>
                <a:gd name="T18" fmla="*/ 72 w 72"/>
                <a:gd name="T19" fmla="*/ 94 h 128"/>
                <a:gd name="T20" fmla="*/ 68 w 72"/>
                <a:gd name="T21" fmla="*/ 104 h 128"/>
                <a:gd name="T22" fmla="*/ 62 w 72"/>
                <a:gd name="T23" fmla="*/ 128 h 128"/>
                <a:gd name="T24" fmla="*/ 0 w 72"/>
                <a:gd name="T25" fmla="*/ 128 h 128"/>
                <a:gd name="T26" fmla="*/ 8 w 72"/>
                <a:gd name="T27" fmla="*/ 82 h 128"/>
                <a:gd name="T28" fmla="*/ 8 w 72"/>
                <a:gd name="T29" fmla="*/ 82 h 128"/>
                <a:gd name="T30" fmla="*/ 24 w 72"/>
                <a:gd name="T31" fmla="*/ 60 h 128"/>
                <a:gd name="T32" fmla="*/ 24 w 72"/>
                <a:gd name="T33" fmla="*/ 60 h 128"/>
                <a:gd name="T34" fmla="*/ 24 w 72"/>
                <a:gd name="T35" fmla="*/ 56 h 128"/>
                <a:gd name="T36" fmla="*/ 22 w 72"/>
                <a:gd name="T37" fmla="*/ 48 h 128"/>
                <a:gd name="T38" fmla="*/ 22 w 72"/>
                <a:gd name="T39" fmla="*/ 48 h 128"/>
                <a:gd name="T40" fmla="*/ 24 w 72"/>
                <a:gd name="T41" fmla="*/ 44 h 128"/>
                <a:gd name="T42" fmla="*/ 22 w 72"/>
                <a:gd name="T43" fmla="*/ 40 h 128"/>
                <a:gd name="T44" fmla="*/ 22 w 72"/>
                <a:gd name="T45" fmla="*/ 40 h 128"/>
                <a:gd name="T46" fmla="*/ 20 w 72"/>
                <a:gd name="T47" fmla="*/ 38 h 128"/>
                <a:gd name="T48" fmla="*/ 16 w 72"/>
                <a:gd name="T49" fmla="*/ 38 h 128"/>
                <a:gd name="T50" fmla="*/ 8 w 72"/>
                <a:gd name="T51" fmla="*/ 36 h 128"/>
                <a:gd name="T52" fmla="*/ 46 w 72"/>
                <a:gd name="T53" fmla="*/ 0 h 128"/>
                <a:gd name="T54" fmla="*/ 58 w 72"/>
                <a:gd name="T55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128">
                  <a:moveTo>
                    <a:pt x="58" y="16"/>
                  </a:moveTo>
                  <a:lnTo>
                    <a:pt x="58" y="16"/>
                  </a:lnTo>
                  <a:lnTo>
                    <a:pt x="56" y="32"/>
                  </a:lnTo>
                  <a:lnTo>
                    <a:pt x="58" y="46"/>
                  </a:lnTo>
                  <a:lnTo>
                    <a:pt x="58" y="46"/>
                  </a:lnTo>
                  <a:lnTo>
                    <a:pt x="68" y="70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lnTo>
                    <a:pt x="72" y="94"/>
                  </a:lnTo>
                  <a:lnTo>
                    <a:pt x="68" y="104"/>
                  </a:lnTo>
                  <a:lnTo>
                    <a:pt x="62" y="128"/>
                  </a:lnTo>
                  <a:lnTo>
                    <a:pt x="0" y="128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0" y="38"/>
                  </a:lnTo>
                  <a:lnTo>
                    <a:pt x="16" y="38"/>
                  </a:lnTo>
                  <a:lnTo>
                    <a:pt x="8" y="36"/>
                  </a:lnTo>
                  <a:lnTo>
                    <a:pt x="46" y="0"/>
                  </a:lnTo>
                  <a:lnTo>
                    <a:pt x="58" y="1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637">
              <a:extLst>
                <a:ext uri="{FF2B5EF4-FFF2-40B4-BE49-F238E27FC236}">
                  <a16:creationId xmlns:a16="http://schemas.microsoft.com/office/drawing/2014/main" id="{FCF3A84F-755C-9E81-C918-9A3CA29E1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988" y="3781425"/>
              <a:ext cx="133350" cy="130175"/>
            </a:xfrm>
            <a:custGeom>
              <a:avLst/>
              <a:gdLst>
                <a:gd name="T0" fmla="*/ 68 w 84"/>
                <a:gd name="T1" fmla="*/ 0 h 82"/>
                <a:gd name="T2" fmla="*/ 68 w 84"/>
                <a:gd name="T3" fmla="*/ 0 h 82"/>
                <a:gd name="T4" fmla="*/ 78 w 84"/>
                <a:gd name="T5" fmla="*/ 24 h 82"/>
                <a:gd name="T6" fmla="*/ 82 w 84"/>
                <a:gd name="T7" fmla="*/ 32 h 82"/>
                <a:gd name="T8" fmla="*/ 84 w 84"/>
                <a:gd name="T9" fmla="*/ 40 h 82"/>
                <a:gd name="T10" fmla="*/ 84 w 84"/>
                <a:gd name="T11" fmla="*/ 40 h 82"/>
                <a:gd name="T12" fmla="*/ 82 w 84"/>
                <a:gd name="T13" fmla="*/ 46 h 82"/>
                <a:gd name="T14" fmla="*/ 80 w 84"/>
                <a:gd name="T15" fmla="*/ 58 h 82"/>
                <a:gd name="T16" fmla="*/ 72 w 84"/>
                <a:gd name="T17" fmla="*/ 82 h 82"/>
                <a:gd name="T18" fmla="*/ 6 w 84"/>
                <a:gd name="T19" fmla="*/ 82 h 82"/>
                <a:gd name="T20" fmla="*/ 0 w 84"/>
                <a:gd name="T21" fmla="*/ 52 h 82"/>
                <a:gd name="T22" fmla="*/ 0 w 84"/>
                <a:gd name="T23" fmla="*/ 52 h 82"/>
                <a:gd name="T24" fmla="*/ 8 w 84"/>
                <a:gd name="T25" fmla="*/ 42 h 82"/>
                <a:gd name="T26" fmla="*/ 18 w 84"/>
                <a:gd name="T27" fmla="*/ 28 h 82"/>
                <a:gd name="T28" fmla="*/ 34 w 84"/>
                <a:gd name="T29" fmla="*/ 14 h 82"/>
                <a:gd name="T30" fmla="*/ 68 w 84"/>
                <a:gd name="T3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4" h="82">
                  <a:moveTo>
                    <a:pt x="68" y="0"/>
                  </a:moveTo>
                  <a:lnTo>
                    <a:pt x="68" y="0"/>
                  </a:lnTo>
                  <a:lnTo>
                    <a:pt x="78" y="24"/>
                  </a:lnTo>
                  <a:lnTo>
                    <a:pt x="82" y="32"/>
                  </a:lnTo>
                  <a:lnTo>
                    <a:pt x="84" y="40"/>
                  </a:lnTo>
                  <a:lnTo>
                    <a:pt x="84" y="40"/>
                  </a:lnTo>
                  <a:lnTo>
                    <a:pt x="82" y="46"/>
                  </a:lnTo>
                  <a:lnTo>
                    <a:pt x="80" y="58"/>
                  </a:lnTo>
                  <a:lnTo>
                    <a:pt x="72" y="82"/>
                  </a:lnTo>
                  <a:lnTo>
                    <a:pt x="6" y="8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8" y="42"/>
                  </a:lnTo>
                  <a:lnTo>
                    <a:pt x="18" y="28"/>
                  </a:lnTo>
                  <a:lnTo>
                    <a:pt x="34" y="1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638">
              <a:extLst>
                <a:ext uri="{FF2B5EF4-FFF2-40B4-BE49-F238E27FC236}">
                  <a16:creationId xmlns:a16="http://schemas.microsoft.com/office/drawing/2014/main" id="{1ECEE2A3-3917-901E-6232-1F42AFA8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563" y="3708400"/>
              <a:ext cx="63500" cy="85725"/>
            </a:xfrm>
            <a:custGeom>
              <a:avLst/>
              <a:gdLst>
                <a:gd name="T0" fmla="*/ 16 w 40"/>
                <a:gd name="T1" fmla="*/ 54 h 54"/>
                <a:gd name="T2" fmla="*/ 16 w 40"/>
                <a:gd name="T3" fmla="*/ 54 h 54"/>
                <a:gd name="T4" fmla="*/ 14 w 40"/>
                <a:gd name="T5" fmla="*/ 48 h 54"/>
                <a:gd name="T6" fmla="*/ 14 w 40"/>
                <a:gd name="T7" fmla="*/ 48 h 54"/>
                <a:gd name="T8" fmla="*/ 16 w 40"/>
                <a:gd name="T9" fmla="*/ 44 h 54"/>
                <a:gd name="T10" fmla="*/ 14 w 40"/>
                <a:gd name="T11" fmla="*/ 40 h 54"/>
                <a:gd name="T12" fmla="*/ 14 w 40"/>
                <a:gd name="T13" fmla="*/ 40 h 54"/>
                <a:gd name="T14" fmla="*/ 12 w 40"/>
                <a:gd name="T15" fmla="*/ 38 h 54"/>
                <a:gd name="T16" fmla="*/ 8 w 40"/>
                <a:gd name="T17" fmla="*/ 38 h 54"/>
                <a:gd name="T18" fmla="*/ 0 w 40"/>
                <a:gd name="T19" fmla="*/ 36 h 54"/>
                <a:gd name="T20" fmla="*/ 38 w 40"/>
                <a:gd name="T21" fmla="*/ 0 h 54"/>
                <a:gd name="T22" fmla="*/ 40 w 40"/>
                <a:gd name="T23" fmla="*/ 4 h 54"/>
                <a:gd name="T24" fmla="*/ 40 w 40"/>
                <a:gd name="T25" fmla="*/ 4 h 54"/>
                <a:gd name="T26" fmla="*/ 38 w 40"/>
                <a:gd name="T27" fmla="*/ 18 h 54"/>
                <a:gd name="T28" fmla="*/ 32 w 40"/>
                <a:gd name="T29" fmla="*/ 32 h 54"/>
                <a:gd name="T30" fmla="*/ 24 w 40"/>
                <a:gd name="T31" fmla="*/ 44 h 54"/>
                <a:gd name="T32" fmla="*/ 16 w 40"/>
                <a:gd name="T33" fmla="*/ 54 h 54"/>
                <a:gd name="T34" fmla="*/ 16 w 40"/>
                <a:gd name="T3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54">
                  <a:moveTo>
                    <a:pt x="16" y="54"/>
                  </a:moveTo>
                  <a:lnTo>
                    <a:pt x="16" y="5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6" y="44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8" y="38"/>
                  </a:lnTo>
                  <a:lnTo>
                    <a:pt x="0" y="36"/>
                  </a:lnTo>
                  <a:lnTo>
                    <a:pt x="38" y="0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8" y="18"/>
                  </a:lnTo>
                  <a:lnTo>
                    <a:pt x="32" y="32"/>
                  </a:lnTo>
                  <a:lnTo>
                    <a:pt x="24" y="44"/>
                  </a:lnTo>
                  <a:lnTo>
                    <a:pt x="16" y="54"/>
                  </a:lnTo>
                  <a:lnTo>
                    <a:pt x="16" y="54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639">
              <a:extLst>
                <a:ext uri="{FF2B5EF4-FFF2-40B4-BE49-F238E27FC236}">
                  <a16:creationId xmlns:a16="http://schemas.microsoft.com/office/drawing/2014/main" id="{9612862E-12EE-2D35-4271-A7344308D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688" y="3648075"/>
              <a:ext cx="92075" cy="120650"/>
            </a:xfrm>
            <a:custGeom>
              <a:avLst/>
              <a:gdLst>
                <a:gd name="T0" fmla="*/ 6 w 58"/>
                <a:gd name="T1" fmla="*/ 54 h 76"/>
                <a:gd name="T2" fmla="*/ 6 w 58"/>
                <a:gd name="T3" fmla="*/ 54 h 76"/>
                <a:gd name="T4" fmla="*/ 6 w 58"/>
                <a:gd name="T5" fmla="*/ 56 h 76"/>
                <a:gd name="T6" fmla="*/ 4 w 58"/>
                <a:gd name="T7" fmla="*/ 58 h 76"/>
                <a:gd name="T8" fmla="*/ 4 w 58"/>
                <a:gd name="T9" fmla="*/ 58 h 76"/>
                <a:gd name="T10" fmla="*/ 4 w 58"/>
                <a:gd name="T11" fmla="*/ 58 h 76"/>
                <a:gd name="T12" fmla="*/ 6 w 58"/>
                <a:gd name="T13" fmla="*/ 60 h 76"/>
                <a:gd name="T14" fmla="*/ 6 w 58"/>
                <a:gd name="T15" fmla="*/ 60 h 76"/>
                <a:gd name="T16" fmla="*/ 4 w 58"/>
                <a:gd name="T17" fmla="*/ 62 h 76"/>
                <a:gd name="T18" fmla="*/ 4 w 58"/>
                <a:gd name="T19" fmla="*/ 64 h 76"/>
                <a:gd name="T20" fmla="*/ 4 w 58"/>
                <a:gd name="T21" fmla="*/ 64 h 76"/>
                <a:gd name="T22" fmla="*/ 6 w 58"/>
                <a:gd name="T23" fmla="*/ 66 h 76"/>
                <a:gd name="T24" fmla="*/ 6 w 58"/>
                <a:gd name="T25" fmla="*/ 66 h 76"/>
                <a:gd name="T26" fmla="*/ 4 w 58"/>
                <a:gd name="T27" fmla="*/ 70 h 76"/>
                <a:gd name="T28" fmla="*/ 4 w 58"/>
                <a:gd name="T29" fmla="*/ 72 h 76"/>
                <a:gd name="T30" fmla="*/ 6 w 58"/>
                <a:gd name="T31" fmla="*/ 74 h 76"/>
                <a:gd name="T32" fmla="*/ 6 w 58"/>
                <a:gd name="T33" fmla="*/ 74 h 76"/>
                <a:gd name="T34" fmla="*/ 10 w 58"/>
                <a:gd name="T35" fmla="*/ 76 h 76"/>
                <a:gd name="T36" fmla="*/ 16 w 58"/>
                <a:gd name="T37" fmla="*/ 74 h 76"/>
                <a:gd name="T38" fmla="*/ 32 w 58"/>
                <a:gd name="T39" fmla="*/ 70 h 76"/>
                <a:gd name="T40" fmla="*/ 32 w 58"/>
                <a:gd name="T41" fmla="*/ 70 h 76"/>
                <a:gd name="T42" fmla="*/ 36 w 58"/>
                <a:gd name="T43" fmla="*/ 68 h 76"/>
                <a:gd name="T44" fmla="*/ 38 w 58"/>
                <a:gd name="T45" fmla="*/ 64 h 76"/>
                <a:gd name="T46" fmla="*/ 38 w 58"/>
                <a:gd name="T47" fmla="*/ 56 h 76"/>
                <a:gd name="T48" fmla="*/ 38 w 58"/>
                <a:gd name="T49" fmla="*/ 56 h 76"/>
                <a:gd name="T50" fmla="*/ 42 w 58"/>
                <a:gd name="T51" fmla="*/ 56 h 76"/>
                <a:gd name="T52" fmla="*/ 44 w 58"/>
                <a:gd name="T53" fmla="*/ 54 h 76"/>
                <a:gd name="T54" fmla="*/ 46 w 58"/>
                <a:gd name="T55" fmla="*/ 50 h 76"/>
                <a:gd name="T56" fmla="*/ 46 w 58"/>
                <a:gd name="T57" fmla="*/ 50 h 76"/>
                <a:gd name="T58" fmla="*/ 52 w 58"/>
                <a:gd name="T59" fmla="*/ 42 h 76"/>
                <a:gd name="T60" fmla="*/ 58 w 58"/>
                <a:gd name="T61" fmla="*/ 32 h 76"/>
                <a:gd name="T62" fmla="*/ 58 w 58"/>
                <a:gd name="T63" fmla="*/ 32 h 76"/>
                <a:gd name="T64" fmla="*/ 50 w 58"/>
                <a:gd name="T65" fmla="*/ 2 h 76"/>
                <a:gd name="T66" fmla="*/ 50 w 58"/>
                <a:gd name="T67" fmla="*/ 2 h 76"/>
                <a:gd name="T68" fmla="*/ 26 w 58"/>
                <a:gd name="T69" fmla="*/ 0 h 76"/>
                <a:gd name="T70" fmla="*/ 26 w 58"/>
                <a:gd name="T71" fmla="*/ 0 h 76"/>
                <a:gd name="T72" fmla="*/ 12 w 58"/>
                <a:gd name="T73" fmla="*/ 12 h 76"/>
                <a:gd name="T74" fmla="*/ 12 w 58"/>
                <a:gd name="T75" fmla="*/ 12 h 76"/>
                <a:gd name="T76" fmla="*/ 10 w 58"/>
                <a:gd name="T77" fmla="*/ 18 h 76"/>
                <a:gd name="T78" fmla="*/ 8 w 58"/>
                <a:gd name="T79" fmla="*/ 22 h 76"/>
                <a:gd name="T80" fmla="*/ 6 w 58"/>
                <a:gd name="T81" fmla="*/ 30 h 76"/>
                <a:gd name="T82" fmla="*/ 6 w 58"/>
                <a:gd name="T83" fmla="*/ 30 h 76"/>
                <a:gd name="T84" fmla="*/ 6 w 58"/>
                <a:gd name="T85" fmla="*/ 32 h 76"/>
                <a:gd name="T86" fmla="*/ 6 w 58"/>
                <a:gd name="T87" fmla="*/ 36 h 76"/>
                <a:gd name="T88" fmla="*/ 6 w 58"/>
                <a:gd name="T89" fmla="*/ 36 h 76"/>
                <a:gd name="T90" fmla="*/ 6 w 58"/>
                <a:gd name="T91" fmla="*/ 38 h 76"/>
                <a:gd name="T92" fmla="*/ 6 w 58"/>
                <a:gd name="T93" fmla="*/ 38 h 76"/>
                <a:gd name="T94" fmla="*/ 6 w 58"/>
                <a:gd name="T95" fmla="*/ 42 h 76"/>
                <a:gd name="T96" fmla="*/ 2 w 58"/>
                <a:gd name="T97" fmla="*/ 44 h 76"/>
                <a:gd name="T98" fmla="*/ 0 w 58"/>
                <a:gd name="T99" fmla="*/ 50 h 76"/>
                <a:gd name="T100" fmla="*/ 0 w 58"/>
                <a:gd name="T101" fmla="*/ 50 h 76"/>
                <a:gd name="T102" fmla="*/ 2 w 58"/>
                <a:gd name="T103" fmla="*/ 52 h 76"/>
                <a:gd name="T104" fmla="*/ 6 w 58"/>
                <a:gd name="T105" fmla="*/ 54 h 76"/>
                <a:gd name="T106" fmla="*/ 6 w 58"/>
                <a:gd name="T107" fmla="*/ 5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76">
                  <a:moveTo>
                    <a:pt x="6" y="54"/>
                  </a:moveTo>
                  <a:lnTo>
                    <a:pt x="6" y="54"/>
                  </a:lnTo>
                  <a:lnTo>
                    <a:pt x="6" y="56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10" y="76"/>
                  </a:lnTo>
                  <a:lnTo>
                    <a:pt x="16" y="74"/>
                  </a:lnTo>
                  <a:lnTo>
                    <a:pt x="32" y="70"/>
                  </a:lnTo>
                  <a:lnTo>
                    <a:pt x="32" y="70"/>
                  </a:lnTo>
                  <a:lnTo>
                    <a:pt x="36" y="68"/>
                  </a:lnTo>
                  <a:lnTo>
                    <a:pt x="38" y="64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2" y="42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0" y="18"/>
                  </a:lnTo>
                  <a:lnTo>
                    <a:pt x="8" y="22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6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640">
              <a:extLst>
                <a:ext uri="{FF2B5EF4-FFF2-40B4-BE49-F238E27FC236}">
                  <a16:creationId xmlns:a16="http://schemas.microsoft.com/office/drawing/2014/main" id="{8CE3F432-10F1-8D18-A9EB-4EB155C97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3641725"/>
              <a:ext cx="104775" cy="120650"/>
            </a:xfrm>
            <a:custGeom>
              <a:avLst/>
              <a:gdLst>
                <a:gd name="T0" fmla="*/ 0 w 66"/>
                <a:gd name="T1" fmla="*/ 18 h 76"/>
                <a:gd name="T2" fmla="*/ 0 w 66"/>
                <a:gd name="T3" fmla="*/ 18 h 76"/>
                <a:gd name="T4" fmla="*/ 2 w 66"/>
                <a:gd name="T5" fmla="*/ 20 h 76"/>
                <a:gd name="T6" fmla="*/ 6 w 66"/>
                <a:gd name="T7" fmla="*/ 20 h 76"/>
                <a:gd name="T8" fmla="*/ 14 w 66"/>
                <a:gd name="T9" fmla="*/ 20 h 76"/>
                <a:gd name="T10" fmla="*/ 20 w 66"/>
                <a:gd name="T11" fmla="*/ 20 h 76"/>
                <a:gd name="T12" fmla="*/ 22 w 66"/>
                <a:gd name="T13" fmla="*/ 20 h 76"/>
                <a:gd name="T14" fmla="*/ 26 w 66"/>
                <a:gd name="T15" fmla="*/ 22 h 76"/>
                <a:gd name="T16" fmla="*/ 26 w 66"/>
                <a:gd name="T17" fmla="*/ 22 h 76"/>
                <a:gd name="T18" fmla="*/ 24 w 66"/>
                <a:gd name="T19" fmla="*/ 26 h 76"/>
                <a:gd name="T20" fmla="*/ 24 w 66"/>
                <a:gd name="T21" fmla="*/ 26 h 76"/>
                <a:gd name="T22" fmla="*/ 22 w 66"/>
                <a:gd name="T23" fmla="*/ 30 h 76"/>
                <a:gd name="T24" fmla="*/ 22 w 66"/>
                <a:gd name="T25" fmla="*/ 30 h 76"/>
                <a:gd name="T26" fmla="*/ 24 w 66"/>
                <a:gd name="T27" fmla="*/ 38 h 76"/>
                <a:gd name="T28" fmla="*/ 24 w 66"/>
                <a:gd name="T29" fmla="*/ 38 h 76"/>
                <a:gd name="T30" fmla="*/ 24 w 66"/>
                <a:gd name="T31" fmla="*/ 42 h 76"/>
                <a:gd name="T32" fmla="*/ 26 w 66"/>
                <a:gd name="T33" fmla="*/ 50 h 76"/>
                <a:gd name="T34" fmla="*/ 28 w 66"/>
                <a:gd name="T35" fmla="*/ 48 h 76"/>
                <a:gd name="T36" fmla="*/ 28 w 66"/>
                <a:gd name="T37" fmla="*/ 48 h 76"/>
                <a:gd name="T38" fmla="*/ 34 w 66"/>
                <a:gd name="T39" fmla="*/ 42 h 76"/>
                <a:gd name="T40" fmla="*/ 38 w 66"/>
                <a:gd name="T41" fmla="*/ 40 h 76"/>
                <a:gd name="T42" fmla="*/ 42 w 66"/>
                <a:gd name="T43" fmla="*/ 40 h 76"/>
                <a:gd name="T44" fmla="*/ 42 w 66"/>
                <a:gd name="T45" fmla="*/ 40 h 76"/>
                <a:gd name="T46" fmla="*/ 44 w 66"/>
                <a:gd name="T47" fmla="*/ 42 h 76"/>
                <a:gd name="T48" fmla="*/ 44 w 66"/>
                <a:gd name="T49" fmla="*/ 46 h 76"/>
                <a:gd name="T50" fmla="*/ 40 w 66"/>
                <a:gd name="T51" fmla="*/ 52 h 76"/>
                <a:gd name="T52" fmla="*/ 40 w 66"/>
                <a:gd name="T53" fmla="*/ 52 h 76"/>
                <a:gd name="T54" fmla="*/ 40 w 66"/>
                <a:gd name="T55" fmla="*/ 56 h 76"/>
                <a:gd name="T56" fmla="*/ 40 w 66"/>
                <a:gd name="T57" fmla="*/ 60 h 76"/>
                <a:gd name="T58" fmla="*/ 40 w 66"/>
                <a:gd name="T59" fmla="*/ 60 h 76"/>
                <a:gd name="T60" fmla="*/ 40 w 66"/>
                <a:gd name="T61" fmla="*/ 62 h 76"/>
                <a:gd name="T62" fmla="*/ 42 w 66"/>
                <a:gd name="T63" fmla="*/ 62 h 76"/>
                <a:gd name="T64" fmla="*/ 48 w 66"/>
                <a:gd name="T65" fmla="*/ 66 h 76"/>
                <a:gd name="T66" fmla="*/ 48 w 66"/>
                <a:gd name="T67" fmla="*/ 66 h 76"/>
                <a:gd name="T68" fmla="*/ 50 w 66"/>
                <a:gd name="T69" fmla="*/ 70 h 76"/>
                <a:gd name="T70" fmla="*/ 52 w 66"/>
                <a:gd name="T71" fmla="*/ 76 h 76"/>
                <a:gd name="T72" fmla="*/ 52 w 66"/>
                <a:gd name="T73" fmla="*/ 76 h 76"/>
                <a:gd name="T74" fmla="*/ 56 w 66"/>
                <a:gd name="T75" fmla="*/ 66 h 76"/>
                <a:gd name="T76" fmla="*/ 60 w 66"/>
                <a:gd name="T77" fmla="*/ 58 h 76"/>
                <a:gd name="T78" fmla="*/ 60 w 66"/>
                <a:gd name="T79" fmla="*/ 58 h 76"/>
                <a:gd name="T80" fmla="*/ 64 w 66"/>
                <a:gd name="T81" fmla="*/ 50 h 76"/>
                <a:gd name="T82" fmla="*/ 66 w 66"/>
                <a:gd name="T83" fmla="*/ 38 h 76"/>
                <a:gd name="T84" fmla="*/ 66 w 66"/>
                <a:gd name="T85" fmla="*/ 28 h 76"/>
                <a:gd name="T86" fmla="*/ 64 w 66"/>
                <a:gd name="T87" fmla="*/ 24 h 76"/>
                <a:gd name="T88" fmla="*/ 62 w 66"/>
                <a:gd name="T89" fmla="*/ 20 h 76"/>
                <a:gd name="T90" fmla="*/ 62 w 66"/>
                <a:gd name="T91" fmla="*/ 20 h 76"/>
                <a:gd name="T92" fmla="*/ 58 w 66"/>
                <a:gd name="T93" fmla="*/ 14 h 76"/>
                <a:gd name="T94" fmla="*/ 54 w 66"/>
                <a:gd name="T95" fmla="*/ 8 h 76"/>
                <a:gd name="T96" fmla="*/ 48 w 66"/>
                <a:gd name="T97" fmla="*/ 4 h 76"/>
                <a:gd name="T98" fmla="*/ 40 w 66"/>
                <a:gd name="T99" fmla="*/ 2 h 76"/>
                <a:gd name="T100" fmla="*/ 34 w 66"/>
                <a:gd name="T101" fmla="*/ 0 h 76"/>
                <a:gd name="T102" fmla="*/ 26 w 66"/>
                <a:gd name="T103" fmla="*/ 2 h 76"/>
                <a:gd name="T104" fmla="*/ 18 w 66"/>
                <a:gd name="T105" fmla="*/ 4 h 76"/>
                <a:gd name="T106" fmla="*/ 10 w 66"/>
                <a:gd name="T107" fmla="*/ 8 h 76"/>
                <a:gd name="T108" fmla="*/ 10 w 66"/>
                <a:gd name="T109" fmla="*/ 8 h 76"/>
                <a:gd name="T110" fmla="*/ 4 w 66"/>
                <a:gd name="T111" fmla="*/ 14 h 76"/>
                <a:gd name="T112" fmla="*/ 2 w 66"/>
                <a:gd name="T113" fmla="*/ 16 h 76"/>
                <a:gd name="T114" fmla="*/ 0 w 66"/>
                <a:gd name="T115" fmla="*/ 18 h 76"/>
                <a:gd name="T116" fmla="*/ 0 w 66"/>
                <a:gd name="T117" fmla="*/ 1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" h="76">
                  <a:moveTo>
                    <a:pt x="0" y="18"/>
                  </a:moveTo>
                  <a:lnTo>
                    <a:pt x="0" y="18"/>
                  </a:lnTo>
                  <a:lnTo>
                    <a:pt x="2" y="20"/>
                  </a:lnTo>
                  <a:lnTo>
                    <a:pt x="6" y="20"/>
                  </a:lnTo>
                  <a:lnTo>
                    <a:pt x="14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24" y="42"/>
                  </a:lnTo>
                  <a:lnTo>
                    <a:pt x="26" y="50"/>
                  </a:lnTo>
                  <a:lnTo>
                    <a:pt x="28" y="48"/>
                  </a:lnTo>
                  <a:lnTo>
                    <a:pt x="28" y="48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4" y="46"/>
                  </a:lnTo>
                  <a:lnTo>
                    <a:pt x="40" y="52"/>
                  </a:lnTo>
                  <a:lnTo>
                    <a:pt x="40" y="52"/>
                  </a:lnTo>
                  <a:lnTo>
                    <a:pt x="40" y="56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2"/>
                  </a:lnTo>
                  <a:lnTo>
                    <a:pt x="42" y="62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50" y="70"/>
                  </a:lnTo>
                  <a:lnTo>
                    <a:pt x="52" y="76"/>
                  </a:lnTo>
                  <a:lnTo>
                    <a:pt x="52" y="76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64" y="50"/>
                  </a:lnTo>
                  <a:lnTo>
                    <a:pt x="66" y="38"/>
                  </a:lnTo>
                  <a:lnTo>
                    <a:pt x="66" y="28"/>
                  </a:lnTo>
                  <a:lnTo>
                    <a:pt x="64" y="24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14"/>
                  </a:lnTo>
                  <a:lnTo>
                    <a:pt x="54" y="8"/>
                  </a:lnTo>
                  <a:lnTo>
                    <a:pt x="48" y="4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2"/>
                  </a:lnTo>
                  <a:lnTo>
                    <a:pt x="18" y="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4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641">
              <a:extLst>
                <a:ext uri="{FF2B5EF4-FFF2-40B4-BE49-F238E27FC236}">
                  <a16:creationId xmlns:a16="http://schemas.microsoft.com/office/drawing/2014/main" id="{32C77B97-1211-0A07-F128-6DA236107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613" y="3765550"/>
              <a:ext cx="66675" cy="44450"/>
            </a:xfrm>
            <a:custGeom>
              <a:avLst/>
              <a:gdLst>
                <a:gd name="T0" fmla="*/ 36 w 42"/>
                <a:gd name="T1" fmla="*/ 0 h 28"/>
                <a:gd name="T2" fmla="*/ 36 w 42"/>
                <a:gd name="T3" fmla="*/ 0 h 28"/>
                <a:gd name="T4" fmla="*/ 42 w 42"/>
                <a:gd name="T5" fmla="*/ 14 h 28"/>
                <a:gd name="T6" fmla="*/ 42 w 42"/>
                <a:gd name="T7" fmla="*/ 14 h 28"/>
                <a:gd name="T8" fmla="*/ 18 w 42"/>
                <a:gd name="T9" fmla="*/ 22 h 28"/>
                <a:gd name="T10" fmla="*/ 8 w 42"/>
                <a:gd name="T11" fmla="*/ 26 h 28"/>
                <a:gd name="T12" fmla="*/ 0 w 42"/>
                <a:gd name="T13" fmla="*/ 28 h 28"/>
                <a:gd name="T14" fmla="*/ 0 w 42"/>
                <a:gd name="T15" fmla="*/ 28 h 28"/>
                <a:gd name="T16" fmla="*/ 2 w 42"/>
                <a:gd name="T17" fmla="*/ 24 h 28"/>
                <a:gd name="T18" fmla="*/ 4 w 42"/>
                <a:gd name="T19" fmla="*/ 18 h 28"/>
                <a:gd name="T20" fmla="*/ 4 w 42"/>
                <a:gd name="T21" fmla="*/ 18 h 28"/>
                <a:gd name="T22" fmla="*/ 20 w 42"/>
                <a:gd name="T23" fmla="*/ 10 h 28"/>
                <a:gd name="T24" fmla="*/ 36 w 42"/>
                <a:gd name="T25" fmla="*/ 0 h 28"/>
                <a:gd name="T26" fmla="*/ 36 w 42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28">
                  <a:moveTo>
                    <a:pt x="36" y="0"/>
                  </a:moveTo>
                  <a:lnTo>
                    <a:pt x="36" y="0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18" y="22"/>
                  </a:lnTo>
                  <a:lnTo>
                    <a:pt x="8" y="2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0" y="1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B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642">
              <a:extLst>
                <a:ext uri="{FF2B5EF4-FFF2-40B4-BE49-F238E27FC236}">
                  <a16:creationId xmlns:a16="http://schemas.microsoft.com/office/drawing/2014/main" id="{1C4C92BE-BF4A-F928-19EA-F8A783477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7988" y="3787775"/>
              <a:ext cx="136525" cy="295275"/>
            </a:xfrm>
            <a:custGeom>
              <a:avLst/>
              <a:gdLst>
                <a:gd name="T0" fmla="*/ 70 w 86"/>
                <a:gd name="T1" fmla="*/ 0 h 186"/>
                <a:gd name="T2" fmla="*/ 70 w 86"/>
                <a:gd name="T3" fmla="*/ 0 h 186"/>
                <a:gd name="T4" fmla="*/ 76 w 86"/>
                <a:gd name="T5" fmla="*/ 12 h 186"/>
                <a:gd name="T6" fmla="*/ 82 w 86"/>
                <a:gd name="T7" fmla="*/ 20 h 186"/>
                <a:gd name="T8" fmla="*/ 84 w 86"/>
                <a:gd name="T9" fmla="*/ 30 h 186"/>
                <a:gd name="T10" fmla="*/ 86 w 86"/>
                <a:gd name="T11" fmla="*/ 42 h 186"/>
                <a:gd name="T12" fmla="*/ 86 w 86"/>
                <a:gd name="T13" fmla="*/ 42 h 186"/>
                <a:gd name="T14" fmla="*/ 84 w 86"/>
                <a:gd name="T15" fmla="*/ 58 h 186"/>
                <a:gd name="T16" fmla="*/ 82 w 86"/>
                <a:gd name="T17" fmla="*/ 72 h 186"/>
                <a:gd name="T18" fmla="*/ 76 w 86"/>
                <a:gd name="T19" fmla="*/ 98 h 186"/>
                <a:gd name="T20" fmla="*/ 76 w 86"/>
                <a:gd name="T21" fmla="*/ 98 h 186"/>
                <a:gd name="T22" fmla="*/ 72 w 86"/>
                <a:gd name="T23" fmla="*/ 122 h 186"/>
                <a:gd name="T24" fmla="*/ 72 w 86"/>
                <a:gd name="T25" fmla="*/ 142 h 186"/>
                <a:gd name="T26" fmla="*/ 74 w 86"/>
                <a:gd name="T27" fmla="*/ 162 h 186"/>
                <a:gd name="T28" fmla="*/ 78 w 86"/>
                <a:gd name="T29" fmla="*/ 186 h 186"/>
                <a:gd name="T30" fmla="*/ 8 w 86"/>
                <a:gd name="T31" fmla="*/ 182 h 186"/>
                <a:gd name="T32" fmla="*/ 8 w 86"/>
                <a:gd name="T33" fmla="*/ 182 h 186"/>
                <a:gd name="T34" fmla="*/ 2 w 86"/>
                <a:gd name="T35" fmla="*/ 112 h 186"/>
                <a:gd name="T36" fmla="*/ 0 w 86"/>
                <a:gd name="T37" fmla="*/ 70 h 186"/>
                <a:gd name="T38" fmla="*/ 0 w 86"/>
                <a:gd name="T39" fmla="*/ 50 h 186"/>
                <a:gd name="T40" fmla="*/ 0 w 86"/>
                <a:gd name="T41" fmla="*/ 50 h 186"/>
                <a:gd name="T42" fmla="*/ 6 w 86"/>
                <a:gd name="T43" fmla="*/ 42 h 186"/>
                <a:gd name="T44" fmla="*/ 14 w 86"/>
                <a:gd name="T45" fmla="*/ 34 h 186"/>
                <a:gd name="T46" fmla="*/ 32 w 86"/>
                <a:gd name="T47" fmla="*/ 24 h 186"/>
                <a:gd name="T48" fmla="*/ 50 w 86"/>
                <a:gd name="T49" fmla="*/ 14 h 186"/>
                <a:gd name="T50" fmla="*/ 70 w 86"/>
                <a:gd name="T51" fmla="*/ 0 h 186"/>
                <a:gd name="T52" fmla="*/ 70 w 86"/>
                <a:gd name="T5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186">
                  <a:moveTo>
                    <a:pt x="70" y="0"/>
                  </a:moveTo>
                  <a:lnTo>
                    <a:pt x="70" y="0"/>
                  </a:lnTo>
                  <a:lnTo>
                    <a:pt x="76" y="12"/>
                  </a:lnTo>
                  <a:lnTo>
                    <a:pt x="82" y="20"/>
                  </a:lnTo>
                  <a:lnTo>
                    <a:pt x="84" y="30"/>
                  </a:lnTo>
                  <a:lnTo>
                    <a:pt x="86" y="42"/>
                  </a:lnTo>
                  <a:lnTo>
                    <a:pt x="86" y="42"/>
                  </a:lnTo>
                  <a:lnTo>
                    <a:pt x="84" y="58"/>
                  </a:lnTo>
                  <a:lnTo>
                    <a:pt x="82" y="72"/>
                  </a:lnTo>
                  <a:lnTo>
                    <a:pt x="76" y="98"/>
                  </a:lnTo>
                  <a:lnTo>
                    <a:pt x="76" y="98"/>
                  </a:lnTo>
                  <a:lnTo>
                    <a:pt x="72" y="122"/>
                  </a:lnTo>
                  <a:lnTo>
                    <a:pt x="72" y="142"/>
                  </a:lnTo>
                  <a:lnTo>
                    <a:pt x="74" y="162"/>
                  </a:lnTo>
                  <a:lnTo>
                    <a:pt x="78" y="186"/>
                  </a:lnTo>
                  <a:lnTo>
                    <a:pt x="8" y="182"/>
                  </a:lnTo>
                  <a:lnTo>
                    <a:pt x="8" y="182"/>
                  </a:lnTo>
                  <a:lnTo>
                    <a:pt x="2" y="112"/>
                  </a:lnTo>
                  <a:lnTo>
                    <a:pt x="0" y="7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6" y="42"/>
                  </a:lnTo>
                  <a:lnTo>
                    <a:pt x="14" y="34"/>
                  </a:lnTo>
                  <a:lnTo>
                    <a:pt x="32" y="24"/>
                  </a:lnTo>
                  <a:lnTo>
                    <a:pt x="50" y="14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643">
              <a:extLst>
                <a:ext uri="{FF2B5EF4-FFF2-40B4-BE49-F238E27FC236}">
                  <a16:creationId xmlns:a16="http://schemas.microsoft.com/office/drawing/2014/main" id="{607083ED-1B33-D606-34F7-E14E36D63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813" y="3787775"/>
              <a:ext cx="123825" cy="82550"/>
            </a:xfrm>
            <a:custGeom>
              <a:avLst/>
              <a:gdLst>
                <a:gd name="T0" fmla="*/ 72 w 78"/>
                <a:gd name="T1" fmla="*/ 0 h 52"/>
                <a:gd name="T2" fmla="*/ 72 w 78"/>
                <a:gd name="T3" fmla="*/ 0 h 52"/>
                <a:gd name="T4" fmla="*/ 78 w 78"/>
                <a:gd name="T5" fmla="*/ 10 h 52"/>
                <a:gd name="T6" fmla="*/ 78 w 78"/>
                <a:gd name="T7" fmla="*/ 10 h 52"/>
                <a:gd name="T8" fmla="*/ 72 w 78"/>
                <a:gd name="T9" fmla="*/ 14 h 52"/>
                <a:gd name="T10" fmla="*/ 62 w 78"/>
                <a:gd name="T11" fmla="*/ 18 h 52"/>
                <a:gd name="T12" fmla="*/ 46 w 78"/>
                <a:gd name="T13" fmla="*/ 26 h 52"/>
                <a:gd name="T14" fmla="*/ 42 w 78"/>
                <a:gd name="T15" fmla="*/ 20 h 52"/>
                <a:gd name="T16" fmla="*/ 38 w 78"/>
                <a:gd name="T17" fmla="*/ 32 h 52"/>
                <a:gd name="T18" fmla="*/ 38 w 78"/>
                <a:gd name="T19" fmla="*/ 32 h 52"/>
                <a:gd name="T20" fmla="*/ 20 w 78"/>
                <a:gd name="T21" fmla="*/ 40 h 52"/>
                <a:gd name="T22" fmla="*/ 8 w 78"/>
                <a:gd name="T23" fmla="*/ 46 h 52"/>
                <a:gd name="T24" fmla="*/ 0 w 78"/>
                <a:gd name="T25" fmla="*/ 52 h 52"/>
                <a:gd name="T26" fmla="*/ 0 w 78"/>
                <a:gd name="T27" fmla="*/ 52 h 52"/>
                <a:gd name="T28" fmla="*/ 2 w 78"/>
                <a:gd name="T29" fmla="*/ 50 h 52"/>
                <a:gd name="T30" fmla="*/ 2 w 78"/>
                <a:gd name="T31" fmla="*/ 50 h 52"/>
                <a:gd name="T32" fmla="*/ 8 w 78"/>
                <a:gd name="T33" fmla="*/ 40 h 52"/>
                <a:gd name="T34" fmla="*/ 18 w 78"/>
                <a:gd name="T35" fmla="*/ 32 h 52"/>
                <a:gd name="T36" fmla="*/ 34 w 78"/>
                <a:gd name="T37" fmla="*/ 18 h 52"/>
                <a:gd name="T38" fmla="*/ 54 w 78"/>
                <a:gd name="T39" fmla="*/ 8 h 52"/>
                <a:gd name="T40" fmla="*/ 72 w 78"/>
                <a:gd name="T41" fmla="*/ 0 h 52"/>
                <a:gd name="T42" fmla="*/ 72 w 78"/>
                <a:gd name="T4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52">
                  <a:moveTo>
                    <a:pt x="72" y="0"/>
                  </a:moveTo>
                  <a:lnTo>
                    <a:pt x="72" y="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2" y="14"/>
                  </a:lnTo>
                  <a:lnTo>
                    <a:pt x="62" y="18"/>
                  </a:lnTo>
                  <a:lnTo>
                    <a:pt x="46" y="26"/>
                  </a:lnTo>
                  <a:lnTo>
                    <a:pt x="42" y="2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20" y="40"/>
                  </a:lnTo>
                  <a:lnTo>
                    <a:pt x="8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8" y="40"/>
                  </a:lnTo>
                  <a:lnTo>
                    <a:pt x="18" y="32"/>
                  </a:lnTo>
                  <a:lnTo>
                    <a:pt x="34" y="18"/>
                  </a:lnTo>
                  <a:lnTo>
                    <a:pt x="54" y="8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644">
              <a:extLst>
                <a:ext uri="{FF2B5EF4-FFF2-40B4-BE49-F238E27FC236}">
                  <a16:creationId xmlns:a16="http://schemas.microsoft.com/office/drawing/2014/main" id="{34DC4ED1-50F7-3AFD-7EC6-EB79D5306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25875"/>
              <a:ext cx="69850" cy="168275"/>
            </a:xfrm>
            <a:custGeom>
              <a:avLst/>
              <a:gdLst>
                <a:gd name="T0" fmla="*/ 42 w 44"/>
                <a:gd name="T1" fmla="*/ 26 h 106"/>
                <a:gd name="T2" fmla="*/ 42 w 44"/>
                <a:gd name="T3" fmla="*/ 26 h 106"/>
                <a:gd name="T4" fmla="*/ 30 w 44"/>
                <a:gd name="T5" fmla="*/ 86 h 106"/>
                <a:gd name="T6" fmla="*/ 28 w 44"/>
                <a:gd name="T7" fmla="*/ 96 h 106"/>
                <a:gd name="T8" fmla="*/ 28 w 44"/>
                <a:gd name="T9" fmla="*/ 96 h 106"/>
                <a:gd name="T10" fmla="*/ 24 w 44"/>
                <a:gd name="T11" fmla="*/ 102 h 106"/>
                <a:gd name="T12" fmla="*/ 20 w 44"/>
                <a:gd name="T13" fmla="*/ 104 h 106"/>
                <a:gd name="T14" fmla="*/ 16 w 44"/>
                <a:gd name="T15" fmla="*/ 106 h 106"/>
                <a:gd name="T16" fmla="*/ 10 w 44"/>
                <a:gd name="T17" fmla="*/ 106 h 106"/>
                <a:gd name="T18" fmla="*/ 6 w 44"/>
                <a:gd name="T19" fmla="*/ 104 h 106"/>
                <a:gd name="T20" fmla="*/ 2 w 44"/>
                <a:gd name="T21" fmla="*/ 100 h 106"/>
                <a:gd name="T22" fmla="*/ 0 w 44"/>
                <a:gd name="T23" fmla="*/ 94 h 106"/>
                <a:gd name="T24" fmla="*/ 0 w 44"/>
                <a:gd name="T25" fmla="*/ 88 h 106"/>
                <a:gd name="T26" fmla="*/ 0 w 44"/>
                <a:gd name="T27" fmla="*/ 88 h 106"/>
                <a:gd name="T28" fmla="*/ 4 w 44"/>
                <a:gd name="T29" fmla="*/ 44 h 106"/>
                <a:gd name="T30" fmla="*/ 4 w 44"/>
                <a:gd name="T31" fmla="*/ 44 h 106"/>
                <a:gd name="T32" fmla="*/ 4 w 44"/>
                <a:gd name="T33" fmla="*/ 26 h 106"/>
                <a:gd name="T34" fmla="*/ 8 w 44"/>
                <a:gd name="T35" fmla="*/ 12 h 106"/>
                <a:gd name="T36" fmla="*/ 12 w 44"/>
                <a:gd name="T37" fmla="*/ 6 h 106"/>
                <a:gd name="T38" fmla="*/ 16 w 44"/>
                <a:gd name="T39" fmla="*/ 2 h 106"/>
                <a:gd name="T40" fmla="*/ 22 w 44"/>
                <a:gd name="T41" fmla="*/ 0 h 106"/>
                <a:gd name="T42" fmla="*/ 28 w 44"/>
                <a:gd name="T43" fmla="*/ 0 h 106"/>
                <a:gd name="T44" fmla="*/ 28 w 44"/>
                <a:gd name="T45" fmla="*/ 0 h 106"/>
                <a:gd name="T46" fmla="*/ 34 w 44"/>
                <a:gd name="T47" fmla="*/ 2 h 106"/>
                <a:gd name="T48" fmla="*/ 40 w 44"/>
                <a:gd name="T49" fmla="*/ 8 h 106"/>
                <a:gd name="T50" fmla="*/ 44 w 44"/>
                <a:gd name="T51" fmla="*/ 16 h 106"/>
                <a:gd name="T52" fmla="*/ 42 w 44"/>
                <a:gd name="T53" fmla="*/ 26 h 106"/>
                <a:gd name="T54" fmla="*/ 42 w 44"/>
                <a:gd name="T55" fmla="*/ 2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" h="106">
                  <a:moveTo>
                    <a:pt x="42" y="26"/>
                  </a:moveTo>
                  <a:lnTo>
                    <a:pt x="42" y="26"/>
                  </a:lnTo>
                  <a:lnTo>
                    <a:pt x="30" y="86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4" y="102"/>
                  </a:lnTo>
                  <a:lnTo>
                    <a:pt x="20" y="104"/>
                  </a:lnTo>
                  <a:lnTo>
                    <a:pt x="16" y="106"/>
                  </a:lnTo>
                  <a:lnTo>
                    <a:pt x="10" y="106"/>
                  </a:lnTo>
                  <a:lnTo>
                    <a:pt x="6" y="104"/>
                  </a:lnTo>
                  <a:lnTo>
                    <a:pt x="2" y="100"/>
                  </a:lnTo>
                  <a:lnTo>
                    <a:pt x="0" y="9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4" y="26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0" y="8"/>
                  </a:lnTo>
                  <a:lnTo>
                    <a:pt x="44" y="16"/>
                  </a:lnTo>
                  <a:lnTo>
                    <a:pt x="42" y="26"/>
                  </a:lnTo>
                  <a:lnTo>
                    <a:pt x="42" y="26"/>
                  </a:lnTo>
                  <a:close/>
                </a:path>
              </a:pathLst>
            </a:cu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645">
              <a:extLst>
                <a:ext uri="{FF2B5EF4-FFF2-40B4-BE49-F238E27FC236}">
                  <a16:creationId xmlns:a16="http://schemas.microsoft.com/office/drawing/2014/main" id="{F35FFABE-E907-3D69-171E-F57D9D9EB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538" y="4314825"/>
              <a:ext cx="101600" cy="50800"/>
            </a:xfrm>
            <a:custGeom>
              <a:avLst/>
              <a:gdLst>
                <a:gd name="T0" fmla="*/ 32 w 64"/>
                <a:gd name="T1" fmla="*/ 0 h 32"/>
                <a:gd name="T2" fmla="*/ 64 w 64"/>
                <a:gd name="T3" fmla="*/ 0 h 32"/>
                <a:gd name="T4" fmla="*/ 64 w 64"/>
                <a:gd name="T5" fmla="*/ 32 h 32"/>
                <a:gd name="T6" fmla="*/ 0 w 64"/>
                <a:gd name="T7" fmla="*/ 32 h 32"/>
                <a:gd name="T8" fmla="*/ 0 w 64"/>
                <a:gd name="T9" fmla="*/ 20 h 32"/>
                <a:gd name="T10" fmla="*/ 32 w 64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32">
                  <a:moveTo>
                    <a:pt x="32" y="0"/>
                  </a:moveTo>
                  <a:lnTo>
                    <a:pt x="64" y="0"/>
                  </a:lnTo>
                  <a:lnTo>
                    <a:pt x="64" y="3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99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646">
              <a:extLst>
                <a:ext uri="{FF2B5EF4-FFF2-40B4-BE49-F238E27FC236}">
                  <a16:creationId xmlns:a16="http://schemas.microsoft.com/office/drawing/2014/main" id="{43F661C4-96A2-7FB6-D341-3D8A9564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463" y="4054475"/>
              <a:ext cx="76200" cy="279400"/>
            </a:xfrm>
            <a:custGeom>
              <a:avLst/>
              <a:gdLst>
                <a:gd name="T0" fmla="*/ 2 w 48"/>
                <a:gd name="T1" fmla="*/ 40 h 176"/>
                <a:gd name="T2" fmla="*/ 6 w 48"/>
                <a:gd name="T3" fmla="*/ 168 h 176"/>
                <a:gd name="T4" fmla="*/ 48 w 48"/>
                <a:gd name="T5" fmla="*/ 176 h 176"/>
                <a:gd name="T6" fmla="*/ 48 w 48"/>
                <a:gd name="T7" fmla="*/ 76 h 176"/>
                <a:gd name="T8" fmla="*/ 44 w 48"/>
                <a:gd name="T9" fmla="*/ 38 h 176"/>
                <a:gd name="T10" fmla="*/ 44 w 48"/>
                <a:gd name="T11" fmla="*/ 38 h 176"/>
                <a:gd name="T12" fmla="*/ 44 w 48"/>
                <a:gd name="T13" fmla="*/ 30 h 176"/>
                <a:gd name="T14" fmla="*/ 44 w 48"/>
                <a:gd name="T15" fmla="*/ 24 h 176"/>
                <a:gd name="T16" fmla="*/ 42 w 48"/>
                <a:gd name="T17" fmla="*/ 18 h 176"/>
                <a:gd name="T18" fmla="*/ 40 w 48"/>
                <a:gd name="T19" fmla="*/ 12 h 176"/>
                <a:gd name="T20" fmla="*/ 32 w 48"/>
                <a:gd name="T21" fmla="*/ 4 h 176"/>
                <a:gd name="T22" fmla="*/ 24 w 48"/>
                <a:gd name="T23" fmla="*/ 0 h 176"/>
                <a:gd name="T24" fmla="*/ 18 w 48"/>
                <a:gd name="T25" fmla="*/ 0 h 176"/>
                <a:gd name="T26" fmla="*/ 14 w 48"/>
                <a:gd name="T27" fmla="*/ 2 h 176"/>
                <a:gd name="T28" fmla="*/ 10 w 48"/>
                <a:gd name="T29" fmla="*/ 4 h 176"/>
                <a:gd name="T30" fmla="*/ 6 w 48"/>
                <a:gd name="T31" fmla="*/ 8 h 176"/>
                <a:gd name="T32" fmla="*/ 4 w 48"/>
                <a:gd name="T33" fmla="*/ 14 h 176"/>
                <a:gd name="T34" fmla="*/ 2 w 48"/>
                <a:gd name="T35" fmla="*/ 20 h 176"/>
                <a:gd name="T36" fmla="*/ 0 w 48"/>
                <a:gd name="T37" fmla="*/ 30 h 176"/>
                <a:gd name="T38" fmla="*/ 2 w 48"/>
                <a:gd name="T39" fmla="*/ 40 h 176"/>
                <a:gd name="T40" fmla="*/ 2 w 48"/>
                <a:gd name="T41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176">
                  <a:moveTo>
                    <a:pt x="2" y="40"/>
                  </a:moveTo>
                  <a:lnTo>
                    <a:pt x="6" y="168"/>
                  </a:lnTo>
                  <a:lnTo>
                    <a:pt x="48" y="176"/>
                  </a:lnTo>
                  <a:lnTo>
                    <a:pt x="48" y="7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4" y="30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2" y="4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4" y="2"/>
                  </a:lnTo>
                  <a:lnTo>
                    <a:pt x="10" y="4"/>
                  </a:lnTo>
                  <a:lnTo>
                    <a:pt x="6" y="8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0"/>
                  </a:lnTo>
                  <a:lnTo>
                    <a:pt x="2" y="40"/>
                  </a:lnTo>
                  <a:lnTo>
                    <a:pt x="2" y="40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647">
              <a:extLst>
                <a:ext uri="{FF2B5EF4-FFF2-40B4-BE49-F238E27FC236}">
                  <a16:creationId xmlns:a16="http://schemas.microsoft.com/office/drawing/2014/main" id="{4A6AC7CB-B34B-FBAF-D6CA-332B54950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3" y="4051300"/>
              <a:ext cx="234950" cy="95250"/>
            </a:xfrm>
            <a:custGeom>
              <a:avLst/>
              <a:gdLst>
                <a:gd name="T0" fmla="*/ 136 w 148"/>
                <a:gd name="T1" fmla="*/ 60 h 60"/>
                <a:gd name="T2" fmla="*/ 148 w 148"/>
                <a:gd name="T3" fmla="*/ 50 h 60"/>
                <a:gd name="T4" fmla="*/ 148 w 148"/>
                <a:gd name="T5" fmla="*/ 50 h 60"/>
                <a:gd name="T6" fmla="*/ 148 w 148"/>
                <a:gd name="T7" fmla="*/ 42 h 60"/>
                <a:gd name="T8" fmla="*/ 148 w 148"/>
                <a:gd name="T9" fmla="*/ 40 h 60"/>
                <a:gd name="T10" fmla="*/ 144 w 148"/>
                <a:gd name="T11" fmla="*/ 36 h 60"/>
                <a:gd name="T12" fmla="*/ 134 w 148"/>
                <a:gd name="T13" fmla="*/ 32 h 60"/>
                <a:gd name="T14" fmla="*/ 118 w 148"/>
                <a:gd name="T15" fmla="*/ 26 h 60"/>
                <a:gd name="T16" fmla="*/ 118 w 148"/>
                <a:gd name="T17" fmla="*/ 26 h 60"/>
                <a:gd name="T18" fmla="*/ 98 w 148"/>
                <a:gd name="T19" fmla="*/ 18 h 60"/>
                <a:gd name="T20" fmla="*/ 80 w 148"/>
                <a:gd name="T21" fmla="*/ 14 h 60"/>
                <a:gd name="T22" fmla="*/ 48 w 148"/>
                <a:gd name="T23" fmla="*/ 8 h 60"/>
                <a:gd name="T24" fmla="*/ 48 w 148"/>
                <a:gd name="T25" fmla="*/ 8 h 60"/>
                <a:gd name="T26" fmla="*/ 46 w 148"/>
                <a:gd name="T27" fmla="*/ 4 h 60"/>
                <a:gd name="T28" fmla="*/ 46 w 148"/>
                <a:gd name="T29" fmla="*/ 0 h 60"/>
                <a:gd name="T30" fmla="*/ 46 w 148"/>
                <a:gd name="T31" fmla="*/ 0 h 60"/>
                <a:gd name="T32" fmla="*/ 38 w 148"/>
                <a:gd name="T33" fmla="*/ 2 h 60"/>
                <a:gd name="T34" fmla="*/ 26 w 148"/>
                <a:gd name="T35" fmla="*/ 0 h 60"/>
                <a:gd name="T36" fmla="*/ 16 w 148"/>
                <a:gd name="T37" fmla="*/ 0 h 60"/>
                <a:gd name="T38" fmla="*/ 4 w 148"/>
                <a:gd name="T39" fmla="*/ 2 h 60"/>
                <a:gd name="T40" fmla="*/ 4 w 148"/>
                <a:gd name="T41" fmla="*/ 2 h 60"/>
                <a:gd name="T42" fmla="*/ 2 w 148"/>
                <a:gd name="T43" fmla="*/ 22 h 60"/>
                <a:gd name="T44" fmla="*/ 0 w 148"/>
                <a:gd name="T45" fmla="*/ 30 h 60"/>
                <a:gd name="T46" fmla="*/ 2 w 148"/>
                <a:gd name="T47" fmla="*/ 38 h 60"/>
                <a:gd name="T48" fmla="*/ 6 w 148"/>
                <a:gd name="T49" fmla="*/ 44 h 60"/>
                <a:gd name="T50" fmla="*/ 16 w 148"/>
                <a:gd name="T51" fmla="*/ 50 h 60"/>
                <a:gd name="T52" fmla="*/ 32 w 148"/>
                <a:gd name="T53" fmla="*/ 52 h 60"/>
                <a:gd name="T54" fmla="*/ 56 w 148"/>
                <a:gd name="T55" fmla="*/ 52 h 60"/>
                <a:gd name="T56" fmla="*/ 56 w 148"/>
                <a:gd name="T57" fmla="*/ 52 h 60"/>
                <a:gd name="T58" fmla="*/ 68 w 148"/>
                <a:gd name="T59" fmla="*/ 52 h 60"/>
                <a:gd name="T60" fmla="*/ 78 w 148"/>
                <a:gd name="T61" fmla="*/ 54 h 60"/>
                <a:gd name="T62" fmla="*/ 90 w 148"/>
                <a:gd name="T63" fmla="*/ 54 h 60"/>
                <a:gd name="T64" fmla="*/ 102 w 148"/>
                <a:gd name="T65" fmla="*/ 54 h 60"/>
                <a:gd name="T66" fmla="*/ 102 w 148"/>
                <a:gd name="T67" fmla="*/ 54 h 60"/>
                <a:gd name="T68" fmla="*/ 120 w 148"/>
                <a:gd name="T69" fmla="*/ 56 h 60"/>
                <a:gd name="T70" fmla="*/ 136 w 148"/>
                <a:gd name="T71" fmla="*/ 60 h 60"/>
                <a:gd name="T72" fmla="*/ 136 w 148"/>
                <a:gd name="T7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" h="60">
                  <a:moveTo>
                    <a:pt x="136" y="60"/>
                  </a:moveTo>
                  <a:lnTo>
                    <a:pt x="148" y="50"/>
                  </a:lnTo>
                  <a:lnTo>
                    <a:pt x="148" y="50"/>
                  </a:lnTo>
                  <a:lnTo>
                    <a:pt x="148" y="42"/>
                  </a:lnTo>
                  <a:lnTo>
                    <a:pt x="148" y="40"/>
                  </a:lnTo>
                  <a:lnTo>
                    <a:pt x="144" y="36"/>
                  </a:lnTo>
                  <a:lnTo>
                    <a:pt x="134" y="32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98" y="18"/>
                  </a:lnTo>
                  <a:lnTo>
                    <a:pt x="80" y="1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6" y="4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6" y="50"/>
                  </a:lnTo>
                  <a:lnTo>
                    <a:pt x="32" y="52"/>
                  </a:lnTo>
                  <a:lnTo>
                    <a:pt x="56" y="52"/>
                  </a:lnTo>
                  <a:lnTo>
                    <a:pt x="56" y="52"/>
                  </a:lnTo>
                  <a:lnTo>
                    <a:pt x="68" y="52"/>
                  </a:lnTo>
                  <a:lnTo>
                    <a:pt x="78" y="54"/>
                  </a:lnTo>
                  <a:lnTo>
                    <a:pt x="90" y="54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120" y="56"/>
                  </a:lnTo>
                  <a:lnTo>
                    <a:pt x="136" y="60"/>
                  </a:lnTo>
                  <a:lnTo>
                    <a:pt x="136" y="6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648">
              <a:extLst>
                <a:ext uri="{FF2B5EF4-FFF2-40B4-BE49-F238E27FC236}">
                  <a16:creationId xmlns:a16="http://schemas.microsoft.com/office/drawing/2014/main" id="{C0D3D521-EAF1-905B-68D6-A89EE2F22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714750"/>
              <a:ext cx="69850" cy="79375"/>
            </a:xfrm>
            <a:custGeom>
              <a:avLst/>
              <a:gdLst>
                <a:gd name="T0" fmla="*/ 40 w 44"/>
                <a:gd name="T1" fmla="*/ 38 h 50"/>
                <a:gd name="T2" fmla="*/ 40 w 44"/>
                <a:gd name="T3" fmla="*/ 38 h 50"/>
                <a:gd name="T4" fmla="*/ 42 w 44"/>
                <a:gd name="T5" fmla="*/ 28 h 50"/>
                <a:gd name="T6" fmla="*/ 44 w 44"/>
                <a:gd name="T7" fmla="*/ 18 h 50"/>
                <a:gd name="T8" fmla="*/ 44 w 44"/>
                <a:gd name="T9" fmla="*/ 18 h 50"/>
                <a:gd name="T10" fmla="*/ 44 w 44"/>
                <a:gd name="T11" fmla="*/ 12 h 50"/>
                <a:gd name="T12" fmla="*/ 42 w 44"/>
                <a:gd name="T13" fmla="*/ 8 h 50"/>
                <a:gd name="T14" fmla="*/ 40 w 44"/>
                <a:gd name="T15" fmla="*/ 4 h 50"/>
                <a:gd name="T16" fmla="*/ 34 w 44"/>
                <a:gd name="T17" fmla="*/ 2 h 50"/>
                <a:gd name="T18" fmla="*/ 30 w 44"/>
                <a:gd name="T19" fmla="*/ 0 h 50"/>
                <a:gd name="T20" fmla="*/ 24 w 44"/>
                <a:gd name="T21" fmla="*/ 0 h 50"/>
                <a:gd name="T22" fmla="*/ 18 w 44"/>
                <a:gd name="T23" fmla="*/ 2 h 50"/>
                <a:gd name="T24" fmla="*/ 14 w 44"/>
                <a:gd name="T25" fmla="*/ 4 h 50"/>
                <a:gd name="T26" fmla="*/ 14 w 44"/>
                <a:gd name="T27" fmla="*/ 4 h 50"/>
                <a:gd name="T28" fmla="*/ 6 w 44"/>
                <a:gd name="T29" fmla="*/ 10 h 50"/>
                <a:gd name="T30" fmla="*/ 2 w 44"/>
                <a:gd name="T31" fmla="*/ 16 h 50"/>
                <a:gd name="T32" fmla="*/ 0 w 44"/>
                <a:gd name="T33" fmla="*/ 24 h 50"/>
                <a:gd name="T34" fmla="*/ 0 w 44"/>
                <a:gd name="T35" fmla="*/ 30 h 50"/>
                <a:gd name="T36" fmla="*/ 0 w 44"/>
                <a:gd name="T37" fmla="*/ 30 h 50"/>
                <a:gd name="T38" fmla="*/ 0 w 44"/>
                <a:gd name="T39" fmla="*/ 40 h 50"/>
                <a:gd name="T40" fmla="*/ 6 w 44"/>
                <a:gd name="T41" fmla="*/ 46 h 50"/>
                <a:gd name="T42" fmla="*/ 12 w 44"/>
                <a:gd name="T43" fmla="*/ 50 h 50"/>
                <a:gd name="T44" fmla="*/ 20 w 44"/>
                <a:gd name="T45" fmla="*/ 50 h 50"/>
                <a:gd name="T46" fmla="*/ 26 w 44"/>
                <a:gd name="T47" fmla="*/ 48 h 50"/>
                <a:gd name="T48" fmla="*/ 34 w 44"/>
                <a:gd name="T49" fmla="*/ 44 h 50"/>
                <a:gd name="T50" fmla="*/ 38 w 44"/>
                <a:gd name="T51" fmla="*/ 42 h 50"/>
                <a:gd name="T52" fmla="*/ 40 w 44"/>
                <a:gd name="T53" fmla="*/ 38 h 50"/>
                <a:gd name="T54" fmla="*/ 40 w 44"/>
                <a:gd name="T5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" h="50">
                  <a:moveTo>
                    <a:pt x="40" y="38"/>
                  </a:moveTo>
                  <a:lnTo>
                    <a:pt x="40" y="38"/>
                  </a:lnTo>
                  <a:lnTo>
                    <a:pt x="42" y="28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4" y="12"/>
                  </a:lnTo>
                  <a:lnTo>
                    <a:pt x="42" y="8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6" y="10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6" y="46"/>
                  </a:lnTo>
                  <a:lnTo>
                    <a:pt x="12" y="50"/>
                  </a:lnTo>
                  <a:lnTo>
                    <a:pt x="20" y="50"/>
                  </a:lnTo>
                  <a:lnTo>
                    <a:pt x="26" y="48"/>
                  </a:lnTo>
                  <a:lnTo>
                    <a:pt x="34" y="44"/>
                  </a:lnTo>
                  <a:lnTo>
                    <a:pt x="38" y="42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FC9E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Freeform 649">
              <a:extLst>
                <a:ext uri="{FF2B5EF4-FFF2-40B4-BE49-F238E27FC236}">
                  <a16:creationId xmlns:a16="http://schemas.microsoft.com/office/drawing/2014/main" id="{80AA7EC9-A796-1284-68A9-4A7E644FD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38" y="3727450"/>
              <a:ext cx="111125" cy="177800"/>
            </a:xfrm>
            <a:custGeom>
              <a:avLst/>
              <a:gdLst>
                <a:gd name="T0" fmla="*/ 58 w 70"/>
                <a:gd name="T1" fmla="*/ 12 h 112"/>
                <a:gd name="T2" fmla="*/ 58 w 70"/>
                <a:gd name="T3" fmla="*/ 12 h 112"/>
                <a:gd name="T4" fmla="*/ 60 w 70"/>
                <a:gd name="T5" fmla="*/ 18 h 112"/>
                <a:gd name="T6" fmla="*/ 60 w 70"/>
                <a:gd name="T7" fmla="*/ 22 h 112"/>
                <a:gd name="T8" fmla="*/ 62 w 70"/>
                <a:gd name="T9" fmla="*/ 28 h 112"/>
                <a:gd name="T10" fmla="*/ 62 w 70"/>
                <a:gd name="T11" fmla="*/ 28 h 112"/>
                <a:gd name="T12" fmla="*/ 64 w 70"/>
                <a:gd name="T13" fmla="*/ 34 h 112"/>
                <a:gd name="T14" fmla="*/ 70 w 70"/>
                <a:gd name="T15" fmla="*/ 38 h 112"/>
                <a:gd name="T16" fmla="*/ 70 w 70"/>
                <a:gd name="T17" fmla="*/ 38 h 112"/>
                <a:gd name="T18" fmla="*/ 70 w 70"/>
                <a:gd name="T19" fmla="*/ 40 h 112"/>
                <a:gd name="T20" fmla="*/ 68 w 70"/>
                <a:gd name="T21" fmla="*/ 42 h 112"/>
                <a:gd name="T22" fmla="*/ 66 w 70"/>
                <a:gd name="T23" fmla="*/ 44 h 112"/>
                <a:gd name="T24" fmla="*/ 66 w 70"/>
                <a:gd name="T25" fmla="*/ 44 h 112"/>
                <a:gd name="T26" fmla="*/ 66 w 70"/>
                <a:gd name="T27" fmla="*/ 48 h 112"/>
                <a:gd name="T28" fmla="*/ 68 w 70"/>
                <a:gd name="T29" fmla="*/ 48 h 112"/>
                <a:gd name="T30" fmla="*/ 68 w 70"/>
                <a:gd name="T31" fmla="*/ 48 h 112"/>
                <a:gd name="T32" fmla="*/ 66 w 70"/>
                <a:gd name="T33" fmla="*/ 52 h 112"/>
                <a:gd name="T34" fmla="*/ 62 w 70"/>
                <a:gd name="T35" fmla="*/ 52 h 112"/>
                <a:gd name="T36" fmla="*/ 62 w 70"/>
                <a:gd name="T37" fmla="*/ 52 h 112"/>
                <a:gd name="T38" fmla="*/ 66 w 70"/>
                <a:gd name="T39" fmla="*/ 54 h 112"/>
                <a:gd name="T40" fmla="*/ 66 w 70"/>
                <a:gd name="T41" fmla="*/ 54 h 112"/>
                <a:gd name="T42" fmla="*/ 66 w 70"/>
                <a:gd name="T43" fmla="*/ 56 h 112"/>
                <a:gd name="T44" fmla="*/ 66 w 70"/>
                <a:gd name="T45" fmla="*/ 56 h 112"/>
                <a:gd name="T46" fmla="*/ 64 w 70"/>
                <a:gd name="T47" fmla="*/ 60 h 112"/>
                <a:gd name="T48" fmla="*/ 64 w 70"/>
                <a:gd name="T49" fmla="*/ 60 h 112"/>
                <a:gd name="T50" fmla="*/ 64 w 70"/>
                <a:gd name="T51" fmla="*/ 62 h 112"/>
                <a:gd name="T52" fmla="*/ 64 w 70"/>
                <a:gd name="T53" fmla="*/ 66 h 112"/>
                <a:gd name="T54" fmla="*/ 64 w 70"/>
                <a:gd name="T55" fmla="*/ 66 h 112"/>
                <a:gd name="T56" fmla="*/ 62 w 70"/>
                <a:gd name="T57" fmla="*/ 68 h 112"/>
                <a:gd name="T58" fmla="*/ 56 w 70"/>
                <a:gd name="T59" fmla="*/ 68 h 112"/>
                <a:gd name="T60" fmla="*/ 56 w 70"/>
                <a:gd name="T61" fmla="*/ 68 h 112"/>
                <a:gd name="T62" fmla="*/ 54 w 70"/>
                <a:gd name="T63" fmla="*/ 68 h 112"/>
                <a:gd name="T64" fmla="*/ 50 w 70"/>
                <a:gd name="T65" fmla="*/ 70 h 112"/>
                <a:gd name="T66" fmla="*/ 48 w 70"/>
                <a:gd name="T67" fmla="*/ 78 h 112"/>
                <a:gd name="T68" fmla="*/ 48 w 70"/>
                <a:gd name="T69" fmla="*/ 86 h 112"/>
                <a:gd name="T70" fmla="*/ 50 w 70"/>
                <a:gd name="T71" fmla="*/ 94 h 112"/>
                <a:gd name="T72" fmla="*/ 50 w 70"/>
                <a:gd name="T73" fmla="*/ 94 h 112"/>
                <a:gd name="T74" fmla="*/ 56 w 70"/>
                <a:gd name="T75" fmla="*/ 98 h 112"/>
                <a:gd name="T76" fmla="*/ 62 w 70"/>
                <a:gd name="T77" fmla="*/ 104 h 112"/>
                <a:gd name="T78" fmla="*/ 70 w 70"/>
                <a:gd name="T79" fmla="*/ 112 h 112"/>
                <a:gd name="T80" fmla="*/ 20 w 70"/>
                <a:gd name="T81" fmla="*/ 96 h 112"/>
                <a:gd name="T82" fmla="*/ 20 w 70"/>
                <a:gd name="T83" fmla="*/ 96 h 112"/>
                <a:gd name="T84" fmla="*/ 22 w 70"/>
                <a:gd name="T85" fmla="*/ 88 h 112"/>
                <a:gd name="T86" fmla="*/ 24 w 70"/>
                <a:gd name="T87" fmla="*/ 76 h 112"/>
                <a:gd name="T88" fmla="*/ 26 w 70"/>
                <a:gd name="T89" fmla="*/ 62 h 112"/>
                <a:gd name="T90" fmla="*/ 26 w 70"/>
                <a:gd name="T91" fmla="*/ 62 h 112"/>
                <a:gd name="T92" fmla="*/ 20 w 70"/>
                <a:gd name="T93" fmla="*/ 58 h 112"/>
                <a:gd name="T94" fmla="*/ 8 w 70"/>
                <a:gd name="T95" fmla="*/ 46 h 112"/>
                <a:gd name="T96" fmla="*/ 4 w 70"/>
                <a:gd name="T97" fmla="*/ 38 h 112"/>
                <a:gd name="T98" fmla="*/ 0 w 70"/>
                <a:gd name="T99" fmla="*/ 28 h 112"/>
                <a:gd name="T100" fmla="*/ 0 w 70"/>
                <a:gd name="T101" fmla="*/ 20 h 112"/>
                <a:gd name="T102" fmla="*/ 4 w 70"/>
                <a:gd name="T103" fmla="*/ 10 h 112"/>
                <a:gd name="T104" fmla="*/ 4 w 70"/>
                <a:gd name="T105" fmla="*/ 10 h 112"/>
                <a:gd name="T106" fmla="*/ 10 w 70"/>
                <a:gd name="T107" fmla="*/ 4 h 112"/>
                <a:gd name="T108" fmla="*/ 20 w 70"/>
                <a:gd name="T109" fmla="*/ 0 h 112"/>
                <a:gd name="T110" fmla="*/ 32 w 70"/>
                <a:gd name="T111" fmla="*/ 0 h 112"/>
                <a:gd name="T112" fmla="*/ 42 w 70"/>
                <a:gd name="T113" fmla="*/ 0 h 112"/>
                <a:gd name="T114" fmla="*/ 42 w 70"/>
                <a:gd name="T115" fmla="*/ 0 h 112"/>
                <a:gd name="T116" fmla="*/ 48 w 70"/>
                <a:gd name="T117" fmla="*/ 2 h 112"/>
                <a:gd name="T118" fmla="*/ 52 w 70"/>
                <a:gd name="T119" fmla="*/ 4 h 112"/>
                <a:gd name="T120" fmla="*/ 58 w 70"/>
                <a:gd name="T121" fmla="*/ 12 h 112"/>
                <a:gd name="T122" fmla="*/ 58 w 70"/>
                <a:gd name="T12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112">
                  <a:moveTo>
                    <a:pt x="58" y="12"/>
                  </a:moveTo>
                  <a:lnTo>
                    <a:pt x="58" y="12"/>
                  </a:lnTo>
                  <a:lnTo>
                    <a:pt x="60" y="18"/>
                  </a:lnTo>
                  <a:lnTo>
                    <a:pt x="60" y="22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4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70" y="40"/>
                  </a:lnTo>
                  <a:lnTo>
                    <a:pt x="68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6" y="48"/>
                  </a:lnTo>
                  <a:lnTo>
                    <a:pt x="68" y="48"/>
                  </a:lnTo>
                  <a:lnTo>
                    <a:pt x="68" y="48"/>
                  </a:lnTo>
                  <a:lnTo>
                    <a:pt x="66" y="52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6" y="54"/>
                  </a:lnTo>
                  <a:lnTo>
                    <a:pt x="66" y="54"/>
                  </a:lnTo>
                  <a:lnTo>
                    <a:pt x="66" y="56"/>
                  </a:lnTo>
                  <a:lnTo>
                    <a:pt x="66" y="56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62"/>
                  </a:lnTo>
                  <a:lnTo>
                    <a:pt x="64" y="66"/>
                  </a:lnTo>
                  <a:lnTo>
                    <a:pt x="64" y="66"/>
                  </a:lnTo>
                  <a:lnTo>
                    <a:pt x="62" y="68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48" y="78"/>
                  </a:lnTo>
                  <a:lnTo>
                    <a:pt x="48" y="86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6" y="98"/>
                  </a:lnTo>
                  <a:lnTo>
                    <a:pt x="62" y="104"/>
                  </a:lnTo>
                  <a:lnTo>
                    <a:pt x="70" y="112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2" y="88"/>
                  </a:lnTo>
                  <a:lnTo>
                    <a:pt x="24" y="76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20" y="58"/>
                  </a:lnTo>
                  <a:lnTo>
                    <a:pt x="8" y="46"/>
                  </a:lnTo>
                  <a:lnTo>
                    <a:pt x="4" y="38"/>
                  </a:lnTo>
                  <a:lnTo>
                    <a:pt x="0" y="28"/>
                  </a:lnTo>
                  <a:lnTo>
                    <a:pt x="0" y="2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20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8" y="2"/>
                  </a:lnTo>
                  <a:lnTo>
                    <a:pt x="52" y="4"/>
                  </a:lnTo>
                  <a:lnTo>
                    <a:pt x="58" y="12"/>
                  </a:lnTo>
                  <a:lnTo>
                    <a:pt x="58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Freeform 650">
              <a:extLst>
                <a:ext uri="{FF2B5EF4-FFF2-40B4-BE49-F238E27FC236}">
                  <a16:creationId xmlns:a16="http://schemas.microsoft.com/office/drawing/2014/main" id="{BCA55FF4-22A9-948F-5844-B51D6475D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988" y="3810000"/>
              <a:ext cx="57150" cy="47625"/>
            </a:xfrm>
            <a:custGeom>
              <a:avLst/>
              <a:gdLst>
                <a:gd name="T0" fmla="*/ 36 w 36"/>
                <a:gd name="T1" fmla="*/ 16 h 30"/>
                <a:gd name="T2" fmla="*/ 36 w 36"/>
                <a:gd name="T3" fmla="*/ 16 h 30"/>
                <a:gd name="T4" fmla="*/ 16 w 36"/>
                <a:gd name="T5" fmla="*/ 10 h 30"/>
                <a:gd name="T6" fmla="*/ 10 w 36"/>
                <a:gd name="T7" fmla="*/ 6 h 30"/>
                <a:gd name="T8" fmla="*/ 4 w 36"/>
                <a:gd name="T9" fmla="*/ 0 h 30"/>
                <a:gd name="T10" fmla="*/ 4 w 36"/>
                <a:gd name="T11" fmla="*/ 0 h 30"/>
                <a:gd name="T12" fmla="*/ 4 w 36"/>
                <a:gd name="T13" fmla="*/ 2 h 30"/>
                <a:gd name="T14" fmla="*/ 2 w 36"/>
                <a:gd name="T15" fmla="*/ 4 h 30"/>
                <a:gd name="T16" fmla="*/ 0 w 36"/>
                <a:gd name="T17" fmla="*/ 6 h 30"/>
                <a:gd name="T18" fmla="*/ 0 w 36"/>
                <a:gd name="T19" fmla="*/ 8 h 30"/>
                <a:gd name="T20" fmla="*/ 0 w 36"/>
                <a:gd name="T21" fmla="*/ 8 h 30"/>
                <a:gd name="T22" fmla="*/ 2 w 36"/>
                <a:gd name="T23" fmla="*/ 8 h 30"/>
                <a:gd name="T24" fmla="*/ 6 w 36"/>
                <a:gd name="T25" fmla="*/ 10 h 30"/>
                <a:gd name="T26" fmla="*/ 6 w 36"/>
                <a:gd name="T27" fmla="*/ 10 h 30"/>
                <a:gd name="T28" fmla="*/ 4 w 36"/>
                <a:gd name="T29" fmla="*/ 30 h 30"/>
                <a:gd name="T30" fmla="*/ 4 w 36"/>
                <a:gd name="T31" fmla="*/ 30 h 30"/>
                <a:gd name="T32" fmla="*/ 16 w 36"/>
                <a:gd name="T33" fmla="*/ 24 h 30"/>
                <a:gd name="T34" fmla="*/ 30 w 36"/>
                <a:gd name="T35" fmla="*/ 20 h 30"/>
                <a:gd name="T36" fmla="*/ 30 w 36"/>
                <a:gd name="T37" fmla="*/ 20 h 30"/>
                <a:gd name="T38" fmla="*/ 32 w 36"/>
                <a:gd name="T39" fmla="*/ 16 h 30"/>
                <a:gd name="T40" fmla="*/ 36 w 36"/>
                <a:gd name="T41" fmla="*/ 16 h 30"/>
                <a:gd name="T42" fmla="*/ 36 w 36"/>
                <a:gd name="T43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0">
                  <a:moveTo>
                    <a:pt x="36" y="16"/>
                  </a:moveTo>
                  <a:lnTo>
                    <a:pt x="36" y="16"/>
                  </a:lnTo>
                  <a:lnTo>
                    <a:pt x="16" y="10"/>
                  </a:lnTo>
                  <a:lnTo>
                    <a:pt x="10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16" y="24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6" y="16"/>
                  </a:lnTo>
                  <a:lnTo>
                    <a:pt x="36" y="16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Freeform 651">
              <a:extLst>
                <a:ext uri="{FF2B5EF4-FFF2-40B4-BE49-F238E27FC236}">
                  <a16:creationId xmlns:a16="http://schemas.microsoft.com/office/drawing/2014/main" id="{AD99EF4A-5F3D-9883-CB64-DE39E2F28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3724275"/>
              <a:ext cx="92075" cy="101600"/>
            </a:xfrm>
            <a:custGeom>
              <a:avLst/>
              <a:gdLst>
                <a:gd name="T0" fmla="*/ 58 w 58"/>
                <a:gd name="T1" fmla="*/ 8 h 64"/>
                <a:gd name="T2" fmla="*/ 58 w 58"/>
                <a:gd name="T3" fmla="*/ 8 h 64"/>
                <a:gd name="T4" fmla="*/ 54 w 58"/>
                <a:gd name="T5" fmla="*/ 4 h 64"/>
                <a:gd name="T6" fmla="*/ 50 w 58"/>
                <a:gd name="T7" fmla="*/ 2 h 64"/>
                <a:gd name="T8" fmla="*/ 42 w 58"/>
                <a:gd name="T9" fmla="*/ 0 h 64"/>
                <a:gd name="T10" fmla="*/ 34 w 58"/>
                <a:gd name="T11" fmla="*/ 0 h 64"/>
                <a:gd name="T12" fmla="*/ 26 w 58"/>
                <a:gd name="T13" fmla="*/ 0 h 64"/>
                <a:gd name="T14" fmla="*/ 18 w 58"/>
                <a:gd name="T15" fmla="*/ 2 h 64"/>
                <a:gd name="T16" fmla="*/ 10 w 58"/>
                <a:gd name="T17" fmla="*/ 6 h 64"/>
                <a:gd name="T18" fmla="*/ 4 w 58"/>
                <a:gd name="T19" fmla="*/ 14 h 64"/>
                <a:gd name="T20" fmla="*/ 4 w 58"/>
                <a:gd name="T21" fmla="*/ 14 h 64"/>
                <a:gd name="T22" fmla="*/ 0 w 58"/>
                <a:gd name="T23" fmla="*/ 24 h 64"/>
                <a:gd name="T24" fmla="*/ 0 w 58"/>
                <a:gd name="T25" fmla="*/ 32 h 64"/>
                <a:gd name="T26" fmla="*/ 0 w 58"/>
                <a:gd name="T27" fmla="*/ 42 h 64"/>
                <a:gd name="T28" fmla="*/ 4 w 58"/>
                <a:gd name="T29" fmla="*/ 48 h 64"/>
                <a:gd name="T30" fmla="*/ 8 w 58"/>
                <a:gd name="T31" fmla="*/ 54 h 64"/>
                <a:gd name="T32" fmla="*/ 14 w 58"/>
                <a:gd name="T33" fmla="*/ 60 h 64"/>
                <a:gd name="T34" fmla="*/ 22 w 58"/>
                <a:gd name="T35" fmla="*/ 62 h 64"/>
                <a:gd name="T36" fmla="*/ 30 w 58"/>
                <a:gd name="T37" fmla="*/ 64 h 64"/>
                <a:gd name="T38" fmla="*/ 30 w 58"/>
                <a:gd name="T39" fmla="*/ 54 h 64"/>
                <a:gd name="T40" fmla="*/ 30 w 58"/>
                <a:gd name="T41" fmla="*/ 54 h 64"/>
                <a:gd name="T42" fmla="*/ 28 w 58"/>
                <a:gd name="T43" fmla="*/ 38 h 64"/>
                <a:gd name="T44" fmla="*/ 28 w 58"/>
                <a:gd name="T45" fmla="*/ 36 h 64"/>
                <a:gd name="T46" fmla="*/ 30 w 58"/>
                <a:gd name="T47" fmla="*/ 36 h 64"/>
                <a:gd name="T48" fmla="*/ 34 w 58"/>
                <a:gd name="T49" fmla="*/ 40 h 64"/>
                <a:gd name="T50" fmla="*/ 34 w 58"/>
                <a:gd name="T51" fmla="*/ 40 h 64"/>
                <a:gd name="T52" fmla="*/ 44 w 58"/>
                <a:gd name="T53" fmla="*/ 22 h 64"/>
                <a:gd name="T54" fmla="*/ 50 w 58"/>
                <a:gd name="T55" fmla="*/ 14 h 64"/>
                <a:gd name="T56" fmla="*/ 58 w 58"/>
                <a:gd name="T57" fmla="*/ 8 h 64"/>
                <a:gd name="T58" fmla="*/ 58 w 58"/>
                <a:gd name="T5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64">
                  <a:moveTo>
                    <a:pt x="58" y="8"/>
                  </a:moveTo>
                  <a:lnTo>
                    <a:pt x="58" y="8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4" y="48"/>
                  </a:lnTo>
                  <a:lnTo>
                    <a:pt x="8" y="54"/>
                  </a:lnTo>
                  <a:lnTo>
                    <a:pt x="14" y="60"/>
                  </a:lnTo>
                  <a:lnTo>
                    <a:pt x="22" y="62"/>
                  </a:lnTo>
                  <a:lnTo>
                    <a:pt x="30" y="64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44" y="22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58" y="8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Freeform 652">
              <a:extLst>
                <a:ext uri="{FF2B5EF4-FFF2-40B4-BE49-F238E27FC236}">
                  <a16:creationId xmlns:a16="http://schemas.microsoft.com/office/drawing/2014/main" id="{395ACA45-D8B4-07C9-F718-708AE8FBF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3" y="3736975"/>
              <a:ext cx="66675" cy="98425"/>
            </a:xfrm>
            <a:custGeom>
              <a:avLst/>
              <a:gdLst>
                <a:gd name="T0" fmla="*/ 34 w 42"/>
                <a:gd name="T1" fmla="*/ 0 h 62"/>
                <a:gd name="T2" fmla="*/ 34 w 42"/>
                <a:gd name="T3" fmla="*/ 0 h 62"/>
                <a:gd name="T4" fmla="*/ 40 w 42"/>
                <a:gd name="T5" fmla="*/ 2 h 62"/>
                <a:gd name="T6" fmla="*/ 42 w 42"/>
                <a:gd name="T7" fmla="*/ 6 h 62"/>
                <a:gd name="T8" fmla="*/ 38 w 42"/>
                <a:gd name="T9" fmla="*/ 10 h 62"/>
                <a:gd name="T10" fmla="*/ 34 w 42"/>
                <a:gd name="T11" fmla="*/ 14 h 62"/>
                <a:gd name="T12" fmla="*/ 34 w 42"/>
                <a:gd name="T13" fmla="*/ 14 h 62"/>
                <a:gd name="T14" fmla="*/ 22 w 42"/>
                <a:gd name="T15" fmla="*/ 26 h 62"/>
                <a:gd name="T16" fmla="*/ 16 w 42"/>
                <a:gd name="T17" fmla="*/ 32 h 62"/>
                <a:gd name="T18" fmla="*/ 12 w 42"/>
                <a:gd name="T19" fmla="*/ 34 h 62"/>
                <a:gd name="T20" fmla="*/ 12 w 42"/>
                <a:gd name="T21" fmla="*/ 34 h 62"/>
                <a:gd name="T22" fmla="*/ 8 w 42"/>
                <a:gd name="T23" fmla="*/ 26 h 62"/>
                <a:gd name="T24" fmla="*/ 4 w 42"/>
                <a:gd name="T25" fmla="*/ 26 h 62"/>
                <a:gd name="T26" fmla="*/ 2 w 42"/>
                <a:gd name="T27" fmla="*/ 30 h 62"/>
                <a:gd name="T28" fmla="*/ 2 w 42"/>
                <a:gd name="T29" fmla="*/ 30 h 62"/>
                <a:gd name="T30" fmla="*/ 2 w 42"/>
                <a:gd name="T31" fmla="*/ 38 h 62"/>
                <a:gd name="T32" fmla="*/ 4 w 42"/>
                <a:gd name="T33" fmla="*/ 48 h 62"/>
                <a:gd name="T34" fmla="*/ 8 w 42"/>
                <a:gd name="T35" fmla="*/ 54 h 62"/>
                <a:gd name="T36" fmla="*/ 14 w 42"/>
                <a:gd name="T37" fmla="*/ 62 h 62"/>
                <a:gd name="T38" fmla="*/ 14 w 42"/>
                <a:gd name="T39" fmla="*/ 62 h 62"/>
                <a:gd name="T40" fmla="*/ 6 w 42"/>
                <a:gd name="T41" fmla="*/ 54 h 62"/>
                <a:gd name="T42" fmla="*/ 0 w 42"/>
                <a:gd name="T43" fmla="*/ 44 h 62"/>
                <a:gd name="T44" fmla="*/ 0 w 42"/>
                <a:gd name="T45" fmla="*/ 34 h 62"/>
                <a:gd name="T46" fmla="*/ 0 w 42"/>
                <a:gd name="T47" fmla="*/ 26 h 62"/>
                <a:gd name="T48" fmla="*/ 0 w 42"/>
                <a:gd name="T49" fmla="*/ 26 h 62"/>
                <a:gd name="T50" fmla="*/ 6 w 42"/>
                <a:gd name="T51" fmla="*/ 18 h 62"/>
                <a:gd name="T52" fmla="*/ 14 w 42"/>
                <a:gd name="T53" fmla="*/ 12 h 62"/>
                <a:gd name="T54" fmla="*/ 34 w 42"/>
                <a:gd name="T55" fmla="*/ 0 h 62"/>
                <a:gd name="T56" fmla="*/ 34 w 42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62">
                  <a:moveTo>
                    <a:pt x="34" y="0"/>
                  </a:moveTo>
                  <a:lnTo>
                    <a:pt x="34" y="0"/>
                  </a:lnTo>
                  <a:lnTo>
                    <a:pt x="40" y="2"/>
                  </a:lnTo>
                  <a:lnTo>
                    <a:pt x="42" y="6"/>
                  </a:lnTo>
                  <a:lnTo>
                    <a:pt x="38" y="1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22" y="26"/>
                  </a:lnTo>
                  <a:lnTo>
                    <a:pt x="16" y="32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4" y="48"/>
                  </a:lnTo>
                  <a:lnTo>
                    <a:pt x="8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6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18"/>
                  </a:lnTo>
                  <a:lnTo>
                    <a:pt x="14" y="1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Freeform 653">
              <a:extLst>
                <a:ext uri="{FF2B5EF4-FFF2-40B4-BE49-F238E27FC236}">
                  <a16:creationId xmlns:a16="http://schemas.microsoft.com/office/drawing/2014/main" id="{AE535A42-2553-18C5-D418-EB32BED33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3768725"/>
              <a:ext cx="22225" cy="44450"/>
            </a:xfrm>
            <a:custGeom>
              <a:avLst/>
              <a:gdLst>
                <a:gd name="T0" fmla="*/ 10 w 14"/>
                <a:gd name="T1" fmla="*/ 2 h 28"/>
                <a:gd name="T2" fmla="*/ 10 w 14"/>
                <a:gd name="T3" fmla="*/ 2 h 28"/>
                <a:gd name="T4" fmla="*/ 6 w 14"/>
                <a:gd name="T5" fmla="*/ 0 h 28"/>
                <a:gd name="T6" fmla="*/ 2 w 14"/>
                <a:gd name="T7" fmla="*/ 2 h 28"/>
                <a:gd name="T8" fmla="*/ 2 w 14"/>
                <a:gd name="T9" fmla="*/ 6 h 28"/>
                <a:gd name="T10" fmla="*/ 0 w 14"/>
                <a:gd name="T11" fmla="*/ 10 h 28"/>
                <a:gd name="T12" fmla="*/ 0 w 14"/>
                <a:gd name="T13" fmla="*/ 10 h 28"/>
                <a:gd name="T14" fmla="*/ 2 w 14"/>
                <a:gd name="T15" fmla="*/ 14 h 28"/>
                <a:gd name="T16" fmla="*/ 4 w 14"/>
                <a:gd name="T17" fmla="*/ 16 h 28"/>
                <a:gd name="T18" fmla="*/ 8 w 14"/>
                <a:gd name="T19" fmla="*/ 20 h 28"/>
                <a:gd name="T20" fmla="*/ 8 w 14"/>
                <a:gd name="T21" fmla="*/ 20 h 28"/>
                <a:gd name="T22" fmla="*/ 8 w 14"/>
                <a:gd name="T23" fmla="*/ 24 h 28"/>
                <a:gd name="T24" fmla="*/ 8 w 14"/>
                <a:gd name="T25" fmla="*/ 26 h 28"/>
                <a:gd name="T26" fmla="*/ 10 w 14"/>
                <a:gd name="T27" fmla="*/ 28 h 28"/>
                <a:gd name="T28" fmla="*/ 10 w 14"/>
                <a:gd name="T29" fmla="*/ 28 h 28"/>
                <a:gd name="T30" fmla="*/ 10 w 14"/>
                <a:gd name="T31" fmla="*/ 28 h 28"/>
                <a:gd name="T32" fmla="*/ 12 w 14"/>
                <a:gd name="T33" fmla="*/ 26 h 28"/>
                <a:gd name="T34" fmla="*/ 12 w 14"/>
                <a:gd name="T35" fmla="*/ 26 h 28"/>
                <a:gd name="T36" fmla="*/ 14 w 14"/>
                <a:gd name="T37" fmla="*/ 22 h 28"/>
                <a:gd name="T38" fmla="*/ 14 w 14"/>
                <a:gd name="T39" fmla="*/ 14 h 28"/>
                <a:gd name="T40" fmla="*/ 12 w 14"/>
                <a:gd name="T41" fmla="*/ 8 h 28"/>
                <a:gd name="T42" fmla="*/ 10 w 14"/>
                <a:gd name="T43" fmla="*/ 2 h 28"/>
                <a:gd name="T44" fmla="*/ 10 w 14"/>
                <a:gd name="T45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28">
                  <a:moveTo>
                    <a:pt x="10" y="2"/>
                  </a:moveTo>
                  <a:lnTo>
                    <a:pt x="10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4" y="22"/>
                  </a:lnTo>
                  <a:lnTo>
                    <a:pt x="14" y="14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Freeform 654">
              <a:extLst>
                <a:ext uri="{FF2B5EF4-FFF2-40B4-BE49-F238E27FC236}">
                  <a16:creationId xmlns:a16="http://schemas.microsoft.com/office/drawing/2014/main" id="{482E3B2D-E145-0C29-3650-F3450D97F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63" y="3870325"/>
              <a:ext cx="130175" cy="263525"/>
            </a:xfrm>
            <a:custGeom>
              <a:avLst/>
              <a:gdLst>
                <a:gd name="T0" fmla="*/ 62 w 82"/>
                <a:gd name="T1" fmla="*/ 54 h 166"/>
                <a:gd name="T2" fmla="*/ 62 w 82"/>
                <a:gd name="T3" fmla="*/ 54 h 166"/>
                <a:gd name="T4" fmla="*/ 70 w 82"/>
                <a:gd name="T5" fmla="*/ 50 h 166"/>
                <a:gd name="T6" fmla="*/ 72 w 82"/>
                <a:gd name="T7" fmla="*/ 42 h 166"/>
                <a:gd name="T8" fmla="*/ 70 w 82"/>
                <a:gd name="T9" fmla="*/ 34 h 166"/>
                <a:gd name="T10" fmla="*/ 64 w 82"/>
                <a:gd name="T11" fmla="*/ 28 h 166"/>
                <a:gd name="T12" fmla="*/ 64 w 82"/>
                <a:gd name="T13" fmla="*/ 28 h 166"/>
                <a:gd name="T14" fmla="*/ 56 w 82"/>
                <a:gd name="T15" fmla="*/ 20 h 166"/>
                <a:gd name="T16" fmla="*/ 56 w 82"/>
                <a:gd name="T17" fmla="*/ 20 h 166"/>
                <a:gd name="T18" fmla="*/ 44 w 82"/>
                <a:gd name="T19" fmla="*/ 8 h 166"/>
                <a:gd name="T20" fmla="*/ 54 w 82"/>
                <a:gd name="T21" fmla="*/ 20 h 166"/>
                <a:gd name="T22" fmla="*/ 28 w 82"/>
                <a:gd name="T23" fmla="*/ 8 h 166"/>
                <a:gd name="T24" fmla="*/ 6 w 82"/>
                <a:gd name="T25" fmla="*/ 0 h 166"/>
                <a:gd name="T26" fmla="*/ 6 w 82"/>
                <a:gd name="T27" fmla="*/ 0 h 166"/>
                <a:gd name="T28" fmla="*/ 4 w 82"/>
                <a:gd name="T29" fmla="*/ 4 h 166"/>
                <a:gd name="T30" fmla="*/ 2 w 82"/>
                <a:gd name="T31" fmla="*/ 10 h 166"/>
                <a:gd name="T32" fmla="*/ 0 w 82"/>
                <a:gd name="T33" fmla="*/ 24 h 166"/>
                <a:gd name="T34" fmla="*/ 2 w 82"/>
                <a:gd name="T35" fmla="*/ 38 h 166"/>
                <a:gd name="T36" fmla="*/ 8 w 82"/>
                <a:gd name="T37" fmla="*/ 50 h 166"/>
                <a:gd name="T38" fmla="*/ 8 w 82"/>
                <a:gd name="T39" fmla="*/ 50 h 166"/>
                <a:gd name="T40" fmla="*/ 16 w 82"/>
                <a:gd name="T41" fmla="*/ 64 h 166"/>
                <a:gd name="T42" fmla="*/ 24 w 82"/>
                <a:gd name="T43" fmla="*/ 74 h 166"/>
                <a:gd name="T44" fmla="*/ 24 w 82"/>
                <a:gd name="T45" fmla="*/ 78 h 166"/>
                <a:gd name="T46" fmla="*/ 26 w 82"/>
                <a:gd name="T47" fmla="*/ 84 h 166"/>
                <a:gd name="T48" fmla="*/ 24 w 82"/>
                <a:gd name="T49" fmla="*/ 92 h 166"/>
                <a:gd name="T50" fmla="*/ 20 w 82"/>
                <a:gd name="T51" fmla="*/ 100 h 166"/>
                <a:gd name="T52" fmla="*/ 20 w 82"/>
                <a:gd name="T53" fmla="*/ 100 h 166"/>
                <a:gd name="T54" fmla="*/ 12 w 82"/>
                <a:gd name="T55" fmla="*/ 114 h 166"/>
                <a:gd name="T56" fmla="*/ 6 w 82"/>
                <a:gd name="T57" fmla="*/ 126 h 166"/>
                <a:gd name="T58" fmla="*/ 4 w 82"/>
                <a:gd name="T59" fmla="*/ 132 h 166"/>
                <a:gd name="T60" fmla="*/ 2 w 82"/>
                <a:gd name="T61" fmla="*/ 138 h 166"/>
                <a:gd name="T62" fmla="*/ 2 w 82"/>
                <a:gd name="T63" fmla="*/ 138 h 166"/>
                <a:gd name="T64" fmla="*/ 4 w 82"/>
                <a:gd name="T65" fmla="*/ 146 h 166"/>
                <a:gd name="T66" fmla="*/ 8 w 82"/>
                <a:gd name="T67" fmla="*/ 154 h 166"/>
                <a:gd name="T68" fmla="*/ 14 w 82"/>
                <a:gd name="T69" fmla="*/ 162 h 166"/>
                <a:gd name="T70" fmla="*/ 18 w 82"/>
                <a:gd name="T71" fmla="*/ 164 h 166"/>
                <a:gd name="T72" fmla="*/ 24 w 82"/>
                <a:gd name="T73" fmla="*/ 166 h 166"/>
                <a:gd name="T74" fmla="*/ 24 w 82"/>
                <a:gd name="T75" fmla="*/ 166 h 166"/>
                <a:gd name="T76" fmla="*/ 46 w 82"/>
                <a:gd name="T77" fmla="*/ 166 h 166"/>
                <a:gd name="T78" fmla="*/ 68 w 82"/>
                <a:gd name="T79" fmla="*/ 166 h 166"/>
                <a:gd name="T80" fmla="*/ 68 w 82"/>
                <a:gd name="T81" fmla="*/ 166 h 166"/>
                <a:gd name="T82" fmla="*/ 70 w 82"/>
                <a:gd name="T83" fmla="*/ 158 h 166"/>
                <a:gd name="T84" fmla="*/ 76 w 82"/>
                <a:gd name="T85" fmla="*/ 144 h 166"/>
                <a:gd name="T86" fmla="*/ 82 w 82"/>
                <a:gd name="T87" fmla="*/ 126 h 166"/>
                <a:gd name="T88" fmla="*/ 82 w 82"/>
                <a:gd name="T89" fmla="*/ 126 h 166"/>
                <a:gd name="T90" fmla="*/ 76 w 82"/>
                <a:gd name="T91" fmla="*/ 124 h 166"/>
                <a:gd name="T92" fmla="*/ 70 w 82"/>
                <a:gd name="T93" fmla="*/ 124 h 166"/>
                <a:gd name="T94" fmla="*/ 64 w 82"/>
                <a:gd name="T95" fmla="*/ 124 h 166"/>
                <a:gd name="T96" fmla="*/ 60 w 82"/>
                <a:gd name="T97" fmla="*/ 122 h 166"/>
                <a:gd name="T98" fmla="*/ 60 w 82"/>
                <a:gd name="T99" fmla="*/ 122 h 166"/>
                <a:gd name="T100" fmla="*/ 62 w 82"/>
                <a:gd name="T101" fmla="*/ 106 h 166"/>
                <a:gd name="T102" fmla="*/ 62 w 82"/>
                <a:gd name="T103" fmla="*/ 86 h 166"/>
                <a:gd name="T104" fmla="*/ 62 w 82"/>
                <a:gd name="T105" fmla="*/ 54 h 166"/>
                <a:gd name="T106" fmla="*/ 62 w 82"/>
                <a:gd name="T107" fmla="*/ 5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166">
                  <a:moveTo>
                    <a:pt x="62" y="54"/>
                  </a:moveTo>
                  <a:lnTo>
                    <a:pt x="62" y="54"/>
                  </a:lnTo>
                  <a:lnTo>
                    <a:pt x="70" y="50"/>
                  </a:lnTo>
                  <a:lnTo>
                    <a:pt x="72" y="42"/>
                  </a:lnTo>
                  <a:lnTo>
                    <a:pt x="70" y="34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44" y="8"/>
                  </a:lnTo>
                  <a:lnTo>
                    <a:pt x="54" y="20"/>
                  </a:lnTo>
                  <a:lnTo>
                    <a:pt x="28" y="8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24"/>
                  </a:lnTo>
                  <a:lnTo>
                    <a:pt x="2" y="38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16" y="64"/>
                  </a:lnTo>
                  <a:lnTo>
                    <a:pt x="24" y="74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24" y="92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4" y="132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4" y="146"/>
                  </a:lnTo>
                  <a:lnTo>
                    <a:pt x="8" y="154"/>
                  </a:lnTo>
                  <a:lnTo>
                    <a:pt x="14" y="162"/>
                  </a:lnTo>
                  <a:lnTo>
                    <a:pt x="18" y="164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46" y="166"/>
                  </a:lnTo>
                  <a:lnTo>
                    <a:pt x="68" y="166"/>
                  </a:lnTo>
                  <a:lnTo>
                    <a:pt x="68" y="166"/>
                  </a:lnTo>
                  <a:lnTo>
                    <a:pt x="70" y="158"/>
                  </a:lnTo>
                  <a:lnTo>
                    <a:pt x="76" y="144"/>
                  </a:lnTo>
                  <a:lnTo>
                    <a:pt x="82" y="126"/>
                  </a:lnTo>
                  <a:lnTo>
                    <a:pt x="82" y="126"/>
                  </a:lnTo>
                  <a:lnTo>
                    <a:pt x="76" y="124"/>
                  </a:lnTo>
                  <a:lnTo>
                    <a:pt x="70" y="124"/>
                  </a:lnTo>
                  <a:lnTo>
                    <a:pt x="64" y="124"/>
                  </a:lnTo>
                  <a:lnTo>
                    <a:pt x="60" y="122"/>
                  </a:lnTo>
                  <a:lnTo>
                    <a:pt x="60" y="122"/>
                  </a:lnTo>
                  <a:lnTo>
                    <a:pt x="62" y="106"/>
                  </a:lnTo>
                  <a:lnTo>
                    <a:pt x="62" y="86"/>
                  </a:lnTo>
                  <a:lnTo>
                    <a:pt x="62" y="54"/>
                  </a:lnTo>
                  <a:lnTo>
                    <a:pt x="62" y="54"/>
                  </a:lnTo>
                  <a:close/>
                </a:path>
              </a:pathLst>
            </a:cu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655">
              <a:extLst>
                <a:ext uri="{FF2B5EF4-FFF2-40B4-BE49-F238E27FC236}">
                  <a16:creationId xmlns:a16="http://schemas.microsoft.com/office/drawing/2014/main" id="{883D4B2A-A783-1646-FB50-E51843B99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138" y="4108450"/>
              <a:ext cx="85725" cy="263525"/>
            </a:xfrm>
            <a:custGeom>
              <a:avLst/>
              <a:gdLst>
                <a:gd name="T0" fmla="*/ 40 w 54"/>
                <a:gd name="T1" fmla="*/ 14 h 166"/>
                <a:gd name="T2" fmla="*/ 40 w 54"/>
                <a:gd name="T3" fmla="*/ 14 h 166"/>
                <a:gd name="T4" fmla="*/ 38 w 54"/>
                <a:gd name="T5" fmla="*/ 6 h 166"/>
                <a:gd name="T6" fmla="*/ 38 w 54"/>
                <a:gd name="T7" fmla="*/ 2 h 166"/>
                <a:gd name="T8" fmla="*/ 34 w 54"/>
                <a:gd name="T9" fmla="*/ 2 h 166"/>
                <a:gd name="T10" fmla="*/ 32 w 54"/>
                <a:gd name="T11" fmla="*/ 0 h 166"/>
                <a:gd name="T12" fmla="*/ 28 w 54"/>
                <a:gd name="T13" fmla="*/ 2 h 166"/>
                <a:gd name="T14" fmla="*/ 20 w 54"/>
                <a:gd name="T15" fmla="*/ 10 h 166"/>
                <a:gd name="T16" fmla="*/ 20 w 54"/>
                <a:gd name="T17" fmla="*/ 10 h 166"/>
                <a:gd name="T18" fmla="*/ 12 w 54"/>
                <a:gd name="T19" fmla="*/ 22 h 166"/>
                <a:gd name="T20" fmla="*/ 6 w 54"/>
                <a:gd name="T21" fmla="*/ 36 h 166"/>
                <a:gd name="T22" fmla="*/ 6 w 54"/>
                <a:gd name="T23" fmla="*/ 50 h 166"/>
                <a:gd name="T24" fmla="*/ 6 w 54"/>
                <a:gd name="T25" fmla="*/ 66 h 166"/>
                <a:gd name="T26" fmla="*/ 8 w 54"/>
                <a:gd name="T27" fmla="*/ 94 h 166"/>
                <a:gd name="T28" fmla="*/ 10 w 54"/>
                <a:gd name="T29" fmla="*/ 108 h 166"/>
                <a:gd name="T30" fmla="*/ 8 w 54"/>
                <a:gd name="T31" fmla="*/ 120 h 166"/>
                <a:gd name="T32" fmla="*/ 8 w 54"/>
                <a:gd name="T33" fmla="*/ 120 h 166"/>
                <a:gd name="T34" fmla="*/ 6 w 54"/>
                <a:gd name="T35" fmla="*/ 126 h 166"/>
                <a:gd name="T36" fmla="*/ 2 w 54"/>
                <a:gd name="T37" fmla="*/ 130 h 166"/>
                <a:gd name="T38" fmla="*/ 0 w 54"/>
                <a:gd name="T39" fmla="*/ 134 h 166"/>
                <a:gd name="T40" fmla="*/ 0 w 54"/>
                <a:gd name="T41" fmla="*/ 138 h 166"/>
                <a:gd name="T42" fmla="*/ 0 w 54"/>
                <a:gd name="T43" fmla="*/ 138 h 166"/>
                <a:gd name="T44" fmla="*/ 2 w 54"/>
                <a:gd name="T45" fmla="*/ 142 h 166"/>
                <a:gd name="T46" fmla="*/ 12 w 54"/>
                <a:gd name="T47" fmla="*/ 144 h 166"/>
                <a:gd name="T48" fmla="*/ 12 w 54"/>
                <a:gd name="T49" fmla="*/ 144 h 166"/>
                <a:gd name="T50" fmla="*/ 18 w 54"/>
                <a:gd name="T51" fmla="*/ 156 h 166"/>
                <a:gd name="T52" fmla="*/ 20 w 54"/>
                <a:gd name="T53" fmla="*/ 160 h 166"/>
                <a:gd name="T54" fmla="*/ 22 w 54"/>
                <a:gd name="T55" fmla="*/ 164 h 166"/>
                <a:gd name="T56" fmla="*/ 22 w 54"/>
                <a:gd name="T57" fmla="*/ 164 h 166"/>
                <a:gd name="T58" fmla="*/ 30 w 54"/>
                <a:gd name="T59" fmla="*/ 166 h 166"/>
                <a:gd name="T60" fmla="*/ 38 w 54"/>
                <a:gd name="T61" fmla="*/ 166 h 166"/>
                <a:gd name="T62" fmla="*/ 54 w 54"/>
                <a:gd name="T63" fmla="*/ 166 h 166"/>
                <a:gd name="T64" fmla="*/ 54 w 54"/>
                <a:gd name="T65" fmla="*/ 166 h 166"/>
                <a:gd name="T66" fmla="*/ 52 w 54"/>
                <a:gd name="T67" fmla="*/ 162 h 166"/>
                <a:gd name="T68" fmla="*/ 46 w 54"/>
                <a:gd name="T69" fmla="*/ 160 h 166"/>
                <a:gd name="T70" fmla="*/ 40 w 54"/>
                <a:gd name="T71" fmla="*/ 156 h 166"/>
                <a:gd name="T72" fmla="*/ 34 w 54"/>
                <a:gd name="T73" fmla="*/ 150 h 166"/>
                <a:gd name="T74" fmla="*/ 34 w 54"/>
                <a:gd name="T75" fmla="*/ 150 h 166"/>
                <a:gd name="T76" fmla="*/ 30 w 54"/>
                <a:gd name="T77" fmla="*/ 144 h 166"/>
                <a:gd name="T78" fmla="*/ 28 w 54"/>
                <a:gd name="T79" fmla="*/ 136 h 166"/>
                <a:gd name="T80" fmla="*/ 26 w 54"/>
                <a:gd name="T81" fmla="*/ 122 h 166"/>
                <a:gd name="T82" fmla="*/ 26 w 54"/>
                <a:gd name="T83" fmla="*/ 122 h 166"/>
                <a:gd name="T84" fmla="*/ 26 w 54"/>
                <a:gd name="T85" fmla="*/ 110 h 166"/>
                <a:gd name="T86" fmla="*/ 26 w 54"/>
                <a:gd name="T87" fmla="*/ 96 h 166"/>
                <a:gd name="T88" fmla="*/ 30 w 54"/>
                <a:gd name="T89" fmla="*/ 64 h 166"/>
                <a:gd name="T90" fmla="*/ 40 w 54"/>
                <a:gd name="T91" fmla="*/ 14 h 166"/>
                <a:gd name="T92" fmla="*/ 40 w 54"/>
                <a:gd name="T93" fmla="*/ 1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4" h="166">
                  <a:moveTo>
                    <a:pt x="40" y="14"/>
                  </a:moveTo>
                  <a:lnTo>
                    <a:pt x="40" y="14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4" y="2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2" y="22"/>
                  </a:lnTo>
                  <a:lnTo>
                    <a:pt x="6" y="36"/>
                  </a:lnTo>
                  <a:lnTo>
                    <a:pt x="6" y="50"/>
                  </a:lnTo>
                  <a:lnTo>
                    <a:pt x="6" y="66"/>
                  </a:lnTo>
                  <a:lnTo>
                    <a:pt x="8" y="94"/>
                  </a:lnTo>
                  <a:lnTo>
                    <a:pt x="10" y="108"/>
                  </a:lnTo>
                  <a:lnTo>
                    <a:pt x="8" y="120"/>
                  </a:lnTo>
                  <a:lnTo>
                    <a:pt x="8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12" y="144"/>
                  </a:lnTo>
                  <a:lnTo>
                    <a:pt x="12" y="144"/>
                  </a:lnTo>
                  <a:lnTo>
                    <a:pt x="18" y="156"/>
                  </a:lnTo>
                  <a:lnTo>
                    <a:pt x="20" y="160"/>
                  </a:lnTo>
                  <a:lnTo>
                    <a:pt x="22" y="164"/>
                  </a:lnTo>
                  <a:lnTo>
                    <a:pt x="22" y="164"/>
                  </a:lnTo>
                  <a:lnTo>
                    <a:pt x="30" y="166"/>
                  </a:lnTo>
                  <a:lnTo>
                    <a:pt x="38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2" y="162"/>
                  </a:lnTo>
                  <a:lnTo>
                    <a:pt x="46" y="160"/>
                  </a:lnTo>
                  <a:lnTo>
                    <a:pt x="40" y="156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30" y="144"/>
                  </a:lnTo>
                  <a:lnTo>
                    <a:pt x="28" y="136"/>
                  </a:lnTo>
                  <a:lnTo>
                    <a:pt x="26" y="122"/>
                  </a:lnTo>
                  <a:lnTo>
                    <a:pt x="26" y="122"/>
                  </a:lnTo>
                  <a:lnTo>
                    <a:pt x="26" y="110"/>
                  </a:lnTo>
                  <a:lnTo>
                    <a:pt x="26" y="96"/>
                  </a:lnTo>
                  <a:lnTo>
                    <a:pt x="30" y="64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656">
              <a:extLst>
                <a:ext uri="{FF2B5EF4-FFF2-40B4-BE49-F238E27FC236}">
                  <a16:creationId xmlns:a16="http://schemas.microsoft.com/office/drawing/2014/main" id="{90E48C9A-E803-DDE0-F2F3-6637B5B71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4308475"/>
              <a:ext cx="88900" cy="63500"/>
            </a:xfrm>
            <a:custGeom>
              <a:avLst/>
              <a:gdLst>
                <a:gd name="T0" fmla="*/ 8 w 56"/>
                <a:gd name="T1" fmla="*/ 0 h 40"/>
                <a:gd name="T2" fmla="*/ 8 w 56"/>
                <a:gd name="T3" fmla="*/ 0 h 40"/>
                <a:gd name="T4" fmla="*/ 2 w 56"/>
                <a:gd name="T5" fmla="*/ 4 h 40"/>
                <a:gd name="T6" fmla="*/ 0 w 56"/>
                <a:gd name="T7" fmla="*/ 10 h 40"/>
                <a:gd name="T8" fmla="*/ 0 w 56"/>
                <a:gd name="T9" fmla="*/ 10 h 40"/>
                <a:gd name="T10" fmla="*/ 2 w 56"/>
                <a:gd name="T11" fmla="*/ 12 h 40"/>
                <a:gd name="T12" fmla="*/ 2 w 56"/>
                <a:gd name="T13" fmla="*/ 12 h 40"/>
                <a:gd name="T14" fmla="*/ 6 w 56"/>
                <a:gd name="T15" fmla="*/ 28 h 40"/>
                <a:gd name="T16" fmla="*/ 6 w 56"/>
                <a:gd name="T17" fmla="*/ 40 h 40"/>
                <a:gd name="T18" fmla="*/ 8 w 56"/>
                <a:gd name="T19" fmla="*/ 38 h 40"/>
                <a:gd name="T20" fmla="*/ 8 w 56"/>
                <a:gd name="T21" fmla="*/ 28 h 40"/>
                <a:gd name="T22" fmla="*/ 8 w 56"/>
                <a:gd name="T23" fmla="*/ 28 h 40"/>
                <a:gd name="T24" fmla="*/ 8 w 56"/>
                <a:gd name="T25" fmla="*/ 18 h 40"/>
                <a:gd name="T26" fmla="*/ 8 w 56"/>
                <a:gd name="T27" fmla="*/ 18 h 40"/>
                <a:gd name="T28" fmla="*/ 12 w 56"/>
                <a:gd name="T29" fmla="*/ 18 h 40"/>
                <a:gd name="T30" fmla="*/ 14 w 56"/>
                <a:gd name="T31" fmla="*/ 22 h 40"/>
                <a:gd name="T32" fmla="*/ 18 w 56"/>
                <a:gd name="T33" fmla="*/ 26 h 40"/>
                <a:gd name="T34" fmla="*/ 20 w 56"/>
                <a:gd name="T35" fmla="*/ 32 h 40"/>
                <a:gd name="T36" fmla="*/ 24 w 56"/>
                <a:gd name="T37" fmla="*/ 38 h 40"/>
                <a:gd name="T38" fmla="*/ 24 w 56"/>
                <a:gd name="T39" fmla="*/ 38 h 40"/>
                <a:gd name="T40" fmla="*/ 32 w 56"/>
                <a:gd name="T41" fmla="*/ 40 h 40"/>
                <a:gd name="T42" fmla="*/ 40 w 56"/>
                <a:gd name="T43" fmla="*/ 40 h 40"/>
                <a:gd name="T44" fmla="*/ 56 w 56"/>
                <a:gd name="T45" fmla="*/ 40 h 40"/>
                <a:gd name="T46" fmla="*/ 56 w 56"/>
                <a:gd name="T47" fmla="*/ 40 h 40"/>
                <a:gd name="T48" fmla="*/ 54 w 56"/>
                <a:gd name="T49" fmla="*/ 38 h 40"/>
                <a:gd name="T50" fmla="*/ 54 w 56"/>
                <a:gd name="T51" fmla="*/ 36 h 40"/>
                <a:gd name="T52" fmla="*/ 48 w 56"/>
                <a:gd name="T53" fmla="*/ 32 h 40"/>
                <a:gd name="T54" fmla="*/ 48 w 56"/>
                <a:gd name="T55" fmla="*/ 32 h 40"/>
                <a:gd name="T56" fmla="*/ 36 w 56"/>
                <a:gd name="T57" fmla="*/ 32 h 40"/>
                <a:gd name="T58" fmla="*/ 30 w 56"/>
                <a:gd name="T59" fmla="*/ 30 h 40"/>
                <a:gd name="T60" fmla="*/ 24 w 56"/>
                <a:gd name="T61" fmla="*/ 26 h 40"/>
                <a:gd name="T62" fmla="*/ 20 w 56"/>
                <a:gd name="T63" fmla="*/ 20 h 40"/>
                <a:gd name="T64" fmla="*/ 20 w 56"/>
                <a:gd name="T65" fmla="*/ 20 h 40"/>
                <a:gd name="T66" fmla="*/ 16 w 56"/>
                <a:gd name="T67" fmla="*/ 14 h 40"/>
                <a:gd name="T68" fmla="*/ 12 w 56"/>
                <a:gd name="T69" fmla="*/ 10 h 40"/>
                <a:gd name="T70" fmla="*/ 8 w 56"/>
                <a:gd name="T71" fmla="*/ 4 h 40"/>
                <a:gd name="T72" fmla="*/ 8 w 56"/>
                <a:gd name="T73" fmla="*/ 0 h 40"/>
                <a:gd name="T74" fmla="*/ 8 w 56"/>
                <a:gd name="T7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" h="40">
                  <a:moveTo>
                    <a:pt x="8" y="0"/>
                  </a:moveTo>
                  <a:lnTo>
                    <a:pt x="8" y="0"/>
                  </a:lnTo>
                  <a:lnTo>
                    <a:pt x="2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2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20" y="32"/>
                  </a:lnTo>
                  <a:lnTo>
                    <a:pt x="24" y="38"/>
                  </a:lnTo>
                  <a:lnTo>
                    <a:pt x="24" y="38"/>
                  </a:lnTo>
                  <a:lnTo>
                    <a:pt x="32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38"/>
                  </a:lnTo>
                  <a:lnTo>
                    <a:pt x="54" y="36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36" y="32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0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Rectangle 657">
              <a:extLst>
                <a:ext uri="{FF2B5EF4-FFF2-40B4-BE49-F238E27FC236}">
                  <a16:creationId xmlns:a16="http://schemas.microsoft.com/office/drawing/2014/main" id="{7217086D-75E0-EB91-DCB9-66A2F9C4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538" y="4210050"/>
              <a:ext cx="19050" cy="161925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Rectangle 658">
              <a:extLst>
                <a:ext uri="{FF2B5EF4-FFF2-40B4-BE49-F238E27FC236}">
                  <a16:creationId xmlns:a16="http://schemas.microsoft.com/office/drawing/2014/main" id="{0D539E1E-B628-B46A-4ED6-77953A991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113" y="4210050"/>
              <a:ext cx="19050" cy="161925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659">
              <a:extLst>
                <a:ext uri="{FF2B5EF4-FFF2-40B4-BE49-F238E27FC236}">
                  <a16:creationId xmlns:a16="http://schemas.microsoft.com/office/drawing/2014/main" id="{0D4E8A67-90E5-6D1D-AB84-09E9E0C9C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130675"/>
              <a:ext cx="231775" cy="98425"/>
            </a:xfrm>
            <a:custGeom>
              <a:avLst/>
              <a:gdLst>
                <a:gd name="T0" fmla="*/ 24 w 146"/>
                <a:gd name="T1" fmla="*/ 0 h 62"/>
                <a:gd name="T2" fmla="*/ 122 w 146"/>
                <a:gd name="T3" fmla="*/ 0 h 62"/>
                <a:gd name="T4" fmla="*/ 122 w 146"/>
                <a:gd name="T5" fmla="*/ 0 h 62"/>
                <a:gd name="T6" fmla="*/ 132 w 146"/>
                <a:gd name="T7" fmla="*/ 2 h 62"/>
                <a:gd name="T8" fmla="*/ 140 w 146"/>
                <a:gd name="T9" fmla="*/ 8 h 62"/>
                <a:gd name="T10" fmla="*/ 144 w 146"/>
                <a:gd name="T11" fmla="*/ 14 h 62"/>
                <a:gd name="T12" fmla="*/ 146 w 146"/>
                <a:gd name="T13" fmla="*/ 24 h 62"/>
                <a:gd name="T14" fmla="*/ 146 w 146"/>
                <a:gd name="T15" fmla="*/ 38 h 62"/>
                <a:gd name="T16" fmla="*/ 146 w 146"/>
                <a:gd name="T17" fmla="*/ 38 h 62"/>
                <a:gd name="T18" fmla="*/ 144 w 146"/>
                <a:gd name="T19" fmla="*/ 46 h 62"/>
                <a:gd name="T20" fmla="*/ 140 w 146"/>
                <a:gd name="T21" fmla="*/ 54 h 62"/>
                <a:gd name="T22" fmla="*/ 132 w 146"/>
                <a:gd name="T23" fmla="*/ 60 h 62"/>
                <a:gd name="T24" fmla="*/ 122 w 146"/>
                <a:gd name="T25" fmla="*/ 62 h 62"/>
                <a:gd name="T26" fmla="*/ 24 w 146"/>
                <a:gd name="T27" fmla="*/ 62 h 62"/>
                <a:gd name="T28" fmla="*/ 24 w 146"/>
                <a:gd name="T29" fmla="*/ 62 h 62"/>
                <a:gd name="T30" fmla="*/ 14 w 146"/>
                <a:gd name="T31" fmla="*/ 60 h 62"/>
                <a:gd name="T32" fmla="*/ 6 w 146"/>
                <a:gd name="T33" fmla="*/ 54 h 62"/>
                <a:gd name="T34" fmla="*/ 2 w 146"/>
                <a:gd name="T35" fmla="*/ 46 h 62"/>
                <a:gd name="T36" fmla="*/ 0 w 146"/>
                <a:gd name="T37" fmla="*/ 38 h 62"/>
                <a:gd name="T38" fmla="*/ 0 w 146"/>
                <a:gd name="T39" fmla="*/ 24 h 62"/>
                <a:gd name="T40" fmla="*/ 0 w 146"/>
                <a:gd name="T41" fmla="*/ 24 h 62"/>
                <a:gd name="T42" fmla="*/ 2 w 146"/>
                <a:gd name="T43" fmla="*/ 14 h 62"/>
                <a:gd name="T44" fmla="*/ 6 w 146"/>
                <a:gd name="T45" fmla="*/ 8 h 62"/>
                <a:gd name="T46" fmla="*/ 14 w 146"/>
                <a:gd name="T47" fmla="*/ 2 h 62"/>
                <a:gd name="T48" fmla="*/ 24 w 146"/>
                <a:gd name="T49" fmla="*/ 0 h 62"/>
                <a:gd name="T50" fmla="*/ 24 w 146"/>
                <a:gd name="T5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62">
                  <a:moveTo>
                    <a:pt x="24" y="0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132" y="2"/>
                  </a:lnTo>
                  <a:lnTo>
                    <a:pt x="140" y="8"/>
                  </a:lnTo>
                  <a:lnTo>
                    <a:pt x="144" y="14"/>
                  </a:lnTo>
                  <a:lnTo>
                    <a:pt x="146" y="24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4" y="46"/>
                  </a:lnTo>
                  <a:lnTo>
                    <a:pt x="140" y="54"/>
                  </a:lnTo>
                  <a:lnTo>
                    <a:pt x="132" y="60"/>
                  </a:lnTo>
                  <a:lnTo>
                    <a:pt x="122" y="62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14" y="60"/>
                  </a:lnTo>
                  <a:lnTo>
                    <a:pt x="6" y="54"/>
                  </a:lnTo>
                  <a:lnTo>
                    <a:pt x="2" y="46"/>
                  </a:lnTo>
                  <a:lnTo>
                    <a:pt x="0" y="3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660">
              <a:extLst>
                <a:ext uri="{FF2B5EF4-FFF2-40B4-BE49-F238E27FC236}">
                  <a16:creationId xmlns:a16="http://schemas.microsoft.com/office/drawing/2014/main" id="{CAD93BA7-9049-8C10-FB77-BC60F602F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8" y="4130675"/>
              <a:ext cx="120650" cy="98425"/>
            </a:xfrm>
            <a:custGeom>
              <a:avLst/>
              <a:gdLst>
                <a:gd name="T0" fmla="*/ 0 w 76"/>
                <a:gd name="T1" fmla="*/ 0 h 62"/>
                <a:gd name="T2" fmla="*/ 52 w 76"/>
                <a:gd name="T3" fmla="*/ 0 h 62"/>
                <a:gd name="T4" fmla="*/ 52 w 76"/>
                <a:gd name="T5" fmla="*/ 0 h 62"/>
                <a:gd name="T6" fmla="*/ 62 w 76"/>
                <a:gd name="T7" fmla="*/ 2 h 62"/>
                <a:gd name="T8" fmla="*/ 70 w 76"/>
                <a:gd name="T9" fmla="*/ 8 h 62"/>
                <a:gd name="T10" fmla="*/ 74 w 76"/>
                <a:gd name="T11" fmla="*/ 14 h 62"/>
                <a:gd name="T12" fmla="*/ 76 w 76"/>
                <a:gd name="T13" fmla="*/ 24 h 62"/>
                <a:gd name="T14" fmla="*/ 76 w 76"/>
                <a:gd name="T15" fmla="*/ 38 h 62"/>
                <a:gd name="T16" fmla="*/ 76 w 76"/>
                <a:gd name="T17" fmla="*/ 38 h 62"/>
                <a:gd name="T18" fmla="*/ 74 w 76"/>
                <a:gd name="T19" fmla="*/ 46 h 62"/>
                <a:gd name="T20" fmla="*/ 70 w 76"/>
                <a:gd name="T21" fmla="*/ 54 h 62"/>
                <a:gd name="T22" fmla="*/ 62 w 76"/>
                <a:gd name="T23" fmla="*/ 60 h 62"/>
                <a:gd name="T24" fmla="*/ 52 w 76"/>
                <a:gd name="T25" fmla="*/ 62 h 62"/>
                <a:gd name="T26" fmla="*/ 0 w 76"/>
                <a:gd name="T27" fmla="*/ 62 h 62"/>
                <a:gd name="T28" fmla="*/ 0 w 76"/>
                <a:gd name="T2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62">
                  <a:moveTo>
                    <a:pt x="0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62" y="2"/>
                  </a:lnTo>
                  <a:lnTo>
                    <a:pt x="70" y="8"/>
                  </a:lnTo>
                  <a:lnTo>
                    <a:pt x="74" y="14"/>
                  </a:lnTo>
                  <a:lnTo>
                    <a:pt x="76" y="24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46"/>
                  </a:lnTo>
                  <a:lnTo>
                    <a:pt x="70" y="54"/>
                  </a:lnTo>
                  <a:lnTo>
                    <a:pt x="62" y="60"/>
                  </a:lnTo>
                  <a:lnTo>
                    <a:pt x="52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661">
              <a:extLst>
                <a:ext uri="{FF2B5EF4-FFF2-40B4-BE49-F238E27FC236}">
                  <a16:creationId xmlns:a16="http://schemas.microsoft.com/office/drawing/2014/main" id="{542DB181-3CE8-859F-30A5-D3D65E0B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38" y="3813175"/>
              <a:ext cx="98425" cy="317500"/>
            </a:xfrm>
            <a:custGeom>
              <a:avLst/>
              <a:gdLst>
                <a:gd name="T0" fmla="*/ 16 w 62"/>
                <a:gd name="T1" fmla="*/ 0 h 200"/>
                <a:gd name="T2" fmla="*/ 16 w 62"/>
                <a:gd name="T3" fmla="*/ 0 h 200"/>
                <a:gd name="T4" fmla="*/ 8 w 62"/>
                <a:gd name="T5" fmla="*/ 2 h 200"/>
                <a:gd name="T6" fmla="*/ 4 w 62"/>
                <a:gd name="T7" fmla="*/ 6 h 200"/>
                <a:gd name="T8" fmla="*/ 0 w 62"/>
                <a:gd name="T9" fmla="*/ 10 h 200"/>
                <a:gd name="T10" fmla="*/ 0 w 62"/>
                <a:gd name="T11" fmla="*/ 16 h 200"/>
                <a:gd name="T12" fmla="*/ 20 w 62"/>
                <a:gd name="T13" fmla="*/ 184 h 200"/>
                <a:gd name="T14" fmla="*/ 20 w 62"/>
                <a:gd name="T15" fmla="*/ 184 h 200"/>
                <a:gd name="T16" fmla="*/ 22 w 62"/>
                <a:gd name="T17" fmla="*/ 190 h 200"/>
                <a:gd name="T18" fmla="*/ 26 w 62"/>
                <a:gd name="T19" fmla="*/ 196 h 200"/>
                <a:gd name="T20" fmla="*/ 30 w 62"/>
                <a:gd name="T21" fmla="*/ 198 h 200"/>
                <a:gd name="T22" fmla="*/ 36 w 62"/>
                <a:gd name="T23" fmla="*/ 200 h 200"/>
                <a:gd name="T24" fmla="*/ 62 w 62"/>
                <a:gd name="T25" fmla="*/ 200 h 200"/>
                <a:gd name="T26" fmla="*/ 40 w 62"/>
                <a:gd name="T27" fmla="*/ 26 h 200"/>
                <a:gd name="T28" fmla="*/ 40 w 62"/>
                <a:gd name="T29" fmla="*/ 26 h 200"/>
                <a:gd name="T30" fmla="*/ 36 w 62"/>
                <a:gd name="T31" fmla="*/ 14 h 200"/>
                <a:gd name="T32" fmla="*/ 30 w 62"/>
                <a:gd name="T33" fmla="*/ 6 h 200"/>
                <a:gd name="T34" fmla="*/ 24 w 62"/>
                <a:gd name="T35" fmla="*/ 0 h 200"/>
                <a:gd name="T36" fmla="*/ 16 w 62"/>
                <a:gd name="T37" fmla="*/ 0 h 200"/>
                <a:gd name="T38" fmla="*/ 16 w 62"/>
                <a:gd name="T3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200">
                  <a:moveTo>
                    <a:pt x="16" y="0"/>
                  </a:move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0" y="184"/>
                  </a:lnTo>
                  <a:lnTo>
                    <a:pt x="20" y="184"/>
                  </a:lnTo>
                  <a:lnTo>
                    <a:pt x="22" y="190"/>
                  </a:lnTo>
                  <a:lnTo>
                    <a:pt x="26" y="196"/>
                  </a:lnTo>
                  <a:lnTo>
                    <a:pt x="30" y="198"/>
                  </a:lnTo>
                  <a:lnTo>
                    <a:pt x="36" y="200"/>
                  </a:lnTo>
                  <a:lnTo>
                    <a:pt x="62" y="200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6" y="14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662">
              <a:extLst>
                <a:ext uri="{FF2B5EF4-FFF2-40B4-BE49-F238E27FC236}">
                  <a16:creationId xmlns:a16="http://schemas.microsoft.com/office/drawing/2014/main" id="{799DA876-2F70-2284-4281-B4083FDC5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4029075"/>
              <a:ext cx="238125" cy="111125"/>
            </a:xfrm>
            <a:custGeom>
              <a:avLst/>
              <a:gdLst>
                <a:gd name="T0" fmla="*/ 18 w 150"/>
                <a:gd name="T1" fmla="*/ 0 h 70"/>
                <a:gd name="T2" fmla="*/ 18 w 150"/>
                <a:gd name="T3" fmla="*/ 0 h 70"/>
                <a:gd name="T4" fmla="*/ 10 w 150"/>
                <a:gd name="T5" fmla="*/ 14 h 70"/>
                <a:gd name="T6" fmla="*/ 4 w 150"/>
                <a:gd name="T7" fmla="*/ 26 h 70"/>
                <a:gd name="T8" fmla="*/ 2 w 150"/>
                <a:gd name="T9" fmla="*/ 32 h 70"/>
                <a:gd name="T10" fmla="*/ 0 w 150"/>
                <a:gd name="T11" fmla="*/ 38 h 70"/>
                <a:gd name="T12" fmla="*/ 0 w 150"/>
                <a:gd name="T13" fmla="*/ 38 h 70"/>
                <a:gd name="T14" fmla="*/ 2 w 150"/>
                <a:gd name="T15" fmla="*/ 46 h 70"/>
                <a:gd name="T16" fmla="*/ 6 w 150"/>
                <a:gd name="T17" fmla="*/ 54 h 70"/>
                <a:gd name="T18" fmla="*/ 12 w 150"/>
                <a:gd name="T19" fmla="*/ 62 h 70"/>
                <a:gd name="T20" fmla="*/ 16 w 150"/>
                <a:gd name="T21" fmla="*/ 64 h 70"/>
                <a:gd name="T22" fmla="*/ 22 w 150"/>
                <a:gd name="T23" fmla="*/ 66 h 70"/>
                <a:gd name="T24" fmla="*/ 22 w 150"/>
                <a:gd name="T25" fmla="*/ 66 h 70"/>
                <a:gd name="T26" fmla="*/ 48 w 150"/>
                <a:gd name="T27" fmla="*/ 66 h 70"/>
                <a:gd name="T28" fmla="*/ 48 w 150"/>
                <a:gd name="T29" fmla="*/ 66 h 70"/>
                <a:gd name="T30" fmla="*/ 54 w 150"/>
                <a:gd name="T31" fmla="*/ 66 h 70"/>
                <a:gd name="T32" fmla="*/ 54 w 150"/>
                <a:gd name="T33" fmla="*/ 66 h 70"/>
                <a:gd name="T34" fmla="*/ 66 w 150"/>
                <a:gd name="T35" fmla="*/ 66 h 70"/>
                <a:gd name="T36" fmla="*/ 66 w 150"/>
                <a:gd name="T37" fmla="*/ 66 h 70"/>
                <a:gd name="T38" fmla="*/ 66 w 150"/>
                <a:gd name="T39" fmla="*/ 66 h 70"/>
                <a:gd name="T40" fmla="*/ 66 w 150"/>
                <a:gd name="T41" fmla="*/ 66 h 70"/>
                <a:gd name="T42" fmla="*/ 78 w 150"/>
                <a:gd name="T43" fmla="*/ 66 h 70"/>
                <a:gd name="T44" fmla="*/ 88 w 150"/>
                <a:gd name="T45" fmla="*/ 68 h 70"/>
                <a:gd name="T46" fmla="*/ 100 w 150"/>
                <a:gd name="T47" fmla="*/ 68 h 70"/>
                <a:gd name="T48" fmla="*/ 112 w 150"/>
                <a:gd name="T49" fmla="*/ 68 h 70"/>
                <a:gd name="T50" fmla="*/ 112 w 150"/>
                <a:gd name="T51" fmla="*/ 68 h 70"/>
                <a:gd name="T52" fmla="*/ 130 w 150"/>
                <a:gd name="T53" fmla="*/ 70 h 70"/>
                <a:gd name="T54" fmla="*/ 130 w 150"/>
                <a:gd name="T55" fmla="*/ 70 h 70"/>
                <a:gd name="T56" fmla="*/ 140 w 150"/>
                <a:gd name="T57" fmla="*/ 58 h 70"/>
                <a:gd name="T58" fmla="*/ 150 w 150"/>
                <a:gd name="T59" fmla="*/ 48 h 70"/>
                <a:gd name="T60" fmla="*/ 150 w 150"/>
                <a:gd name="T61" fmla="*/ 48 h 70"/>
                <a:gd name="T62" fmla="*/ 128 w 150"/>
                <a:gd name="T63" fmla="*/ 40 h 70"/>
                <a:gd name="T64" fmla="*/ 128 w 150"/>
                <a:gd name="T65" fmla="*/ 40 h 70"/>
                <a:gd name="T66" fmla="*/ 96 w 150"/>
                <a:gd name="T67" fmla="*/ 30 h 70"/>
                <a:gd name="T68" fmla="*/ 76 w 150"/>
                <a:gd name="T69" fmla="*/ 24 h 70"/>
                <a:gd name="T70" fmla="*/ 58 w 150"/>
                <a:gd name="T71" fmla="*/ 22 h 70"/>
                <a:gd name="T72" fmla="*/ 58 w 150"/>
                <a:gd name="T73" fmla="*/ 22 h 70"/>
                <a:gd name="T74" fmla="*/ 58 w 150"/>
                <a:gd name="T75" fmla="*/ 22 h 70"/>
                <a:gd name="T76" fmla="*/ 58 w 150"/>
                <a:gd name="T77" fmla="*/ 22 h 70"/>
                <a:gd name="T78" fmla="*/ 60 w 150"/>
                <a:gd name="T79" fmla="*/ 6 h 70"/>
                <a:gd name="T80" fmla="*/ 18 w 150"/>
                <a:gd name="T8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" h="70">
                  <a:moveTo>
                    <a:pt x="18" y="0"/>
                  </a:moveTo>
                  <a:lnTo>
                    <a:pt x="18" y="0"/>
                  </a:lnTo>
                  <a:lnTo>
                    <a:pt x="10" y="14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6" y="54"/>
                  </a:lnTo>
                  <a:lnTo>
                    <a:pt x="12" y="62"/>
                  </a:lnTo>
                  <a:lnTo>
                    <a:pt x="16" y="64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48" y="66"/>
                  </a:lnTo>
                  <a:lnTo>
                    <a:pt x="48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78" y="66"/>
                  </a:lnTo>
                  <a:lnTo>
                    <a:pt x="88" y="68"/>
                  </a:lnTo>
                  <a:lnTo>
                    <a:pt x="100" y="68"/>
                  </a:lnTo>
                  <a:lnTo>
                    <a:pt x="112" y="68"/>
                  </a:lnTo>
                  <a:lnTo>
                    <a:pt x="112" y="68"/>
                  </a:lnTo>
                  <a:lnTo>
                    <a:pt x="130" y="70"/>
                  </a:lnTo>
                  <a:lnTo>
                    <a:pt x="130" y="70"/>
                  </a:lnTo>
                  <a:lnTo>
                    <a:pt x="140" y="58"/>
                  </a:lnTo>
                  <a:lnTo>
                    <a:pt x="150" y="48"/>
                  </a:lnTo>
                  <a:lnTo>
                    <a:pt x="150" y="48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96" y="30"/>
                  </a:lnTo>
                  <a:lnTo>
                    <a:pt x="76" y="24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60" y="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Freeform 663">
              <a:extLst>
                <a:ext uri="{FF2B5EF4-FFF2-40B4-BE49-F238E27FC236}">
                  <a16:creationId xmlns:a16="http://schemas.microsoft.com/office/drawing/2014/main" id="{AFF6B0E7-D353-7CE5-9595-98E5003AA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963" y="4295775"/>
              <a:ext cx="66675" cy="31750"/>
            </a:xfrm>
            <a:custGeom>
              <a:avLst/>
              <a:gdLst>
                <a:gd name="T0" fmla="*/ 8 w 42"/>
                <a:gd name="T1" fmla="*/ 0 h 20"/>
                <a:gd name="T2" fmla="*/ 38 w 42"/>
                <a:gd name="T3" fmla="*/ 0 h 20"/>
                <a:gd name="T4" fmla="*/ 42 w 42"/>
                <a:gd name="T5" fmla="*/ 20 h 20"/>
                <a:gd name="T6" fmla="*/ 0 w 42"/>
                <a:gd name="T7" fmla="*/ 20 h 20"/>
                <a:gd name="T8" fmla="*/ 8 w 4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>
                  <a:moveTo>
                    <a:pt x="8" y="0"/>
                  </a:moveTo>
                  <a:lnTo>
                    <a:pt x="38" y="0"/>
                  </a:lnTo>
                  <a:lnTo>
                    <a:pt x="42" y="20"/>
                  </a:lnTo>
                  <a:lnTo>
                    <a:pt x="0" y="2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Freeform 664">
              <a:extLst>
                <a:ext uri="{FF2B5EF4-FFF2-40B4-BE49-F238E27FC236}">
                  <a16:creationId xmlns:a16="http://schemas.microsoft.com/office/drawing/2014/main" id="{F5A66326-AF34-685A-24C0-BE1D9DE7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963" y="4311650"/>
              <a:ext cx="66675" cy="15875"/>
            </a:xfrm>
            <a:custGeom>
              <a:avLst/>
              <a:gdLst>
                <a:gd name="T0" fmla="*/ 0 w 42"/>
                <a:gd name="T1" fmla="*/ 10 h 10"/>
                <a:gd name="T2" fmla="*/ 12 w 42"/>
                <a:gd name="T3" fmla="*/ 0 h 10"/>
                <a:gd name="T4" fmla="*/ 34 w 42"/>
                <a:gd name="T5" fmla="*/ 0 h 10"/>
                <a:gd name="T6" fmla="*/ 42 w 42"/>
                <a:gd name="T7" fmla="*/ 10 h 10"/>
                <a:gd name="T8" fmla="*/ 0 w 4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lnTo>
                    <a:pt x="12" y="0"/>
                  </a:lnTo>
                  <a:lnTo>
                    <a:pt x="34" y="0"/>
                  </a:lnTo>
                  <a:lnTo>
                    <a:pt x="42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665">
              <a:extLst>
                <a:ext uri="{FF2B5EF4-FFF2-40B4-BE49-F238E27FC236}">
                  <a16:creationId xmlns:a16="http://schemas.microsoft.com/office/drawing/2014/main" id="{C666474F-35CE-8F47-DAA5-EB26305A6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963" y="3990975"/>
              <a:ext cx="76200" cy="307975"/>
            </a:xfrm>
            <a:custGeom>
              <a:avLst/>
              <a:gdLst>
                <a:gd name="T0" fmla="*/ 48 w 48"/>
                <a:gd name="T1" fmla="*/ 34 h 194"/>
                <a:gd name="T2" fmla="*/ 42 w 48"/>
                <a:gd name="T3" fmla="*/ 194 h 194"/>
                <a:gd name="T4" fmla="*/ 6 w 48"/>
                <a:gd name="T5" fmla="*/ 194 h 194"/>
                <a:gd name="T6" fmla="*/ 0 w 48"/>
                <a:gd name="T7" fmla="*/ 66 h 194"/>
                <a:gd name="T8" fmla="*/ 4 w 48"/>
                <a:gd name="T9" fmla="*/ 32 h 194"/>
                <a:gd name="T10" fmla="*/ 4 w 48"/>
                <a:gd name="T11" fmla="*/ 32 h 194"/>
                <a:gd name="T12" fmla="*/ 4 w 48"/>
                <a:gd name="T13" fmla="*/ 24 h 194"/>
                <a:gd name="T14" fmla="*/ 6 w 48"/>
                <a:gd name="T15" fmla="*/ 18 h 194"/>
                <a:gd name="T16" fmla="*/ 10 w 48"/>
                <a:gd name="T17" fmla="*/ 8 h 194"/>
                <a:gd name="T18" fmla="*/ 18 w 48"/>
                <a:gd name="T19" fmla="*/ 2 h 194"/>
                <a:gd name="T20" fmla="*/ 26 w 48"/>
                <a:gd name="T21" fmla="*/ 0 h 194"/>
                <a:gd name="T22" fmla="*/ 36 w 48"/>
                <a:gd name="T23" fmla="*/ 2 h 194"/>
                <a:gd name="T24" fmla="*/ 40 w 48"/>
                <a:gd name="T25" fmla="*/ 4 h 194"/>
                <a:gd name="T26" fmla="*/ 42 w 48"/>
                <a:gd name="T27" fmla="*/ 8 h 194"/>
                <a:gd name="T28" fmla="*/ 46 w 48"/>
                <a:gd name="T29" fmla="*/ 12 h 194"/>
                <a:gd name="T30" fmla="*/ 48 w 48"/>
                <a:gd name="T31" fmla="*/ 18 h 194"/>
                <a:gd name="T32" fmla="*/ 48 w 48"/>
                <a:gd name="T33" fmla="*/ 24 h 194"/>
                <a:gd name="T34" fmla="*/ 48 w 48"/>
                <a:gd name="T35" fmla="*/ 34 h 194"/>
                <a:gd name="T36" fmla="*/ 48 w 48"/>
                <a:gd name="T37" fmla="*/ 3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94">
                  <a:moveTo>
                    <a:pt x="48" y="34"/>
                  </a:moveTo>
                  <a:lnTo>
                    <a:pt x="42" y="194"/>
                  </a:lnTo>
                  <a:lnTo>
                    <a:pt x="6" y="194"/>
                  </a:lnTo>
                  <a:lnTo>
                    <a:pt x="0" y="66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24"/>
                  </a:lnTo>
                  <a:lnTo>
                    <a:pt x="6" y="18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0" y="4"/>
                  </a:lnTo>
                  <a:lnTo>
                    <a:pt x="42" y="8"/>
                  </a:lnTo>
                  <a:lnTo>
                    <a:pt x="46" y="12"/>
                  </a:lnTo>
                  <a:lnTo>
                    <a:pt x="48" y="18"/>
                  </a:lnTo>
                  <a:lnTo>
                    <a:pt x="48" y="24"/>
                  </a:lnTo>
                  <a:lnTo>
                    <a:pt x="48" y="34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20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666">
              <a:extLst>
                <a:ext uri="{FF2B5EF4-FFF2-40B4-BE49-F238E27FC236}">
                  <a16:creationId xmlns:a16="http://schemas.microsoft.com/office/drawing/2014/main" id="{3F0B757A-E62F-D8C3-2FCF-BA63716B8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613" y="4295775"/>
              <a:ext cx="66675" cy="31750"/>
            </a:xfrm>
            <a:custGeom>
              <a:avLst/>
              <a:gdLst>
                <a:gd name="T0" fmla="*/ 36 w 42"/>
                <a:gd name="T1" fmla="*/ 0 h 20"/>
                <a:gd name="T2" fmla="*/ 6 w 42"/>
                <a:gd name="T3" fmla="*/ 0 h 20"/>
                <a:gd name="T4" fmla="*/ 0 w 42"/>
                <a:gd name="T5" fmla="*/ 20 h 20"/>
                <a:gd name="T6" fmla="*/ 42 w 42"/>
                <a:gd name="T7" fmla="*/ 20 h 20"/>
                <a:gd name="T8" fmla="*/ 36 w 4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>
                  <a:moveTo>
                    <a:pt x="36" y="0"/>
                  </a:moveTo>
                  <a:lnTo>
                    <a:pt x="6" y="0"/>
                  </a:lnTo>
                  <a:lnTo>
                    <a:pt x="0" y="20"/>
                  </a:lnTo>
                  <a:lnTo>
                    <a:pt x="42" y="2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667">
              <a:extLst>
                <a:ext uri="{FF2B5EF4-FFF2-40B4-BE49-F238E27FC236}">
                  <a16:creationId xmlns:a16="http://schemas.microsoft.com/office/drawing/2014/main" id="{F6FCEAAB-51C4-4DCD-76F5-6AE84DBFD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7788" y="4311650"/>
              <a:ext cx="66675" cy="15875"/>
            </a:xfrm>
            <a:custGeom>
              <a:avLst/>
              <a:gdLst>
                <a:gd name="T0" fmla="*/ 42 w 42"/>
                <a:gd name="T1" fmla="*/ 10 h 10"/>
                <a:gd name="T2" fmla="*/ 30 w 42"/>
                <a:gd name="T3" fmla="*/ 0 h 10"/>
                <a:gd name="T4" fmla="*/ 8 w 42"/>
                <a:gd name="T5" fmla="*/ 0 h 10"/>
                <a:gd name="T6" fmla="*/ 0 w 42"/>
                <a:gd name="T7" fmla="*/ 10 h 10"/>
                <a:gd name="T8" fmla="*/ 42 w 4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">
                  <a:moveTo>
                    <a:pt x="42" y="10"/>
                  </a:moveTo>
                  <a:lnTo>
                    <a:pt x="30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42" y="1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668">
              <a:extLst>
                <a:ext uri="{FF2B5EF4-FFF2-40B4-BE49-F238E27FC236}">
                  <a16:creationId xmlns:a16="http://schemas.microsoft.com/office/drawing/2014/main" id="{9F7B4DE5-755F-C8BC-8817-9A351DCED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3" y="3990975"/>
              <a:ext cx="76200" cy="307975"/>
            </a:xfrm>
            <a:custGeom>
              <a:avLst/>
              <a:gdLst>
                <a:gd name="T0" fmla="*/ 0 w 48"/>
                <a:gd name="T1" fmla="*/ 34 h 194"/>
                <a:gd name="T2" fmla="*/ 6 w 48"/>
                <a:gd name="T3" fmla="*/ 194 h 194"/>
                <a:gd name="T4" fmla="*/ 42 w 48"/>
                <a:gd name="T5" fmla="*/ 194 h 194"/>
                <a:gd name="T6" fmla="*/ 48 w 48"/>
                <a:gd name="T7" fmla="*/ 66 h 194"/>
                <a:gd name="T8" fmla="*/ 44 w 48"/>
                <a:gd name="T9" fmla="*/ 32 h 194"/>
                <a:gd name="T10" fmla="*/ 44 w 48"/>
                <a:gd name="T11" fmla="*/ 32 h 194"/>
                <a:gd name="T12" fmla="*/ 44 w 48"/>
                <a:gd name="T13" fmla="*/ 24 h 194"/>
                <a:gd name="T14" fmla="*/ 42 w 48"/>
                <a:gd name="T15" fmla="*/ 18 h 194"/>
                <a:gd name="T16" fmla="*/ 38 w 48"/>
                <a:gd name="T17" fmla="*/ 8 h 194"/>
                <a:gd name="T18" fmla="*/ 30 w 48"/>
                <a:gd name="T19" fmla="*/ 2 h 194"/>
                <a:gd name="T20" fmla="*/ 20 w 48"/>
                <a:gd name="T21" fmla="*/ 0 h 194"/>
                <a:gd name="T22" fmla="*/ 12 w 48"/>
                <a:gd name="T23" fmla="*/ 2 h 194"/>
                <a:gd name="T24" fmla="*/ 8 w 48"/>
                <a:gd name="T25" fmla="*/ 4 h 194"/>
                <a:gd name="T26" fmla="*/ 4 w 48"/>
                <a:gd name="T27" fmla="*/ 8 h 194"/>
                <a:gd name="T28" fmla="*/ 2 w 48"/>
                <a:gd name="T29" fmla="*/ 12 h 194"/>
                <a:gd name="T30" fmla="*/ 0 w 48"/>
                <a:gd name="T31" fmla="*/ 18 h 194"/>
                <a:gd name="T32" fmla="*/ 0 w 48"/>
                <a:gd name="T33" fmla="*/ 24 h 194"/>
                <a:gd name="T34" fmla="*/ 0 w 48"/>
                <a:gd name="T35" fmla="*/ 34 h 194"/>
                <a:gd name="T36" fmla="*/ 0 w 48"/>
                <a:gd name="T37" fmla="*/ 3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194">
                  <a:moveTo>
                    <a:pt x="0" y="34"/>
                  </a:moveTo>
                  <a:lnTo>
                    <a:pt x="6" y="194"/>
                  </a:lnTo>
                  <a:lnTo>
                    <a:pt x="42" y="194"/>
                  </a:lnTo>
                  <a:lnTo>
                    <a:pt x="48" y="66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669">
              <a:extLst>
                <a:ext uri="{FF2B5EF4-FFF2-40B4-BE49-F238E27FC236}">
                  <a16:creationId xmlns:a16="http://schemas.microsoft.com/office/drawing/2014/main" id="{81668DF0-34A1-6513-CAE8-8FA521584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3660775"/>
              <a:ext cx="225425" cy="149225"/>
            </a:xfrm>
            <a:custGeom>
              <a:avLst/>
              <a:gdLst>
                <a:gd name="T0" fmla="*/ 90 w 142"/>
                <a:gd name="T1" fmla="*/ 22 h 94"/>
                <a:gd name="T2" fmla="*/ 90 w 142"/>
                <a:gd name="T3" fmla="*/ 22 h 94"/>
                <a:gd name="T4" fmla="*/ 94 w 142"/>
                <a:gd name="T5" fmla="*/ 28 h 94"/>
                <a:gd name="T6" fmla="*/ 102 w 142"/>
                <a:gd name="T7" fmla="*/ 34 h 94"/>
                <a:gd name="T8" fmla="*/ 102 w 142"/>
                <a:gd name="T9" fmla="*/ 34 h 94"/>
                <a:gd name="T10" fmla="*/ 116 w 142"/>
                <a:gd name="T11" fmla="*/ 38 h 94"/>
                <a:gd name="T12" fmla="*/ 128 w 142"/>
                <a:gd name="T13" fmla="*/ 44 h 94"/>
                <a:gd name="T14" fmla="*/ 132 w 142"/>
                <a:gd name="T15" fmla="*/ 48 h 94"/>
                <a:gd name="T16" fmla="*/ 136 w 142"/>
                <a:gd name="T17" fmla="*/ 52 h 94"/>
                <a:gd name="T18" fmla="*/ 142 w 142"/>
                <a:gd name="T19" fmla="*/ 66 h 94"/>
                <a:gd name="T20" fmla="*/ 142 w 142"/>
                <a:gd name="T21" fmla="*/ 66 h 94"/>
                <a:gd name="T22" fmla="*/ 134 w 142"/>
                <a:gd name="T23" fmla="*/ 76 h 94"/>
                <a:gd name="T24" fmla="*/ 126 w 142"/>
                <a:gd name="T25" fmla="*/ 82 h 94"/>
                <a:gd name="T26" fmla="*/ 116 w 142"/>
                <a:gd name="T27" fmla="*/ 90 h 94"/>
                <a:gd name="T28" fmla="*/ 106 w 142"/>
                <a:gd name="T29" fmla="*/ 94 h 94"/>
                <a:gd name="T30" fmla="*/ 32 w 142"/>
                <a:gd name="T31" fmla="*/ 94 h 94"/>
                <a:gd name="T32" fmla="*/ 32 w 142"/>
                <a:gd name="T33" fmla="*/ 94 h 94"/>
                <a:gd name="T34" fmla="*/ 14 w 142"/>
                <a:gd name="T35" fmla="*/ 84 h 94"/>
                <a:gd name="T36" fmla="*/ 0 w 142"/>
                <a:gd name="T37" fmla="*/ 70 h 94"/>
                <a:gd name="T38" fmla="*/ 0 w 142"/>
                <a:gd name="T39" fmla="*/ 70 h 94"/>
                <a:gd name="T40" fmla="*/ 2 w 142"/>
                <a:gd name="T41" fmla="*/ 56 h 94"/>
                <a:gd name="T42" fmla="*/ 6 w 142"/>
                <a:gd name="T43" fmla="*/ 48 h 94"/>
                <a:gd name="T44" fmla="*/ 12 w 142"/>
                <a:gd name="T45" fmla="*/ 44 h 94"/>
                <a:gd name="T46" fmla="*/ 20 w 142"/>
                <a:gd name="T47" fmla="*/ 40 h 94"/>
                <a:gd name="T48" fmla="*/ 30 w 142"/>
                <a:gd name="T49" fmla="*/ 38 h 94"/>
                <a:gd name="T50" fmla="*/ 38 w 142"/>
                <a:gd name="T51" fmla="*/ 36 h 94"/>
                <a:gd name="T52" fmla="*/ 44 w 142"/>
                <a:gd name="T53" fmla="*/ 30 h 94"/>
                <a:gd name="T54" fmla="*/ 50 w 142"/>
                <a:gd name="T55" fmla="*/ 22 h 94"/>
                <a:gd name="T56" fmla="*/ 50 w 142"/>
                <a:gd name="T57" fmla="*/ 22 h 94"/>
                <a:gd name="T58" fmla="*/ 50 w 142"/>
                <a:gd name="T59" fmla="*/ 12 h 94"/>
                <a:gd name="T60" fmla="*/ 50 w 142"/>
                <a:gd name="T61" fmla="*/ 0 h 94"/>
                <a:gd name="T62" fmla="*/ 70 w 142"/>
                <a:gd name="T63" fmla="*/ 2 h 94"/>
                <a:gd name="T64" fmla="*/ 88 w 142"/>
                <a:gd name="T65" fmla="*/ 0 h 94"/>
                <a:gd name="T66" fmla="*/ 88 w 142"/>
                <a:gd name="T67" fmla="*/ 0 h 94"/>
                <a:gd name="T68" fmla="*/ 88 w 142"/>
                <a:gd name="T69" fmla="*/ 12 h 94"/>
                <a:gd name="T70" fmla="*/ 90 w 142"/>
                <a:gd name="T71" fmla="*/ 22 h 94"/>
                <a:gd name="T72" fmla="*/ 90 w 142"/>
                <a:gd name="T7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94">
                  <a:moveTo>
                    <a:pt x="90" y="22"/>
                  </a:moveTo>
                  <a:lnTo>
                    <a:pt x="90" y="22"/>
                  </a:lnTo>
                  <a:lnTo>
                    <a:pt x="94" y="28"/>
                  </a:lnTo>
                  <a:lnTo>
                    <a:pt x="102" y="34"/>
                  </a:lnTo>
                  <a:lnTo>
                    <a:pt x="102" y="34"/>
                  </a:lnTo>
                  <a:lnTo>
                    <a:pt x="116" y="38"/>
                  </a:lnTo>
                  <a:lnTo>
                    <a:pt x="128" y="44"/>
                  </a:lnTo>
                  <a:lnTo>
                    <a:pt x="132" y="48"/>
                  </a:lnTo>
                  <a:lnTo>
                    <a:pt x="136" y="52"/>
                  </a:lnTo>
                  <a:lnTo>
                    <a:pt x="142" y="66"/>
                  </a:lnTo>
                  <a:lnTo>
                    <a:pt x="142" y="66"/>
                  </a:lnTo>
                  <a:lnTo>
                    <a:pt x="134" y="76"/>
                  </a:lnTo>
                  <a:lnTo>
                    <a:pt x="126" y="82"/>
                  </a:lnTo>
                  <a:lnTo>
                    <a:pt x="116" y="90"/>
                  </a:lnTo>
                  <a:lnTo>
                    <a:pt x="106" y="94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14" y="84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56"/>
                  </a:lnTo>
                  <a:lnTo>
                    <a:pt x="6" y="48"/>
                  </a:lnTo>
                  <a:lnTo>
                    <a:pt x="12" y="44"/>
                  </a:lnTo>
                  <a:lnTo>
                    <a:pt x="20" y="40"/>
                  </a:lnTo>
                  <a:lnTo>
                    <a:pt x="30" y="38"/>
                  </a:lnTo>
                  <a:lnTo>
                    <a:pt x="38" y="36"/>
                  </a:lnTo>
                  <a:lnTo>
                    <a:pt x="44" y="30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12"/>
                  </a:lnTo>
                  <a:lnTo>
                    <a:pt x="50" y="0"/>
                  </a:lnTo>
                  <a:lnTo>
                    <a:pt x="70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12"/>
                  </a:lnTo>
                  <a:lnTo>
                    <a:pt x="90" y="22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670">
              <a:extLst>
                <a:ext uri="{FF2B5EF4-FFF2-40B4-BE49-F238E27FC236}">
                  <a16:creationId xmlns:a16="http://schemas.microsoft.com/office/drawing/2014/main" id="{32EDDF17-9C09-86A7-DBAF-672965FC9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660775"/>
              <a:ext cx="114300" cy="149225"/>
            </a:xfrm>
            <a:custGeom>
              <a:avLst/>
              <a:gdLst>
                <a:gd name="T0" fmla="*/ 18 w 72"/>
                <a:gd name="T1" fmla="*/ 20 h 94"/>
                <a:gd name="T2" fmla="*/ 18 w 72"/>
                <a:gd name="T3" fmla="*/ 20 h 94"/>
                <a:gd name="T4" fmla="*/ 22 w 72"/>
                <a:gd name="T5" fmla="*/ 26 h 94"/>
                <a:gd name="T6" fmla="*/ 28 w 72"/>
                <a:gd name="T7" fmla="*/ 32 h 94"/>
                <a:gd name="T8" fmla="*/ 28 w 72"/>
                <a:gd name="T9" fmla="*/ 32 h 94"/>
                <a:gd name="T10" fmla="*/ 46 w 72"/>
                <a:gd name="T11" fmla="*/ 38 h 94"/>
                <a:gd name="T12" fmla="*/ 58 w 72"/>
                <a:gd name="T13" fmla="*/ 44 h 94"/>
                <a:gd name="T14" fmla="*/ 64 w 72"/>
                <a:gd name="T15" fmla="*/ 48 h 94"/>
                <a:gd name="T16" fmla="*/ 68 w 72"/>
                <a:gd name="T17" fmla="*/ 52 h 94"/>
                <a:gd name="T18" fmla="*/ 70 w 72"/>
                <a:gd name="T19" fmla="*/ 58 h 94"/>
                <a:gd name="T20" fmla="*/ 72 w 72"/>
                <a:gd name="T21" fmla="*/ 66 h 94"/>
                <a:gd name="T22" fmla="*/ 72 w 72"/>
                <a:gd name="T23" fmla="*/ 66 h 94"/>
                <a:gd name="T24" fmla="*/ 64 w 72"/>
                <a:gd name="T25" fmla="*/ 76 h 94"/>
                <a:gd name="T26" fmla="*/ 56 w 72"/>
                <a:gd name="T27" fmla="*/ 82 h 94"/>
                <a:gd name="T28" fmla="*/ 46 w 72"/>
                <a:gd name="T29" fmla="*/ 90 h 94"/>
                <a:gd name="T30" fmla="*/ 36 w 72"/>
                <a:gd name="T31" fmla="*/ 94 h 94"/>
                <a:gd name="T32" fmla="*/ 0 w 72"/>
                <a:gd name="T33" fmla="*/ 94 h 94"/>
                <a:gd name="T34" fmla="*/ 0 w 72"/>
                <a:gd name="T35" fmla="*/ 2 h 94"/>
                <a:gd name="T36" fmla="*/ 0 w 72"/>
                <a:gd name="T37" fmla="*/ 2 h 94"/>
                <a:gd name="T38" fmla="*/ 18 w 72"/>
                <a:gd name="T39" fmla="*/ 0 h 94"/>
                <a:gd name="T40" fmla="*/ 18 w 72"/>
                <a:gd name="T41" fmla="*/ 0 h 94"/>
                <a:gd name="T42" fmla="*/ 18 w 72"/>
                <a:gd name="T43" fmla="*/ 10 h 94"/>
                <a:gd name="T44" fmla="*/ 18 w 72"/>
                <a:gd name="T45" fmla="*/ 20 h 94"/>
                <a:gd name="T46" fmla="*/ 18 w 72"/>
                <a:gd name="T47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94">
                  <a:moveTo>
                    <a:pt x="18" y="20"/>
                  </a:moveTo>
                  <a:lnTo>
                    <a:pt x="18" y="20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46" y="38"/>
                  </a:lnTo>
                  <a:lnTo>
                    <a:pt x="58" y="44"/>
                  </a:lnTo>
                  <a:lnTo>
                    <a:pt x="64" y="48"/>
                  </a:lnTo>
                  <a:lnTo>
                    <a:pt x="68" y="52"/>
                  </a:lnTo>
                  <a:lnTo>
                    <a:pt x="70" y="58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64" y="76"/>
                  </a:lnTo>
                  <a:lnTo>
                    <a:pt x="56" y="82"/>
                  </a:lnTo>
                  <a:lnTo>
                    <a:pt x="46" y="90"/>
                  </a:lnTo>
                  <a:lnTo>
                    <a:pt x="36" y="94"/>
                  </a:lnTo>
                  <a:lnTo>
                    <a:pt x="0" y="94"/>
                  </a:lnTo>
                  <a:lnTo>
                    <a:pt x="0" y="2"/>
                  </a:lnTo>
                  <a:lnTo>
                    <a:pt x="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1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solidFill>
              <a:srgbClr val="E0AF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671">
              <a:extLst>
                <a:ext uri="{FF2B5EF4-FFF2-40B4-BE49-F238E27FC236}">
                  <a16:creationId xmlns:a16="http://schemas.microsoft.com/office/drawing/2014/main" id="{E5C5CEB1-D1F5-EEF1-BD89-7BF13093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3698875"/>
              <a:ext cx="92075" cy="158750"/>
            </a:xfrm>
            <a:custGeom>
              <a:avLst/>
              <a:gdLst>
                <a:gd name="T0" fmla="*/ 0 w 58"/>
                <a:gd name="T1" fmla="*/ 6 h 100"/>
                <a:gd name="T2" fmla="*/ 8 w 58"/>
                <a:gd name="T3" fmla="*/ 0 h 100"/>
                <a:gd name="T4" fmla="*/ 30 w 58"/>
                <a:gd name="T5" fmla="*/ 4 h 100"/>
                <a:gd name="T6" fmla="*/ 52 w 58"/>
                <a:gd name="T7" fmla="*/ 2 h 100"/>
                <a:gd name="T8" fmla="*/ 58 w 58"/>
                <a:gd name="T9" fmla="*/ 6 h 100"/>
                <a:gd name="T10" fmla="*/ 50 w 58"/>
                <a:gd name="T11" fmla="*/ 100 h 100"/>
                <a:gd name="T12" fmla="*/ 8 w 58"/>
                <a:gd name="T13" fmla="*/ 100 h 100"/>
                <a:gd name="T14" fmla="*/ 0 w 58"/>
                <a:gd name="T15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100">
                  <a:moveTo>
                    <a:pt x="0" y="6"/>
                  </a:moveTo>
                  <a:lnTo>
                    <a:pt x="8" y="0"/>
                  </a:lnTo>
                  <a:lnTo>
                    <a:pt x="30" y="4"/>
                  </a:lnTo>
                  <a:lnTo>
                    <a:pt x="52" y="2"/>
                  </a:lnTo>
                  <a:lnTo>
                    <a:pt x="58" y="6"/>
                  </a:lnTo>
                  <a:lnTo>
                    <a:pt x="50" y="100"/>
                  </a:lnTo>
                  <a:lnTo>
                    <a:pt x="8" y="10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CB0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672">
              <a:extLst>
                <a:ext uri="{FF2B5EF4-FFF2-40B4-BE49-F238E27FC236}">
                  <a16:creationId xmlns:a16="http://schemas.microsoft.com/office/drawing/2014/main" id="{5EDA61C5-113A-F7F2-FE06-0E348459B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613" y="3997325"/>
              <a:ext cx="53975" cy="38100"/>
            </a:xfrm>
            <a:custGeom>
              <a:avLst/>
              <a:gdLst>
                <a:gd name="T0" fmla="*/ 4 w 34"/>
                <a:gd name="T1" fmla="*/ 0 h 24"/>
                <a:gd name="T2" fmla="*/ 0 w 34"/>
                <a:gd name="T3" fmla="*/ 0 h 24"/>
                <a:gd name="T4" fmla="*/ 0 w 34"/>
                <a:gd name="T5" fmla="*/ 0 h 24"/>
                <a:gd name="T6" fmla="*/ 16 w 34"/>
                <a:gd name="T7" fmla="*/ 12 h 24"/>
                <a:gd name="T8" fmla="*/ 34 w 34"/>
                <a:gd name="T9" fmla="*/ 24 h 24"/>
                <a:gd name="T10" fmla="*/ 34 w 34"/>
                <a:gd name="T11" fmla="*/ 20 h 24"/>
                <a:gd name="T12" fmla="*/ 34 w 34"/>
                <a:gd name="T13" fmla="*/ 20 h 24"/>
                <a:gd name="T14" fmla="*/ 18 w 34"/>
                <a:gd name="T15" fmla="*/ 10 h 24"/>
                <a:gd name="T16" fmla="*/ 4 w 34"/>
                <a:gd name="T17" fmla="*/ 0 h 24"/>
                <a:gd name="T18" fmla="*/ 4 w 34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4">
                  <a:moveTo>
                    <a:pt x="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6" y="12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18" y="1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673">
              <a:extLst>
                <a:ext uri="{FF2B5EF4-FFF2-40B4-BE49-F238E27FC236}">
                  <a16:creationId xmlns:a16="http://schemas.microsoft.com/office/drawing/2014/main" id="{A2C34B4F-08C5-4706-BE81-F9134C540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338" y="3708400"/>
              <a:ext cx="15875" cy="187325"/>
            </a:xfrm>
            <a:custGeom>
              <a:avLst/>
              <a:gdLst>
                <a:gd name="T0" fmla="*/ 8 w 10"/>
                <a:gd name="T1" fmla="*/ 0 h 118"/>
                <a:gd name="T2" fmla="*/ 2 w 10"/>
                <a:gd name="T3" fmla="*/ 10 h 118"/>
                <a:gd name="T4" fmla="*/ 2 w 10"/>
                <a:gd name="T5" fmla="*/ 12 h 118"/>
                <a:gd name="T6" fmla="*/ 8 w 10"/>
                <a:gd name="T7" fmla="*/ 18 h 118"/>
                <a:gd name="T8" fmla="*/ 0 w 10"/>
                <a:gd name="T9" fmla="*/ 30 h 118"/>
                <a:gd name="T10" fmla="*/ 10 w 10"/>
                <a:gd name="T11" fmla="*/ 118 h 118"/>
                <a:gd name="T12" fmla="*/ 10 w 10"/>
                <a:gd name="T13" fmla="*/ 116 h 118"/>
                <a:gd name="T14" fmla="*/ 10 w 10"/>
                <a:gd name="T15" fmla="*/ 38 h 118"/>
                <a:gd name="T16" fmla="*/ 10 w 10"/>
                <a:gd name="T17" fmla="*/ 0 h 118"/>
                <a:gd name="T18" fmla="*/ 8 w 10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18">
                  <a:moveTo>
                    <a:pt x="8" y="0"/>
                  </a:moveTo>
                  <a:lnTo>
                    <a:pt x="2" y="10"/>
                  </a:lnTo>
                  <a:lnTo>
                    <a:pt x="2" y="12"/>
                  </a:lnTo>
                  <a:lnTo>
                    <a:pt x="8" y="18"/>
                  </a:lnTo>
                  <a:lnTo>
                    <a:pt x="0" y="30"/>
                  </a:lnTo>
                  <a:lnTo>
                    <a:pt x="10" y="118"/>
                  </a:lnTo>
                  <a:lnTo>
                    <a:pt x="10" y="116"/>
                  </a:lnTo>
                  <a:lnTo>
                    <a:pt x="10" y="38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674">
              <a:extLst>
                <a:ext uri="{FF2B5EF4-FFF2-40B4-BE49-F238E27FC236}">
                  <a16:creationId xmlns:a16="http://schemas.microsoft.com/office/drawing/2014/main" id="{B71BE77A-1B4A-3E41-6EA2-F57226474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708400"/>
              <a:ext cx="12700" cy="187325"/>
            </a:xfrm>
            <a:custGeom>
              <a:avLst/>
              <a:gdLst>
                <a:gd name="T0" fmla="*/ 0 w 8"/>
                <a:gd name="T1" fmla="*/ 0 h 118"/>
                <a:gd name="T2" fmla="*/ 8 w 8"/>
                <a:gd name="T3" fmla="*/ 10 h 118"/>
                <a:gd name="T4" fmla="*/ 6 w 8"/>
                <a:gd name="T5" fmla="*/ 12 h 118"/>
                <a:gd name="T6" fmla="*/ 0 w 8"/>
                <a:gd name="T7" fmla="*/ 18 h 118"/>
                <a:gd name="T8" fmla="*/ 8 w 8"/>
                <a:gd name="T9" fmla="*/ 30 h 118"/>
                <a:gd name="T10" fmla="*/ 0 w 8"/>
                <a:gd name="T11" fmla="*/ 118 h 118"/>
                <a:gd name="T12" fmla="*/ 0 w 8"/>
                <a:gd name="T13" fmla="*/ 116 h 118"/>
                <a:gd name="T14" fmla="*/ 0 w 8"/>
                <a:gd name="T15" fmla="*/ 0 h 118"/>
                <a:gd name="T16" fmla="*/ 0 w 8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18">
                  <a:moveTo>
                    <a:pt x="0" y="0"/>
                  </a:moveTo>
                  <a:lnTo>
                    <a:pt x="8" y="1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8" y="30"/>
                  </a:lnTo>
                  <a:lnTo>
                    <a:pt x="0" y="118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675">
              <a:extLst>
                <a:ext uri="{FF2B5EF4-FFF2-40B4-BE49-F238E27FC236}">
                  <a16:creationId xmlns:a16="http://schemas.microsoft.com/office/drawing/2014/main" id="{09BAECF1-8E42-AC6F-2C52-A24ED9FCA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538" y="3730625"/>
              <a:ext cx="88900" cy="177800"/>
            </a:xfrm>
            <a:custGeom>
              <a:avLst/>
              <a:gdLst>
                <a:gd name="T0" fmla="*/ 16 w 56"/>
                <a:gd name="T1" fmla="*/ 0 h 112"/>
                <a:gd name="T2" fmla="*/ 24 w 56"/>
                <a:gd name="T3" fmla="*/ 0 h 112"/>
                <a:gd name="T4" fmla="*/ 24 w 56"/>
                <a:gd name="T5" fmla="*/ 0 h 112"/>
                <a:gd name="T6" fmla="*/ 28 w 56"/>
                <a:gd name="T7" fmla="*/ 2 h 112"/>
                <a:gd name="T8" fmla="*/ 32 w 56"/>
                <a:gd name="T9" fmla="*/ 6 h 112"/>
                <a:gd name="T10" fmla="*/ 34 w 56"/>
                <a:gd name="T11" fmla="*/ 10 h 112"/>
                <a:gd name="T12" fmla="*/ 36 w 56"/>
                <a:gd name="T13" fmla="*/ 16 h 112"/>
                <a:gd name="T14" fmla="*/ 54 w 56"/>
                <a:gd name="T15" fmla="*/ 78 h 112"/>
                <a:gd name="T16" fmla="*/ 54 w 56"/>
                <a:gd name="T17" fmla="*/ 78 h 112"/>
                <a:gd name="T18" fmla="*/ 56 w 56"/>
                <a:gd name="T19" fmla="*/ 88 h 112"/>
                <a:gd name="T20" fmla="*/ 56 w 56"/>
                <a:gd name="T21" fmla="*/ 96 h 112"/>
                <a:gd name="T22" fmla="*/ 54 w 56"/>
                <a:gd name="T23" fmla="*/ 104 h 112"/>
                <a:gd name="T24" fmla="*/ 50 w 56"/>
                <a:gd name="T25" fmla="*/ 108 h 112"/>
                <a:gd name="T26" fmla="*/ 46 w 56"/>
                <a:gd name="T27" fmla="*/ 110 h 112"/>
                <a:gd name="T28" fmla="*/ 42 w 56"/>
                <a:gd name="T29" fmla="*/ 112 h 112"/>
                <a:gd name="T30" fmla="*/ 36 w 56"/>
                <a:gd name="T31" fmla="*/ 112 h 112"/>
                <a:gd name="T32" fmla="*/ 32 w 56"/>
                <a:gd name="T33" fmla="*/ 110 h 112"/>
                <a:gd name="T34" fmla="*/ 32 w 56"/>
                <a:gd name="T35" fmla="*/ 110 h 112"/>
                <a:gd name="T36" fmla="*/ 26 w 56"/>
                <a:gd name="T37" fmla="*/ 104 h 112"/>
                <a:gd name="T38" fmla="*/ 24 w 56"/>
                <a:gd name="T39" fmla="*/ 94 h 112"/>
                <a:gd name="T40" fmla="*/ 0 w 56"/>
                <a:gd name="T41" fmla="*/ 16 h 112"/>
                <a:gd name="T42" fmla="*/ 0 w 56"/>
                <a:gd name="T43" fmla="*/ 16 h 112"/>
                <a:gd name="T44" fmla="*/ 0 w 56"/>
                <a:gd name="T45" fmla="*/ 10 h 112"/>
                <a:gd name="T46" fmla="*/ 4 w 56"/>
                <a:gd name="T47" fmla="*/ 6 h 112"/>
                <a:gd name="T48" fmla="*/ 10 w 56"/>
                <a:gd name="T49" fmla="*/ 2 h 112"/>
                <a:gd name="T50" fmla="*/ 16 w 56"/>
                <a:gd name="T51" fmla="*/ 0 h 112"/>
                <a:gd name="T52" fmla="*/ 16 w 56"/>
                <a:gd name="T5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" h="112">
                  <a:moveTo>
                    <a:pt x="16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6" y="88"/>
                  </a:lnTo>
                  <a:lnTo>
                    <a:pt x="56" y="96"/>
                  </a:lnTo>
                  <a:lnTo>
                    <a:pt x="54" y="104"/>
                  </a:lnTo>
                  <a:lnTo>
                    <a:pt x="50" y="108"/>
                  </a:lnTo>
                  <a:lnTo>
                    <a:pt x="46" y="110"/>
                  </a:lnTo>
                  <a:lnTo>
                    <a:pt x="42" y="112"/>
                  </a:lnTo>
                  <a:lnTo>
                    <a:pt x="36" y="112"/>
                  </a:lnTo>
                  <a:lnTo>
                    <a:pt x="32" y="110"/>
                  </a:lnTo>
                  <a:lnTo>
                    <a:pt x="32" y="110"/>
                  </a:lnTo>
                  <a:lnTo>
                    <a:pt x="26" y="104"/>
                  </a:lnTo>
                  <a:lnTo>
                    <a:pt x="24" y="9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676">
              <a:extLst>
                <a:ext uri="{FF2B5EF4-FFF2-40B4-BE49-F238E27FC236}">
                  <a16:creationId xmlns:a16="http://schemas.microsoft.com/office/drawing/2014/main" id="{EEC713B3-E9E5-C51D-6843-D8754A6EA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3730625"/>
              <a:ext cx="92075" cy="174625"/>
            </a:xfrm>
            <a:custGeom>
              <a:avLst/>
              <a:gdLst>
                <a:gd name="T0" fmla="*/ 40 w 58"/>
                <a:gd name="T1" fmla="*/ 0 h 110"/>
                <a:gd name="T2" fmla="*/ 32 w 58"/>
                <a:gd name="T3" fmla="*/ 0 h 110"/>
                <a:gd name="T4" fmla="*/ 32 w 58"/>
                <a:gd name="T5" fmla="*/ 0 h 110"/>
                <a:gd name="T6" fmla="*/ 28 w 58"/>
                <a:gd name="T7" fmla="*/ 0 h 110"/>
                <a:gd name="T8" fmla="*/ 24 w 58"/>
                <a:gd name="T9" fmla="*/ 4 h 110"/>
                <a:gd name="T10" fmla="*/ 22 w 58"/>
                <a:gd name="T11" fmla="*/ 8 h 110"/>
                <a:gd name="T12" fmla="*/ 20 w 58"/>
                <a:gd name="T13" fmla="*/ 14 h 110"/>
                <a:gd name="T14" fmla="*/ 2 w 58"/>
                <a:gd name="T15" fmla="*/ 76 h 110"/>
                <a:gd name="T16" fmla="*/ 2 w 58"/>
                <a:gd name="T17" fmla="*/ 76 h 110"/>
                <a:gd name="T18" fmla="*/ 0 w 58"/>
                <a:gd name="T19" fmla="*/ 86 h 110"/>
                <a:gd name="T20" fmla="*/ 0 w 58"/>
                <a:gd name="T21" fmla="*/ 94 h 110"/>
                <a:gd name="T22" fmla="*/ 2 w 58"/>
                <a:gd name="T23" fmla="*/ 102 h 110"/>
                <a:gd name="T24" fmla="*/ 6 w 58"/>
                <a:gd name="T25" fmla="*/ 106 h 110"/>
                <a:gd name="T26" fmla="*/ 10 w 58"/>
                <a:gd name="T27" fmla="*/ 110 h 110"/>
                <a:gd name="T28" fmla="*/ 14 w 58"/>
                <a:gd name="T29" fmla="*/ 110 h 110"/>
                <a:gd name="T30" fmla="*/ 20 w 58"/>
                <a:gd name="T31" fmla="*/ 110 h 110"/>
                <a:gd name="T32" fmla="*/ 24 w 58"/>
                <a:gd name="T33" fmla="*/ 108 h 110"/>
                <a:gd name="T34" fmla="*/ 24 w 58"/>
                <a:gd name="T35" fmla="*/ 108 h 110"/>
                <a:gd name="T36" fmla="*/ 30 w 58"/>
                <a:gd name="T37" fmla="*/ 102 h 110"/>
                <a:gd name="T38" fmla="*/ 32 w 58"/>
                <a:gd name="T39" fmla="*/ 92 h 110"/>
                <a:gd name="T40" fmla="*/ 58 w 58"/>
                <a:gd name="T41" fmla="*/ 14 h 110"/>
                <a:gd name="T42" fmla="*/ 58 w 58"/>
                <a:gd name="T43" fmla="*/ 14 h 110"/>
                <a:gd name="T44" fmla="*/ 56 w 58"/>
                <a:gd name="T45" fmla="*/ 8 h 110"/>
                <a:gd name="T46" fmla="*/ 52 w 58"/>
                <a:gd name="T47" fmla="*/ 4 h 110"/>
                <a:gd name="T48" fmla="*/ 46 w 58"/>
                <a:gd name="T49" fmla="*/ 0 h 110"/>
                <a:gd name="T50" fmla="*/ 40 w 58"/>
                <a:gd name="T51" fmla="*/ 0 h 110"/>
                <a:gd name="T52" fmla="*/ 40 w 58"/>
                <a:gd name="T5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110">
                  <a:moveTo>
                    <a:pt x="40" y="0"/>
                  </a:moveTo>
                  <a:lnTo>
                    <a:pt x="32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4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2" y="102"/>
                  </a:lnTo>
                  <a:lnTo>
                    <a:pt x="6" y="106"/>
                  </a:lnTo>
                  <a:lnTo>
                    <a:pt x="10" y="110"/>
                  </a:lnTo>
                  <a:lnTo>
                    <a:pt x="14" y="110"/>
                  </a:lnTo>
                  <a:lnTo>
                    <a:pt x="20" y="110"/>
                  </a:lnTo>
                  <a:lnTo>
                    <a:pt x="24" y="108"/>
                  </a:lnTo>
                  <a:lnTo>
                    <a:pt x="24" y="108"/>
                  </a:lnTo>
                  <a:lnTo>
                    <a:pt x="30" y="102"/>
                  </a:lnTo>
                  <a:lnTo>
                    <a:pt x="32" y="92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677">
              <a:extLst>
                <a:ext uri="{FF2B5EF4-FFF2-40B4-BE49-F238E27FC236}">
                  <a16:creationId xmlns:a16="http://schemas.microsoft.com/office/drawing/2014/main" id="{C5D9FE38-4546-ECD8-7BC0-1C48252FA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13" y="3568700"/>
              <a:ext cx="98425" cy="114300"/>
            </a:xfrm>
            <a:custGeom>
              <a:avLst/>
              <a:gdLst>
                <a:gd name="T0" fmla="*/ 32 w 62"/>
                <a:gd name="T1" fmla="*/ 72 h 72"/>
                <a:gd name="T2" fmla="*/ 32 w 62"/>
                <a:gd name="T3" fmla="*/ 72 h 72"/>
                <a:gd name="T4" fmla="*/ 32 w 62"/>
                <a:gd name="T5" fmla="*/ 72 h 72"/>
                <a:gd name="T6" fmla="*/ 32 w 62"/>
                <a:gd name="T7" fmla="*/ 72 h 72"/>
                <a:gd name="T8" fmla="*/ 24 w 62"/>
                <a:gd name="T9" fmla="*/ 72 h 72"/>
                <a:gd name="T10" fmla="*/ 24 w 62"/>
                <a:gd name="T11" fmla="*/ 72 h 72"/>
                <a:gd name="T12" fmla="*/ 18 w 62"/>
                <a:gd name="T13" fmla="*/ 66 h 72"/>
                <a:gd name="T14" fmla="*/ 18 w 62"/>
                <a:gd name="T15" fmla="*/ 66 h 72"/>
                <a:gd name="T16" fmla="*/ 14 w 62"/>
                <a:gd name="T17" fmla="*/ 62 h 72"/>
                <a:gd name="T18" fmla="*/ 10 w 62"/>
                <a:gd name="T19" fmla="*/ 60 h 72"/>
                <a:gd name="T20" fmla="*/ 10 w 62"/>
                <a:gd name="T21" fmla="*/ 60 h 72"/>
                <a:gd name="T22" fmla="*/ 8 w 62"/>
                <a:gd name="T23" fmla="*/ 54 h 72"/>
                <a:gd name="T24" fmla="*/ 8 w 62"/>
                <a:gd name="T25" fmla="*/ 48 h 72"/>
                <a:gd name="T26" fmla="*/ 8 w 62"/>
                <a:gd name="T27" fmla="*/ 48 h 72"/>
                <a:gd name="T28" fmla="*/ 6 w 62"/>
                <a:gd name="T29" fmla="*/ 48 h 72"/>
                <a:gd name="T30" fmla="*/ 6 w 62"/>
                <a:gd name="T31" fmla="*/ 46 h 72"/>
                <a:gd name="T32" fmla="*/ 4 w 62"/>
                <a:gd name="T33" fmla="*/ 42 h 72"/>
                <a:gd name="T34" fmla="*/ 4 w 62"/>
                <a:gd name="T35" fmla="*/ 42 h 72"/>
                <a:gd name="T36" fmla="*/ 0 w 62"/>
                <a:gd name="T37" fmla="*/ 30 h 72"/>
                <a:gd name="T38" fmla="*/ 0 w 62"/>
                <a:gd name="T39" fmla="*/ 30 h 72"/>
                <a:gd name="T40" fmla="*/ 0 w 62"/>
                <a:gd name="T41" fmla="*/ 26 h 72"/>
                <a:gd name="T42" fmla="*/ 0 w 62"/>
                <a:gd name="T43" fmla="*/ 26 h 72"/>
                <a:gd name="T44" fmla="*/ 2 w 62"/>
                <a:gd name="T45" fmla="*/ 26 h 72"/>
                <a:gd name="T46" fmla="*/ 6 w 62"/>
                <a:gd name="T47" fmla="*/ 28 h 72"/>
                <a:gd name="T48" fmla="*/ 6 w 62"/>
                <a:gd name="T49" fmla="*/ 28 h 72"/>
                <a:gd name="T50" fmla="*/ 6 w 62"/>
                <a:gd name="T51" fmla="*/ 16 h 72"/>
                <a:gd name="T52" fmla="*/ 6 w 62"/>
                <a:gd name="T53" fmla="*/ 16 h 72"/>
                <a:gd name="T54" fmla="*/ 8 w 62"/>
                <a:gd name="T55" fmla="*/ 10 h 72"/>
                <a:gd name="T56" fmla="*/ 14 w 62"/>
                <a:gd name="T57" fmla="*/ 6 h 72"/>
                <a:gd name="T58" fmla="*/ 22 w 62"/>
                <a:gd name="T59" fmla="*/ 2 h 72"/>
                <a:gd name="T60" fmla="*/ 30 w 62"/>
                <a:gd name="T61" fmla="*/ 0 h 72"/>
                <a:gd name="T62" fmla="*/ 40 w 62"/>
                <a:gd name="T63" fmla="*/ 0 h 72"/>
                <a:gd name="T64" fmla="*/ 46 w 62"/>
                <a:gd name="T65" fmla="*/ 2 h 72"/>
                <a:gd name="T66" fmla="*/ 52 w 62"/>
                <a:gd name="T67" fmla="*/ 8 h 72"/>
                <a:gd name="T68" fmla="*/ 56 w 62"/>
                <a:gd name="T69" fmla="*/ 16 h 72"/>
                <a:gd name="T70" fmla="*/ 56 w 62"/>
                <a:gd name="T71" fmla="*/ 16 h 72"/>
                <a:gd name="T72" fmla="*/ 56 w 62"/>
                <a:gd name="T73" fmla="*/ 28 h 72"/>
                <a:gd name="T74" fmla="*/ 56 w 62"/>
                <a:gd name="T75" fmla="*/ 28 h 72"/>
                <a:gd name="T76" fmla="*/ 60 w 62"/>
                <a:gd name="T77" fmla="*/ 26 h 72"/>
                <a:gd name="T78" fmla="*/ 62 w 62"/>
                <a:gd name="T79" fmla="*/ 26 h 72"/>
                <a:gd name="T80" fmla="*/ 62 w 62"/>
                <a:gd name="T81" fmla="*/ 26 h 72"/>
                <a:gd name="T82" fmla="*/ 62 w 62"/>
                <a:gd name="T83" fmla="*/ 30 h 72"/>
                <a:gd name="T84" fmla="*/ 62 w 62"/>
                <a:gd name="T85" fmla="*/ 30 h 72"/>
                <a:gd name="T86" fmla="*/ 58 w 62"/>
                <a:gd name="T87" fmla="*/ 42 h 72"/>
                <a:gd name="T88" fmla="*/ 58 w 62"/>
                <a:gd name="T89" fmla="*/ 42 h 72"/>
                <a:gd name="T90" fmla="*/ 58 w 62"/>
                <a:gd name="T91" fmla="*/ 46 h 72"/>
                <a:gd name="T92" fmla="*/ 56 w 62"/>
                <a:gd name="T93" fmla="*/ 48 h 72"/>
                <a:gd name="T94" fmla="*/ 54 w 62"/>
                <a:gd name="T95" fmla="*/ 48 h 72"/>
                <a:gd name="T96" fmla="*/ 54 w 62"/>
                <a:gd name="T97" fmla="*/ 48 h 72"/>
                <a:gd name="T98" fmla="*/ 54 w 62"/>
                <a:gd name="T99" fmla="*/ 54 h 72"/>
                <a:gd name="T100" fmla="*/ 52 w 62"/>
                <a:gd name="T101" fmla="*/ 58 h 72"/>
                <a:gd name="T102" fmla="*/ 52 w 62"/>
                <a:gd name="T103" fmla="*/ 58 h 72"/>
                <a:gd name="T104" fmla="*/ 50 w 62"/>
                <a:gd name="T105" fmla="*/ 62 h 72"/>
                <a:gd name="T106" fmla="*/ 44 w 62"/>
                <a:gd name="T107" fmla="*/ 66 h 72"/>
                <a:gd name="T108" fmla="*/ 44 w 62"/>
                <a:gd name="T109" fmla="*/ 66 h 72"/>
                <a:gd name="T110" fmla="*/ 40 w 62"/>
                <a:gd name="T111" fmla="*/ 72 h 72"/>
                <a:gd name="T112" fmla="*/ 40 w 62"/>
                <a:gd name="T113" fmla="*/ 72 h 72"/>
                <a:gd name="T114" fmla="*/ 32 w 62"/>
                <a:gd name="T115" fmla="*/ 72 h 72"/>
                <a:gd name="T116" fmla="*/ 32 w 62"/>
                <a:gd name="T1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" h="72">
                  <a:moveTo>
                    <a:pt x="32" y="72"/>
                  </a:moveTo>
                  <a:lnTo>
                    <a:pt x="32" y="72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18" y="66"/>
                  </a:lnTo>
                  <a:lnTo>
                    <a:pt x="18" y="66"/>
                  </a:lnTo>
                  <a:lnTo>
                    <a:pt x="14" y="62"/>
                  </a:lnTo>
                  <a:lnTo>
                    <a:pt x="10" y="60"/>
                  </a:lnTo>
                  <a:lnTo>
                    <a:pt x="10" y="60"/>
                  </a:lnTo>
                  <a:lnTo>
                    <a:pt x="8" y="54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0"/>
                  </a:lnTo>
                  <a:lnTo>
                    <a:pt x="14" y="6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58" y="42"/>
                  </a:lnTo>
                  <a:lnTo>
                    <a:pt x="58" y="42"/>
                  </a:lnTo>
                  <a:lnTo>
                    <a:pt x="58" y="46"/>
                  </a:lnTo>
                  <a:lnTo>
                    <a:pt x="56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5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0" y="62"/>
                  </a:lnTo>
                  <a:lnTo>
                    <a:pt x="44" y="66"/>
                  </a:lnTo>
                  <a:lnTo>
                    <a:pt x="44" y="6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678">
              <a:extLst>
                <a:ext uri="{FF2B5EF4-FFF2-40B4-BE49-F238E27FC236}">
                  <a16:creationId xmlns:a16="http://schemas.microsoft.com/office/drawing/2014/main" id="{79EA95B2-FDF8-FFED-5C2D-35399F59A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568700"/>
              <a:ext cx="47625" cy="114300"/>
            </a:xfrm>
            <a:custGeom>
              <a:avLst/>
              <a:gdLst>
                <a:gd name="T0" fmla="*/ 0 w 30"/>
                <a:gd name="T1" fmla="*/ 72 h 72"/>
                <a:gd name="T2" fmla="*/ 0 w 30"/>
                <a:gd name="T3" fmla="*/ 72 h 72"/>
                <a:gd name="T4" fmla="*/ 0 w 30"/>
                <a:gd name="T5" fmla="*/ 72 h 72"/>
                <a:gd name="T6" fmla="*/ 0 w 30"/>
                <a:gd name="T7" fmla="*/ 72 h 72"/>
                <a:gd name="T8" fmla="*/ 0 w 30"/>
                <a:gd name="T9" fmla="*/ 0 h 72"/>
                <a:gd name="T10" fmla="*/ 0 w 30"/>
                <a:gd name="T11" fmla="*/ 0 h 72"/>
                <a:gd name="T12" fmla="*/ 8 w 30"/>
                <a:gd name="T13" fmla="*/ 0 h 72"/>
                <a:gd name="T14" fmla="*/ 16 w 30"/>
                <a:gd name="T15" fmla="*/ 2 h 72"/>
                <a:gd name="T16" fmla="*/ 22 w 30"/>
                <a:gd name="T17" fmla="*/ 8 h 72"/>
                <a:gd name="T18" fmla="*/ 24 w 30"/>
                <a:gd name="T19" fmla="*/ 16 h 72"/>
                <a:gd name="T20" fmla="*/ 24 w 30"/>
                <a:gd name="T21" fmla="*/ 16 h 72"/>
                <a:gd name="T22" fmla="*/ 24 w 30"/>
                <a:gd name="T23" fmla="*/ 28 h 72"/>
                <a:gd name="T24" fmla="*/ 24 w 30"/>
                <a:gd name="T25" fmla="*/ 28 h 72"/>
                <a:gd name="T26" fmla="*/ 28 w 30"/>
                <a:gd name="T27" fmla="*/ 26 h 72"/>
                <a:gd name="T28" fmla="*/ 30 w 30"/>
                <a:gd name="T29" fmla="*/ 26 h 72"/>
                <a:gd name="T30" fmla="*/ 30 w 30"/>
                <a:gd name="T31" fmla="*/ 26 h 72"/>
                <a:gd name="T32" fmla="*/ 30 w 30"/>
                <a:gd name="T33" fmla="*/ 30 h 72"/>
                <a:gd name="T34" fmla="*/ 30 w 30"/>
                <a:gd name="T35" fmla="*/ 30 h 72"/>
                <a:gd name="T36" fmla="*/ 26 w 30"/>
                <a:gd name="T37" fmla="*/ 42 h 72"/>
                <a:gd name="T38" fmla="*/ 26 w 30"/>
                <a:gd name="T39" fmla="*/ 42 h 72"/>
                <a:gd name="T40" fmla="*/ 26 w 30"/>
                <a:gd name="T41" fmla="*/ 46 h 72"/>
                <a:gd name="T42" fmla="*/ 24 w 30"/>
                <a:gd name="T43" fmla="*/ 48 h 72"/>
                <a:gd name="T44" fmla="*/ 22 w 30"/>
                <a:gd name="T45" fmla="*/ 48 h 72"/>
                <a:gd name="T46" fmla="*/ 22 w 30"/>
                <a:gd name="T47" fmla="*/ 48 h 72"/>
                <a:gd name="T48" fmla="*/ 22 w 30"/>
                <a:gd name="T49" fmla="*/ 54 h 72"/>
                <a:gd name="T50" fmla="*/ 20 w 30"/>
                <a:gd name="T51" fmla="*/ 58 h 72"/>
                <a:gd name="T52" fmla="*/ 20 w 30"/>
                <a:gd name="T53" fmla="*/ 58 h 72"/>
                <a:gd name="T54" fmla="*/ 18 w 30"/>
                <a:gd name="T55" fmla="*/ 62 h 72"/>
                <a:gd name="T56" fmla="*/ 12 w 30"/>
                <a:gd name="T57" fmla="*/ 66 h 72"/>
                <a:gd name="T58" fmla="*/ 12 w 30"/>
                <a:gd name="T59" fmla="*/ 66 h 72"/>
                <a:gd name="T60" fmla="*/ 8 w 30"/>
                <a:gd name="T61" fmla="*/ 72 h 72"/>
                <a:gd name="T62" fmla="*/ 8 w 30"/>
                <a:gd name="T63" fmla="*/ 72 h 72"/>
                <a:gd name="T64" fmla="*/ 0 w 30"/>
                <a:gd name="T65" fmla="*/ 72 h 72"/>
                <a:gd name="T66" fmla="*/ 0 w 30"/>
                <a:gd name="T6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72">
                  <a:moveTo>
                    <a:pt x="0" y="72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2" y="8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54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62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679">
              <a:extLst>
                <a:ext uri="{FF2B5EF4-FFF2-40B4-BE49-F238E27FC236}">
                  <a16:creationId xmlns:a16="http://schemas.microsoft.com/office/drawing/2014/main" id="{FCC1BCE3-3466-BA21-EFC0-040BEC968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038" y="3689350"/>
              <a:ext cx="38100" cy="44450"/>
            </a:xfrm>
            <a:custGeom>
              <a:avLst/>
              <a:gdLst>
                <a:gd name="T0" fmla="*/ 20 w 24"/>
                <a:gd name="T1" fmla="*/ 0 h 28"/>
                <a:gd name="T2" fmla="*/ 20 w 24"/>
                <a:gd name="T3" fmla="*/ 0 h 28"/>
                <a:gd name="T4" fmla="*/ 22 w 24"/>
                <a:gd name="T5" fmla="*/ 4 h 28"/>
                <a:gd name="T6" fmla="*/ 24 w 24"/>
                <a:gd name="T7" fmla="*/ 8 h 28"/>
                <a:gd name="T8" fmla="*/ 14 w 24"/>
                <a:gd name="T9" fmla="*/ 28 h 28"/>
                <a:gd name="T10" fmla="*/ 0 w 24"/>
                <a:gd name="T11" fmla="*/ 10 h 28"/>
                <a:gd name="T12" fmla="*/ 0 w 24"/>
                <a:gd name="T13" fmla="*/ 10 h 28"/>
                <a:gd name="T14" fmla="*/ 12 w 24"/>
                <a:gd name="T15" fmla="*/ 4 h 28"/>
                <a:gd name="T16" fmla="*/ 20 w 24"/>
                <a:gd name="T17" fmla="*/ 0 h 28"/>
                <a:gd name="T18" fmla="*/ 20 w 24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8">
                  <a:moveTo>
                    <a:pt x="20" y="0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14" y="2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2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70C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680">
              <a:extLst>
                <a:ext uri="{FF2B5EF4-FFF2-40B4-BE49-F238E27FC236}">
                  <a16:creationId xmlns:a16="http://schemas.microsoft.com/office/drawing/2014/main" id="{1F398648-9485-9913-961D-5E77847F8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3689350"/>
              <a:ext cx="38100" cy="44450"/>
            </a:xfrm>
            <a:custGeom>
              <a:avLst/>
              <a:gdLst>
                <a:gd name="T0" fmla="*/ 4 w 24"/>
                <a:gd name="T1" fmla="*/ 0 h 28"/>
                <a:gd name="T2" fmla="*/ 4 w 24"/>
                <a:gd name="T3" fmla="*/ 0 h 28"/>
                <a:gd name="T4" fmla="*/ 2 w 24"/>
                <a:gd name="T5" fmla="*/ 4 h 28"/>
                <a:gd name="T6" fmla="*/ 0 w 24"/>
                <a:gd name="T7" fmla="*/ 8 h 28"/>
                <a:gd name="T8" fmla="*/ 12 w 24"/>
                <a:gd name="T9" fmla="*/ 28 h 28"/>
                <a:gd name="T10" fmla="*/ 24 w 24"/>
                <a:gd name="T11" fmla="*/ 10 h 28"/>
                <a:gd name="T12" fmla="*/ 24 w 24"/>
                <a:gd name="T13" fmla="*/ 10 h 28"/>
                <a:gd name="T14" fmla="*/ 12 w 24"/>
                <a:gd name="T15" fmla="*/ 4 h 28"/>
                <a:gd name="T16" fmla="*/ 4 w 24"/>
                <a:gd name="T17" fmla="*/ 0 h 28"/>
                <a:gd name="T18" fmla="*/ 4 w 24"/>
                <a:gd name="T1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8">
                  <a:moveTo>
                    <a:pt x="4" y="0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12" y="28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0C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681">
              <a:extLst>
                <a:ext uri="{FF2B5EF4-FFF2-40B4-BE49-F238E27FC236}">
                  <a16:creationId xmlns:a16="http://schemas.microsoft.com/office/drawing/2014/main" id="{FBA09126-6850-3777-4D4F-717A1CDA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588" y="3543300"/>
              <a:ext cx="92075" cy="88900"/>
            </a:xfrm>
            <a:custGeom>
              <a:avLst/>
              <a:gdLst>
                <a:gd name="T0" fmla="*/ 10 w 58"/>
                <a:gd name="T1" fmla="*/ 28 h 56"/>
                <a:gd name="T2" fmla="*/ 10 w 58"/>
                <a:gd name="T3" fmla="*/ 28 h 56"/>
                <a:gd name="T4" fmla="*/ 8 w 58"/>
                <a:gd name="T5" fmla="*/ 34 h 56"/>
                <a:gd name="T6" fmla="*/ 6 w 58"/>
                <a:gd name="T7" fmla="*/ 42 h 56"/>
                <a:gd name="T8" fmla="*/ 6 w 58"/>
                <a:gd name="T9" fmla="*/ 56 h 56"/>
                <a:gd name="T10" fmla="*/ 6 w 58"/>
                <a:gd name="T11" fmla="*/ 56 h 56"/>
                <a:gd name="T12" fmla="*/ 2 w 58"/>
                <a:gd name="T13" fmla="*/ 40 h 56"/>
                <a:gd name="T14" fmla="*/ 0 w 58"/>
                <a:gd name="T15" fmla="*/ 26 h 56"/>
                <a:gd name="T16" fmla="*/ 0 w 58"/>
                <a:gd name="T17" fmla="*/ 22 h 56"/>
                <a:gd name="T18" fmla="*/ 2 w 58"/>
                <a:gd name="T19" fmla="*/ 16 h 56"/>
                <a:gd name="T20" fmla="*/ 6 w 58"/>
                <a:gd name="T21" fmla="*/ 12 h 56"/>
                <a:gd name="T22" fmla="*/ 10 w 58"/>
                <a:gd name="T23" fmla="*/ 8 h 56"/>
                <a:gd name="T24" fmla="*/ 10 w 58"/>
                <a:gd name="T25" fmla="*/ 8 h 56"/>
                <a:gd name="T26" fmla="*/ 16 w 58"/>
                <a:gd name="T27" fmla="*/ 4 h 56"/>
                <a:gd name="T28" fmla="*/ 22 w 58"/>
                <a:gd name="T29" fmla="*/ 2 h 56"/>
                <a:gd name="T30" fmla="*/ 28 w 58"/>
                <a:gd name="T31" fmla="*/ 0 h 56"/>
                <a:gd name="T32" fmla="*/ 34 w 58"/>
                <a:gd name="T33" fmla="*/ 0 h 56"/>
                <a:gd name="T34" fmla="*/ 44 w 58"/>
                <a:gd name="T35" fmla="*/ 4 h 56"/>
                <a:gd name="T36" fmla="*/ 50 w 58"/>
                <a:gd name="T37" fmla="*/ 8 h 56"/>
                <a:gd name="T38" fmla="*/ 50 w 58"/>
                <a:gd name="T39" fmla="*/ 8 h 56"/>
                <a:gd name="T40" fmla="*/ 54 w 58"/>
                <a:gd name="T41" fmla="*/ 12 h 56"/>
                <a:gd name="T42" fmla="*/ 56 w 58"/>
                <a:gd name="T43" fmla="*/ 16 h 56"/>
                <a:gd name="T44" fmla="*/ 58 w 58"/>
                <a:gd name="T45" fmla="*/ 26 h 56"/>
                <a:gd name="T46" fmla="*/ 56 w 58"/>
                <a:gd name="T47" fmla="*/ 40 h 56"/>
                <a:gd name="T48" fmla="*/ 54 w 58"/>
                <a:gd name="T49" fmla="*/ 52 h 56"/>
                <a:gd name="T50" fmla="*/ 54 w 58"/>
                <a:gd name="T51" fmla="*/ 52 h 56"/>
                <a:gd name="T52" fmla="*/ 52 w 58"/>
                <a:gd name="T53" fmla="*/ 38 h 56"/>
                <a:gd name="T54" fmla="*/ 48 w 58"/>
                <a:gd name="T55" fmla="*/ 22 h 56"/>
                <a:gd name="T56" fmla="*/ 48 w 58"/>
                <a:gd name="T57" fmla="*/ 22 h 56"/>
                <a:gd name="T58" fmla="*/ 44 w 58"/>
                <a:gd name="T59" fmla="*/ 22 h 56"/>
                <a:gd name="T60" fmla="*/ 40 w 58"/>
                <a:gd name="T61" fmla="*/ 22 h 56"/>
                <a:gd name="T62" fmla="*/ 28 w 58"/>
                <a:gd name="T63" fmla="*/ 26 h 56"/>
                <a:gd name="T64" fmla="*/ 18 w 58"/>
                <a:gd name="T65" fmla="*/ 30 h 56"/>
                <a:gd name="T66" fmla="*/ 14 w 58"/>
                <a:gd name="T67" fmla="*/ 30 h 56"/>
                <a:gd name="T68" fmla="*/ 10 w 58"/>
                <a:gd name="T69" fmla="*/ 28 h 56"/>
                <a:gd name="T70" fmla="*/ 10 w 58"/>
                <a:gd name="T7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56">
                  <a:moveTo>
                    <a:pt x="10" y="28"/>
                  </a:moveTo>
                  <a:lnTo>
                    <a:pt x="10" y="28"/>
                  </a:lnTo>
                  <a:lnTo>
                    <a:pt x="8" y="34"/>
                  </a:lnTo>
                  <a:lnTo>
                    <a:pt x="6" y="42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2" y="4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44" y="4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4" y="12"/>
                  </a:lnTo>
                  <a:lnTo>
                    <a:pt x="56" y="16"/>
                  </a:lnTo>
                  <a:lnTo>
                    <a:pt x="58" y="26"/>
                  </a:lnTo>
                  <a:lnTo>
                    <a:pt x="56" y="40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2" y="3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4" y="22"/>
                  </a:lnTo>
                  <a:lnTo>
                    <a:pt x="40" y="22"/>
                  </a:lnTo>
                  <a:lnTo>
                    <a:pt x="28" y="26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682">
              <a:extLst>
                <a:ext uri="{FF2B5EF4-FFF2-40B4-BE49-F238E27FC236}">
                  <a16:creationId xmlns:a16="http://schemas.microsoft.com/office/drawing/2014/main" id="{BA8679C9-06E2-A6AE-2A12-21591F78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543300"/>
              <a:ext cx="44450" cy="82550"/>
            </a:xfrm>
            <a:custGeom>
              <a:avLst/>
              <a:gdLst>
                <a:gd name="T0" fmla="*/ 0 w 28"/>
                <a:gd name="T1" fmla="*/ 0 h 52"/>
                <a:gd name="T2" fmla="*/ 0 w 28"/>
                <a:gd name="T3" fmla="*/ 0 h 52"/>
                <a:gd name="T4" fmla="*/ 6 w 28"/>
                <a:gd name="T5" fmla="*/ 2 h 52"/>
                <a:gd name="T6" fmla="*/ 12 w 28"/>
                <a:gd name="T7" fmla="*/ 2 h 52"/>
                <a:gd name="T8" fmla="*/ 16 w 28"/>
                <a:gd name="T9" fmla="*/ 6 h 52"/>
                <a:gd name="T10" fmla="*/ 20 w 28"/>
                <a:gd name="T11" fmla="*/ 8 h 52"/>
                <a:gd name="T12" fmla="*/ 20 w 28"/>
                <a:gd name="T13" fmla="*/ 8 h 52"/>
                <a:gd name="T14" fmla="*/ 24 w 28"/>
                <a:gd name="T15" fmla="*/ 12 h 52"/>
                <a:gd name="T16" fmla="*/ 26 w 28"/>
                <a:gd name="T17" fmla="*/ 16 h 52"/>
                <a:gd name="T18" fmla="*/ 28 w 28"/>
                <a:gd name="T19" fmla="*/ 26 h 52"/>
                <a:gd name="T20" fmla="*/ 26 w 28"/>
                <a:gd name="T21" fmla="*/ 40 h 52"/>
                <a:gd name="T22" fmla="*/ 24 w 28"/>
                <a:gd name="T23" fmla="*/ 52 h 52"/>
                <a:gd name="T24" fmla="*/ 24 w 28"/>
                <a:gd name="T25" fmla="*/ 52 h 52"/>
                <a:gd name="T26" fmla="*/ 22 w 28"/>
                <a:gd name="T27" fmla="*/ 38 h 52"/>
                <a:gd name="T28" fmla="*/ 18 w 28"/>
                <a:gd name="T29" fmla="*/ 22 h 52"/>
                <a:gd name="T30" fmla="*/ 18 w 28"/>
                <a:gd name="T31" fmla="*/ 22 h 52"/>
                <a:gd name="T32" fmla="*/ 14 w 28"/>
                <a:gd name="T33" fmla="*/ 22 h 52"/>
                <a:gd name="T34" fmla="*/ 10 w 28"/>
                <a:gd name="T35" fmla="*/ 22 h 52"/>
                <a:gd name="T36" fmla="*/ 0 w 28"/>
                <a:gd name="T37" fmla="*/ 26 h 52"/>
                <a:gd name="T38" fmla="*/ 0 w 28"/>
                <a:gd name="T3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52">
                  <a:moveTo>
                    <a:pt x="0" y="0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4" y="12"/>
                  </a:lnTo>
                  <a:lnTo>
                    <a:pt x="26" y="16"/>
                  </a:lnTo>
                  <a:lnTo>
                    <a:pt x="28" y="26"/>
                  </a:lnTo>
                  <a:lnTo>
                    <a:pt x="26" y="40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2" y="38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4" y="22"/>
                  </a:lnTo>
                  <a:lnTo>
                    <a:pt x="10" y="22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683">
              <a:extLst>
                <a:ext uri="{FF2B5EF4-FFF2-40B4-BE49-F238E27FC236}">
                  <a16:creationId xmlns:a16="http://schemas.microsoft.com/office/drawing/2014/main" id="{5BF38DFA-EF9C-95C2-079B-150942F73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4763" y="3613150"/>
              <a:ext cx="85725" cy="25400"/>
            </a:xfrm>
            <a:custGeom>
              <a:avLst/>
              <a:gdLst>
                <a:gd name="T0" fmla="*/ 30 w 54"/>
                <a:gd name="T1" fmla="*/ 6 h 16"/>
                <a:gd name="T2" fmla="*/ 32 w 54"/>
                <a:gd name="T3" fmla="*/ 14 h 16"/>
                <a:gd name="T4" fmla="*/ 40 w 54"/>
                <a:gd name="T5" fmla="*/ 16 h 16"/>
                <a:gd name="T6" fmla="*/ 46 w 54"/>
                <a:gd name="T7" fmla="*/ 14 h 16"/>
                <a:gd name="T8" fmla="*/ 50 w 54"/>
                <a:gd name="T9" fmla="*/ 12 h 16"/>
                <a:gd name="T10" fmla="*/ 54 w 54"/>
                <a:gd name="T11" fmla="*/ 4 h 16"/>
                <a:gd name="T12" fmla="*/ 54 w 54"/>
                <a:gd name="T13" fmla="*/ 0 h 16"/>
                <a:gd name="T14" fmla="*/ 52 w 54"/>
                <a:gd name="T15" fmla="*/ 0 h 16"/>
                <a:gd name="T16" fmla="*/ 42 w 54"/>
                <a:gd name="T17" fmla="*/ 0 h 16"/>
                <a:gd name="T18" fmla="*/ 30 w 54"/>
                <a:gd name="T19" fmla="*/ 2 h 16"/>
                <a:gd name="T20" fmla="*/ 24 w 54"/>
                <a:gd name="T21" fmla="*/ 2 h 16"/>
                <a:gd name="T22" fmla="*/ 12 w 54"/>
                <a:gd name="T23" fmla="*/ 0 h 16"/>
                <a:gd name="T24" fmla="*/ 2 w 54"/>
                <a:gd name="T25" fmla="*/ 0 h 16"/>
                <a:gd name="T26" fmla="*/ 0 w 54"/>
                <a:gd name="T27" fmla="*/ 0 h 16"/>
                <a:gd name="T28" fmla="*/ 0 w 54"/>
                <a:gd name="T29" fmla="*/ 4 h 16"/>
                <a:gd name="T30" fmla="*/ 2 w 54"/>
                <a:gd name="T31" fmla="*/ 6 h 16"/>
                <a:gd name="T32" fmla="*/ 4 w 54"/>
                <a:gd name="T33" fmla="*/ 12 h 16"/>
                <a:gd name="T34" fmla="*/ 14 w 54"/>
                <a:gd name="T35" fmla="*/ 16 h 16"/>
                <a:gd name="T36" fmla="*/ 18 w 54"/>
                <a:gd name="T37" fmla="*/ 14 h 16"/>
                <a:gd name="T38" fmla="*/ 22 w 54"/>
                <a:gd name="T39" fmla="*/ 14 h 16"/>
                <a:gd name="T40" fmla="*/ 24 w 54"/>
                <a:gd name="T41" fmla="*/ 6 h 16"/>
                <a:gd name="T42" fmla="*/ 30 w 54"/>
                <a:gd name="T43" fmla="*/ 6 h 16"/>
                <a:gd name="T44" fmla="*/ 32 w 54"/>
                <a:gd name="T45" fmla="*/ 8 h 16"/>
                <a:gd name="T46" fmla="*/ 30 w 54"/>
                <a:gd name="T47" fmla="*/ 4 h 16"/>
                <a:gd name="T48" fmla="*/ 32 w 54"/>
                <a:gd name="T49" fmla="*/ 4 h 16"/>
                <a:gd name="T50" fmla="*/ 42 w 54"/>
                <a:gd name="T51" fmla="*/ 0 h 16"/>
                <a:gd name="T52" fmla="*/ 52 w 54"/>
                <a:gd name="T53" fmla="*/ 2 h 16"/>
                <a:gd name="T54" fmla="*/ 50 w 54"/>
                <a:gd name="T55" fmla="*/ 8 h 16"/>
                <a:gd name="T56" fmla="*/ 48 w 54"/>
                <a:gd name="T57" fmla="*/ 12 h 16"/>
                <a:gd name="T58" fmla="*/ 44 w 54"/>
                <a:gd name="T59" fmla="*/ 14 h 16"/>
                <a:gd name="T60" fmla="*/ 40 w 54"/>
                <a:gd name="T61" fmla="*/ 14 h 16"/>
                <a:gd name="T62" fmla="*/ 34 w 54"/>
                <a:gd name="T63" fmla="*/ 12 h 16"/>
                <a:gd name="T64" fmla="*/ 32 w 54"/>
                <a:gd name="T65" fmla="*/ 8 h 16"/>
                <a:gd name="T66" fmla="*/ 22 w 54"/>
                <a:gd name="T67" fmla="*/ 8 h 16"/>
                <a:gd name="T68" fmla="*/ 20 w 54"/>
                <a:gd name="T69" fmla="*/ 12 h 16"/>
                <a:gd name="T70" fmla="*/ 18 w 54"/>
                <a:gd name="T71" fmla="*/ 14 h 16"/>
                <a:gd name="T72" fmla="*/ 14 w 54"/>
                <a:gd name="T73" fmla="*/ 14 h 16"/>
                <a:gd name="T74" fmla="*/ 6 w 54"/>
                <a:gd name="T75" fmla="*/ 12 h 16"/>
                <a:gd name="T76" fmla="*/ 4 w 54"/>
                <a:gd name="T77" fmla="*/ 8 h 16"/>
                <a:gd name="T78" fmla="*/ 4 w 54"/>
                <a:gd name="T79" fmla="*/ 2 h 16"/>
                <a:gd name="T80" fmla="*/ 8 w 54"/>
                <a:gd name="T81" fmla="*/ 0 h 16"/>
                <a:gd name="T82" fmla="*/ 12 w 54"/>
                <a:gd name="T83" fmla="*/ 0 h 16"/>
                <a:gd name="T84" fmla="*/ 22 w 54"/>
                <a:gd name="T85" fmla="*/ 4 h 16"/>
                <a:gd name="T86" fmla="*/ 22 w 54"/>
                <a:gd name="T8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16">
                  <a:moveTo>
                    <a:pt x="30" y="6"/>
                  </a:moveTo>
                  <a:lnTo>
                    <a:pt x="30" y="6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6" y="14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6" y="14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8" y="6"/>
                  </a:lnTo>
                  <a:lnTo>
                    <a:pt x="30" y="6"/>
                  </a:lnTo>
                  <a:lnTo>
                    <a:pt x="30" y="6"/>
                  </a:lnTo>
                  <a:close/>
                  <a:moveTo>
                    <a:pt x="32" y="8"/>
                  </a:moveTo>
                  <a:lnTo>
                    <a:pt x="32" y="8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4" y="14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8"/>
                  </a:lnTo>
                  <a:lnTo>
                    <a:pt x="32" y="8"/>
                  </a:lnTo>
                  <a:close/>
                  <a:moveTo>
                    <a:pt x="22" y="8"/>
                  </a:moveTo>
                  <a:lnTo>
                    <a:pt x="22" y="8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0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4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684">
              <a:extLst>
                <a:ext uri="{FF2B5EF4-FFF2-40B4-BE49-F238E27FC236}">
                  <a16:creationId xmlns:a16="http://schemas.microsoft.com/office/drawing/2014/main" id="{A1ACC54B-8F16-34E4-C2CB-14F3C1CB6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388" y="3705225"/>
              <a:ext cx="244475" cy="333375"/>
            </a:xfrm>
            <a:custGeom>
              <a:avLst/>
              <a:gdLst>
                <a:gd name="T0" fmla="*/ 22 w 154"/>
                <a:gd name="T1" fmla="*/ 208 h 210"/>
                <a:gd name="T2" fmla="*/ 76 w 154"/>
                <a:gd name="T3" fmla="*/ 210 h 210"/>
                <a:gd name="T4" fmla="*/ 130 w 154"/>
                <a:gd name="T5" fmla="*/ 208 h 210"/>
                <a:gd name="T6" fmla="*/ 126 w 154"/>
                <a:gd name="T7" fmla="*/ 144 h 210"/>
                <a:gd name="T8" fmla="*/ 132 w 154"/>
                <a:gd name="T9" fmla="*/ 72 h 210"/>
                <a:gd name="T10" fmla="*/ 154 w 154"/>
                <a:gd name="T11" fmla="*/ 72 h 210"/>
                <a:gd name="T12" fmla="*/ 154 w 154"/>
                <a:gd name="T13" fmla="*/ 72 h 210"/>
                <a:gd name="T14" fmla="*/ 154 w 154"/>
                <a:gd name="T15" fmla="*/ 40 h 210"/>
                <a:gd name="T16" fmla="*/ 152 w 154"/>
                <a:gd name="T17" fmla="*/ 28 h 210"/>
                <a:gd name="T18" fmla="*/ 148 w 154"/>
                <a:gd name="T19" fmla="*/ 20 h 210"/>
                <a:gd name="T20" fmla="*/ 148 w 154"/>
                <a:gd name="T21" fmla="*/ 20 h 210"/>
                <a:gd name="T22" fmla="*/ 144 w 154"/>
                <a:gd name="T23" fmla="*/ 16 h 210"/>
                <a:gd name="T24" fmla="*/ 140 w 154"/>
                <a:gd name="T25" fmla="*/ 12 h 210"/>
                <a:gd name="T26" fmla="*/ 128 w 154"/>
                <a:gd name="T27" fmla="*/ 8 h 210"/>
                <a:gd name="T28" fmla="*/ 116 w 154"/>
                <a:gd name="T29" fmla="*/ 4 h 210"/>
                <a:gd name="T30" fmla="*/ 106 w 154"/>
                <a:gd name="T31" fmla="*/ 2 h 210"/>
                <a:gd name="T32" fmla="*/ 106 w 154"/>
                <a:gd name="T33" fmla="*/ 2 h 210"/>
                <a:gd name="T34" fmla="*/ 104 w 154"/>
                <a:gd name="T35" fmla="*/ 0 h 210"/>
                <a:gd name="T36" fmla="*/ 104 w 154"/>
                <a:gd name="T37" fmla="*/ 0 h 210"/>
                <a:gd name="T38" fmla="*/ 96 w 154"/>
                <a:gd name="T39" fmla="*/ 24 h 210"/>
                <a:gd name="T40" fmla="*/ 90 w 154"/>
                <a:gd name="T41" fmla="*/ 48 h 210"/>
                <a:gd name="T42" fmla="*/ 84 w 154"/>
                <a:gd name="T43" fmla="*/ 74 h 210"/>
                <a:gd name="T44" fmla="*/ 78 w 154"/>
                <a:gd name="T45" fmla="*/ 98 h 210"/>
                <a:gd name="T46" fmla="*/ 78 w 154"/>
                <a:gd name="T47" fmla="*/ 98 h 210"/>
                <a:gd name="T48" fmla="*/ 70 w 154"/>
                <a:gd name="T49" fmla="*/ 74 h 210"/>
                <a:gd name="T50" fmla="*/ 64 w 154"/>
                <a:gd name="T51" fmla="*/ 50 h 210"/>
                <a:gd name="T52" fmla="*/ 58 w 154"/>
                <a:gd name="T53" fmla="*/ 26 h 210"/>
                <a:gd name="T54" fmla="*/ 52 w 154"/>
                <a:gd name="T55" fmla="*/ 0 h 210"/>
                <a:gd name="T56" fmla="*/ 52 w 154"/>
                <a:gd name="T57" fmla="*/ 0 h 210"/>
                <a:gd name="T58" fmla="*/ 46 w 154"/>
                <a:gd name="T59" fmla="*/ 2 h 210"/>
                <a:gd name="T60" fmla="*/ 40 w 154"/>
                <a:gd name="T61" fmla="*/ 4 h 210"/>
                <a:gd name="T62" fmla="*/ 40 w 154"/>
                <a:gd name="T63" fmla="*/ 4 h 210"/>
                <a:gd name="T64" fmla="*/ 22 w 154"/>
                <a:gd name="T65" fmla="*/ 8 h 210"/>
                <a:gd name="T66" fmla="*/ 14 w 154"/>
                <a:gd name="T67" fmla="*/ 12 h 210"/>
                <a:gd name="T68" fmla="*/ 6 w 154"/>
                <a:gd name="T69" fmla="*/ 20 h 210"/>
                <a:gd name="T70" fmla="*/ 6 w 154"/>
                <a:gd name="T71" fmla="*/ 20 h 210"/>
                <a:gd name="T72" fmla="*/ 2 w 154"/>
                <a:gd name="T73" fmla="*/ 30 h 210"/>
                <a:gd name="T74" fmla="*/ 0 w 154"/>
                <a:gd name="T75" fmla="*/ 42 h 210"/>
                <a:gd name="T76" fmla="*/ 0 w 154"/>
                <a:gd name="T77" fmla="*/ 72 h 210"/>
                <a:gd name="T78" fmla="*/ 20 w 154"/>
                <a:gd name="T79" fmla="*/ 72 h 210"/>
                <a:gd name="T80" fmla="*/ 26 w 154"/>
                <a:gd name="T81" fmla="*/ 144 h 210"/>
                <a:gd name="T82" fmla="*/ 22 w 154"/>
                <a:gd name="T83" fmla="*/ 20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" h="210">
                  <a:moveTo>
                    <a:pt x="22" y="208"/>
                  </a:moveTo>
                  <a:lnTo>
                    <a:pt x="76" y="210"/>
                  </a:lnTo>
                  <a:lnTo>
                    <a:pt x="130" y="208"/>
                  </a:lnTo>
                  <a:lnTo>
                    <a:pt x="126" y="144"/>
                  </a:lnTo>
                  <a:lnTo>
                    <a:pt x="132" y="72"/>
                  </a:lnTo>
                  <a:lnTo>
                    <a:pt x="154" y="72"/>
                  </a:lnTo>
                  <a:lnTo>
                    <a:pt x="154" y="72"/>
                  </a:lnTo>
                  <a:lnTo>
                    <a:pt x="154" y="40"/>
                  </a:lnTo>
                  <a:lnTo>
                    <a:pt x="152" y="28"/>
                  </a:lnTo>
                  <a:lnTo>
                    <a:pt x="148" y="20"/>
                  </a:lnTo>
                  <a:lnTo>
                    <a:pt x="148" y="20"/>
                  </a:lnTo>
                  <a:lnTo>
                    <a:pt x="144" y="16"/>
                  </a:lnTo>
                  <a:lnTo>
                    <a:pt x="140" y="12"/>
                  </a:lnTo>
                  <a:lnTo>
                    <a:pt x="128" y="8"/>
                  </a:lnTo>
                  <a:lnTo>
                    <a:pt x="116" y="4"/>
                  </a:lnTo>
                  <a:lnTo>
                    <a:pt x="106" y="2"/>
                  </a:lnTo>
                  <a:lnTo>
                    <a:pt x="106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6" y="24"/>
                  </a:lnTo>
                  <a:lnTo>
                    <a:pt x="90" y="48"/>
                  </a:lnTo>
                  <a:lnTo>
                    <a:pt x="84" y="74"/>
                  </a:lnTo>
                  <a:lnTo>
                    <a:pt x="78" y="98"/>
                  </a:lnTo>
                  <a:lnTo>
                    <a:pt x="78" y="98"/>
                  </a:lnTo>
                  <a:lnTo>
                    <a:pt x="70" y="74"/>
                  </a:lnTo>
                  <a:lnTo>
                    <a:pt x="64" y="50"/>
                  </a:lnTo>
                  <a:lnTo>
                    <a:pt x="58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6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22" y="8"/>
                  </a:lnTo>
                  <a:lnTo>
                    <a:pt x="14" y="1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30"/>
                  </a:lnTo>
                  <a:lnTo>
                    <a:pt x="0" y="42"/>
                  </a:lnTo>
                  <a:lnTo>
                    <a:pt x="0" y="72"/>
                  </a:lnTo>
                  <a:lnTo>
                    <a:pt x="20" y="72"/>
                  </a:lnTo>
                  <a:lnTo>
                    <a:pt x="26" y="144"/>
                  </a:lnTo>
                  <a:lnTo>
                    <a:pt x="22" y="208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685">
              <a:extLst>
                <a:ext uri="{FF2B5EF4-FFF2-40B4-BE49-F238E27FC236}">
                  <a16:creationId xmlns:a16="http://schemas.microsoft.com/office/drawing/2014/main" id="{2E2F678B-3790-5AE2-CAAC-264410B66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705225"/>
              <a:ext cx="120650" cy="333375"/>
            </a:xfrm>
            <a:custGeom>
              <a:avLst/>
              <a:gdLst>
                <a:gd name="T0" fmla="*/ 0 w 76"/>
                <a:gd name="T1" fmla="*/ 210 h 210"/>
                <a:gd name="T2" fmla="*/ 52 w 76"/>
                <a:gd name="T3" fmla="*/ 208 h 210"/>
                <a:gd name="T4" fmla="*/ 48 w 76"/>
                <a:gd name="T5" fmla="*/ 144 h 210"/>
                <a:gd name="T6" fmla="*/ 54 w 76"/>
                <a:gd name="T7" fmla="*/ 72 h 210"/>
                <a:gd name="T8" fmla="*/ 76 w 76"/>
                <a:gd name="T9" fmla="*/ 72 h 210"/>
                <a:gd name="T10" fmla="*/ 76 w 76"/>
                <a:gd name="T11" fmla="*/ 72 h 210"/>
                <a:gd name="T12" fmla="*/ 76 w 76"/>
                <a:gd name="T13" fmla="*/ 40 h 210"/>
                <a:gd name="T14" fmla="*/ 74 w 76"/>
                <a:gd name="T15" fmla="*/ 28 h 210"/>
                <a:gd name="T16" fmla="*/ 70 w 76"/>
                <a:gd name="T17" fmla="*/ 20 h 210"/>
                <a:gd name="T18" fmla="*/ 70 w 76"/>
                <a:gd name="T19" fmla="*/ 20 h 210"/>
                <a:gd name="T20" fmla="*/ 66 w 76"/>
                <a:gd name="T21" fmla="*/ 16 h 210"/>
                <a:gd name="T22" fmla="*/ 62 w 76"/>
                <a:gd name="T23" fmla="*/ 12 h 210"/>
                <a:gd name="T24" fmla="*/ 50 w 76"/>
                <a:gd name="T25" fmla="*/ 8 h 210"/>
                <a:gd name="T26" fmla="*/ 38 w 76"/>
                <a:gd name="T27" fmla="*/ 4 h 210"/>
                <a:gd name="T28" fmla="*/ 28 w 76"/>
                <a:gd name="T29" fmla="*/ 2 h 210"/>
                <a:gd name="T30" fmla="*/ 28 w 76"/>
                <a:gd name="T31" fmla="*/ 2 h 210"/>
                <a:gd name="T32" fmla="*/ 26 w 76"/>
                <a:gd name="T33" fmla="*/ 0 h 210"/>
                <a:gd name="T34" fmla="*/ 26 w 76"/>
                <a:gd name="T35" fmla="*/ 0 h 210"/>
                <a:gd name="T36" fmla="*/ 18 w 76"/>
                <a:gd name="T37" fmla="*/ 24 h 210"/>
                <a:gd name="T38" fmla="*/ 12 w 76"/>
                <a:gd name="T39" fmla="*/ 48 h 210"/>
                <a:gd name="T40" fmla="*/ 6 w 76"/>
                <a:gd name="T41" fmla="*/ 74 h 210"/>
                <a:gd name="T42" fmla="*/ 0 w 76"/>
                <a:gd name="T43" fmla="*/ 98 h 210"/>
                <a:gd name="T44" fmla="*/ 0 w 76"/>
                <a:gd name="T45" fmla="*/ 98 h 210"/>
                <a:gd name="T46" fmla="*/ 0 w 76"/>
                <a:gd name="T4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10">
                  <a:moveTo>
                    <a:pt x="0" y="210"/>
                  </a:moveTo>
                  <a:lnTo>
                    <a:pt x="52" y="208"/>
                  </a:lnTo>
                  <a:lnTo>
                    <a:pt x="48" y="144"/>
                  </a:lnTo>
                  <a:lnTo>
                    <a:pt x="54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6" y="40"/>
                  </a:lnTo>
                  <a:lnTo>
                    <a:pt x="74" y="28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66" y="16"/>
                  </a:lnTo>
                  <a:lnTo>
                    <a:pt x="62" y="12"/>
                  </a:lnTo>
                  <a:lnTo>
                    <a:pt x="50" y="8"/>
                  </a:lnTo>
                  <a:lnTo>
                    <a:pt x="38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24"/>
                  </a:lnTo>
                  <a:lnTo>
                    <a:pt x="12" y="48"/>
                  </a:lnTo>
                  <a:lnTo>
                    <a:pt x="6" y="74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686">
              <a:extLst>
                <a:ext uri="{FF2B5EF4-FFF2-40B4-BE49-F238E27FC236}">
                  <a16:creationId xmlns:a16="http://schemas.microsoft.com/office/drawing/2014/main" id="{E44A0010-D152-8F96-9FDA-7076CD31D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702050"/>
              <a:ext cx="57150" cy="158750"/>
            </a:xfrm>
            <a:custGeom>
              <a:avLst/>
              <a:gdLst>
                <a:gd name="T0" fmla="*/ 24 w 36"/>
                <a:gd name="T1" fmla="*/ 0 h 100"/>
                <a:gd name="T2" fmla="*/ 24 w 36"/>
                <a:gd name="T3" fmla="*/ 0 h 100"/>
                <a:gd name="T4" fmla="*/ 36 w 36"/>
                <a:gd name="T5" fmla="*/ 6 h 100"/>
                <a:gd name="T6" fmla="*/ 36 w 36"/>
                <a:gd name="T7" fmla="*/ 6 h 100"/>
                <a:gd name="T8" fmla="*/ 36 w 36"/>
                <a:gd name="T9" fmla="*/ 32 h 100"/>
                <a:gd name="T10" fmla="*/ 26 w 36"/>
                <a:gd name="T11" fmla="*/ 32 h 100"/>
                <a:gd name="T12" fmla="*/ 34 w 36"/>
                <a:gd name="T13" fmla="*/ 46 h 100"/>
                <a:gd name="T14" fmla="*/ 0 w 36"/>
                <a:gd name="T15" fmla="*/ 100 h 100"/>
                <a:gd name="T16" fmla="*/ 24 w 36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00">
                  <a:moveTo>
                    <a:pt x="24" y="0"/>
                  </a:moveTo>
                  <a:lnTo>
                    <a:pt x="24" y="0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32"/>
                  </a:lnTo>
                  <a:lnTo>
                    <a:pt x="26" y="32"/>
                  </a:lnTo>
                  <a:lnTo>
                    <a:pt x="34" y="46"/>
                  </a:lnTo>
                  <a:lnTo>
                    <a:pt x="0" y="10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A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687">
              <a:extLst>
                <a:ext uri="{FF2B5EF4-FFF2-40B4-BE49-F238E27FC236}">
                  <a16:creationId xmlns:a16="http://schemas.microsoft.com/office/drawing/2014/main" id="{276E9C85-741C-8A16-86C1-1F0EAD27C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3702050"/>
              <a:ext cx="60325" cy="158750"/>
            </a:xfrm>
            <a:custGeom>
              <a:avLst/>
              <a:gdLst>
                <a:gd name="T0" fmla="*/ 12 w 38"/>
                <a:gd name="T1" fmla="*/ 0 h 100"/>
                <a:gd name="T2" fmla="*/ 12 w 38"/>
                <a:gd name="T3" fmla="*/ 0 h 100"/>
                <a:gd name="T4" fmla="*/ 0 w 38"/>
                <a:gd name="T5" fmla="*/ 6 h 100"/>
                <a:gd name="T6" fmla="*/ 0 w 38"/>
                <a:gd name="T7" fmla="*/ 6 h 100"/>
                <a:gd name="T8" fmla="*/ 0 w 38"/>
                <a:gd name="T9" fmla="*/ 32 h 100"/>
                <a:gd name="T10" fmla="*/ 10 w 38"/>
                <a:gd name="T11" fmla="*/ 32 h 100"/>
                <a:gd name="T12" fmla="*/ 4 w 38"/>
                <a:gd name="T13" fmla="*/ 46 h 100"/>
                <a:gd name="T14" fmla="*/ 38 w 38"/>
                <a:gd name="T15" fmla="*/ 100 h 100"/>
                <a:gd name="T16" fmla="*/ 12 w 38"/>
                <a:gd name="T1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0">
                  <a:moveTo>
                    <a:pt x="12" y="0"/>
                  </a:moveTo>
                  <a:lnTo>
                    <a:pt x="1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2"/>
                  </a:lnTo>
                  <a:lnTo>
                    <a:pt x="10" y="32"/>
                  </a:lnTo>
                  <a:lnTo>
                    <a:pt x="4" y="46"/>
                  </a:lnTo>
                  <a:lnTo>
                    <a:pt x="38" y="10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Rectangle 688">
              <a:extLst>
                <a:ext uri="{FF2B5EF4-FFF2-40B4-BE49-F238E27FC236}">
                  <a16:creationId xmlns:a16="http://schemas.microsoft.com/office/drawing/2014/main" id="{2AD2BB09-3D9D-B102-08BB-7028059A2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988" y="3695700"/>
              <a:ext cx="180975" cy="219075"/>
            </a:xfrm>
            <a:prstGeom prst="rect">
              <a:avLst/>
            </a:prstGeom>
            <a:solidFill>
              <a:srgbClr val="DB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Rectangle 689">
              <a:extLst>
                <a:ext uri="{FF2B5EF4-FFF2-40B4-BE49-F238E27FC236}">
                  <a16:creationId xmlns:a16="http://schemas.microsoft.com/office/drawing/2014/main" id="{88920788-423A-0247-2FC7-42268255B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3695700"/>
              <a:ext cx="92075" cy="219075"/>
            </a:xfrm>
            <a:prstGeom prst="rect">
              <a:avLst/>
            </a:pr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Rectangle 690">
              <a:extLst>
                <a:ext uri="{FF2B5EF4-FFF2-40B4-BE49-F238E27FC236}">
                  <a16:creationId xmlns:a16="http://schemas.microsoft.com/office/drawing/2014/main" id="{3BB76478-F8C3-B1A3-A195-B11B06BF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05225"/>
              <a:ext cx="161925" cy="9525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Rectangle 691">
              <a:extLst>
                <a:ext uri="{FF2B5EF4-FFF2-40B4-BE49-F238E27FC236}">
                  <a16:creationId xmlns:a16="http://schemas.microsoft.com/office/drawing/2014/main" id="{36915F3E-A491-9C94-E351-64DB67A3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24275"/>
              <a:ext cx="11112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Rectangle 692">
              <a:extLst>
                <a:ext uri="{FF2B5EF4-FFF2-40B4-BE49-F238E27FC236}">
                  <a16:creationId xmlns:a16="http://schemas.microsoft.com/office/drawing/2014/main" id="{ADBC0FD2-E0CC-CF74-A7A2-FFDDA089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40150"/>
              <a:ext cx="11112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Rectangle 693">
              <a:extLst>
                <a:ext uri="{FF2B5EF4-FFF2-40B4-BE49-F238E27FC236}">
                  <a16:creationId xmlns:a16="http://schemas.microsoft.com/office/drawing/2014/main" id="{7FDCD6B9-87E6-DC9E-FBBD-67A0B69E5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56025"/>
              <a:ext cx="11112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Rectangle 694">
              <a:extLst>
                <a:ext uri="{FF2B5EF4-FFF2-40B4-BE49-F238E27FC236}">
                  <a16:creationId xmlns:a16="http://schemas.microsoft.com/office/drawing/2014/main" id="{9A12E128-96FB-8100-3D5E-97B21CD1F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71900"/>
              <a:ext cx="11112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Rectangle 695">
              <a:extLst>
                <a:ext uri="{FF2B5EF4-FFF2-40B4-BE49-F238E27FC236}">
                  <a16:creationId xmlns:a16="http://schemas.microsoft.com/office/drawing/2014/main" id="{2CBF5E2F-989D-1F24-71A4-49CFCE1DE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787775"/>
              <a:ext cx="11112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696">
              <a:extLst>
                <a:ext uri="{FF2B5EF4-FFF2-40B4-BE49-F238E27FC236}">
                  <a16:creationId xmlns:a16="http://schemas.microsoft.com/office/drawing/2014/main" id="{7DEF9BE1-E86E-B7B7-F3C6-156673D11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803650"/>
              <a:ext cx="76200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2" name="Rectangle 697">
              <a:extLst>
                <a:ext uri="{FF2B5EF4-FFF2-40B4-BE49-F238E27FC236}">
                  <a16:creationId xmlns:a16="http://schemas.microsoft.com/office/drawing/2014/main" id="{347BF778-C694-9FC3-3334-E7B29851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3819525"/>
              <a:ext cx="63500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3" name="Freeform 698">
              <a:extLst>
                <a:ext uri="{FF2B5EF4-FFF2-40B4-BE49-F238E27FC236}">
                  <a16:creationId xmlns:a16="http://schemas.microsoft.com/office/drawing/2014/main" id="{72F0CACB-82E4-072E-13D4-7D0B6259E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3790950"/>
              <a:ext cx="104775" cy="60325"/>
            </a:xfrm>
            <a:custGeom>
              <a:avLst/>
              <a:gdLst>
                <a:gd name="T0" fmla="*/ 0 w 66"/>
                <a:gd name="T1" fmla="*/ 36 h 38"/>
                <a:gd name="T2" fmla="*/ 0 w 66"/>
                <a:gd name="T3" fmla="*/ 36 h 38"/>
                <a:gd name="T4" fmla="*/ 16 w 66"/>
                <a:gd name="T5" fmla="*/ 34 h 38"/>
                <a:gd name="T6" fmla="*/ 30 w 66"/>
                <a:gd name="T7" fmla="*/ 32 h 38"/>
                <a:gd name="T8" fmla="*/ 44 w 66"/>
                <a:gd name="T9" fmla="*/ 24 h 38"/>
                <a:gd name="T10" fmla="*/ 56 w 66"/>
                <a:gd name="T11" fmla="*/ 12 h 38"/>
                <a:gd name="T12" fmla="*/ 50 w 66"/>
                <a:gd name="T13" fmla="*/ 8 h 38"/>
                <a:gd name="T14" fmla="*/ 66 w 66"/>
                <a:gd name="T15" fmla="*/ 0 h 38"/>
                <a:gd name="T16" fmla="*/ 64 w 66"/>
                <a:gd name="T17" fmla="*/ 18 h 38"/>
                <a:gd name="T18" fmla="*/ 58 w 66"/>
                <a:gd name="T19" fmla="*/ 14 h 38"/>
                <a:gd name="T20" fmla="*/ 58 w 66"/>
                <a:gd name="T21" fmla="*/ 14 h 38"/>
                <a:gd name="T22" fmla="*/ 52 w 66"/>
                <a:gd name="T23" fmla="*/ 22 h 38"/>
                <a:gd name="T24" fmla="*/ 46 w 66"/>
                <a:gd name="T25" fmla="*/ 28 h 38"/>
                <a:gd name="T26" fmla="*/ 40 w 66"/>
                <a:gd name="T27" fmla="*/ 32 h 38"/>
                <a:gd name="T28" fmla="*/ 32 w 66"/>
                <a:gd name="T29" fmla="*/ 34 h 38"/>
                <a:gd name="T30" fmla="*/ 18 w 66"/>
                <a:gd name="T31" fmla="*/ 36 h 38"/>
                <a:gd name="T32" fmla="*/ 0 w 66"/>
                <a:gd name="T33" fmla="*/ 38 h 38"/>
                <a:gd name="T34" fmla="*/ 0 w 66"/>
                <a:gd name="T35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38">
                  <a:moveTo>
                    <a:pt x="0" y="36"/>
                  </a:moveTo>
                  <a:lnTo>
                    <a:pt x="0" y="36"/>
                  </a:lnTo>
                  <a:lnTo>
                    <a:pt x="16" y="34"/>
                  </a:lnTo>
                  <a:lnTo>
                    <a:pt x="30" y="32"/>
                  </a:lnTo>
                  <a:lnTo>
                    <a:pt x="44" y="24"/>
                  </a:lnTo>
                  <a:lnTo>
                    <a:pt x="56" y="12"/>
                  </a:lnTo>
                  <a:lnTo>
                    <a:pt x="50" y="8"/>
                  </a:lnTo>
                  <a:lnTo>
                    <a:pt x="66" y="0"/>
                  </a:lnTo>
                  <a:lnTo>
                    <a:pt x="64" y="18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2" y="22"/>
                  </a:lnTo>
                  <a:lnTo>
                    <a:pt x="46" y="28"/>
                  </a:lnTo>
                  <a:lnTo>
                    <a:pt x="40" y="32"/>
                  </a:lnTo>
                  <a:lnTo>
                    <a:pt x="32" y="34"/>
                  </a:lnTo>
                  <a:lnTo>
                    <a:pt x="18" y="36"/>
                  </a:lnTo>
                  <a:lnTo>
                    <a:pt x="0" y="3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14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Rectangle 699">
              <a:extLst>
                <a:ext uri="{FF2B5EF4-FFF2-40B4-BE49-F238E27FC236}">
                  <a16:creationId xmlns:a16="http://schemas.microsoft.com/office/drawing/2014/main" id="{E92E2078-12CE-5032-508E-09E3062A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3851275"/>
              <a:ext cx="9525" cy="53975"/>
            </a:xfrm>
            <a:prstGeom prst="rect">
              <a:avLst/>
            </a:pr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Rectangle 700">
              <a:extLst>
                <a:ext uri="{FF2B5EF4-FFF2-40B4-BE49-F238E27FC236}">
                  <a16:creationId xmlns:a16="http://schemas.microsoft.com/office/drawing/2014/main" id="{FA6CDB7B-D6FD-9FB5-9394-FD2353B5D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3851275"/>
              <a:ext cx="9525" cy="53975"/>
            </a:xfrm>
            <a:prstGeom prst="rect">
              <a:avLst/>
            </a:prstGeom>
            <a:solidFill>
              <a:srgbClr val="14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Rectangle 701">
              <a:extLst>
                <a:ext uri="{FF2B5EF4-FFF2-40B4-BE49-F238E27FC236}">
                  <a16:creationId xmlns:a16="http://schemas.microsoft.com/office/drawing/2014/main" id="{0FE00789-855E-0694-C8A4-9F7B657E7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088" y="3851275"/>
              <a:ext cx="9525" cy="53975"/>
            </a:xfrm>
            <a:prstGeom prst="rect">
              <a:avLst/>
            </a:pr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Rectangle 702">
              <a:extLst>
                <a:ext uri="{FF2B5EF4-FFF2-40B4-BE49-F238E27FC236}">
                  <a16:creationId xmlns:a16="http://schemas.microsoft.com/office/drawing/2014/main" id="{AEBC51D2-9CF2-5A21-8F9B-72647AD5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788" y="3848100"/>
              <a:ext cx="12700" cy="57150"/>
            </a:xfrm>
            <a:prstGeom prst="rect">
              <a:avLst/>
            </a:prstGeom>
            <a:solidFill>
              <a:srgbClr val="14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Rectangle 703">
              <a:extLst>
                <a:ext uri="{FF2B5EF4-FFF2-40B4-BE49-F238E27FC236}">
                  <a16:creationId xmlns:a16="http://schemas.microsoft.com/office/drawing/2014/main" id="{763A1030-B968-3376-2A88-4EED7CC32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663" y="3844925"/>
              <a:ext cx="9525" cy="60325"/>
            </a:xfrm>
            <a:prstGeom prst="rect">
              <a:avLst/>
            </a:pr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Rectangle 704">
              <a:extLst>
                <a:ext uri="{FF2B5EF4-FFF2-40B4-BE49-F238E27FC236}">
                  <a16:creationId xmlns:a16="http://schemas.microsoft.com/office/drawing/2014/main" id="{ECCCE0C2-17E4-8EAA-A157-5353D7C6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63" y="3838575"/>
              <a:ext cx="9525" cy="66675"/>
            </a:xfrm>
            <a:prstGeom prst="rect">
              <a:avLst/>
            </a:prstGeom>
            <a:solidFill>
              <a:srgbClr val="14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Rectangle 705">
              <a:extLst>
                <a:ext uri="{FF2B5EF4-FFF2-40B4-BE49-F238E27FC236}">
                  <a16:creationId xmlns:a16="http://schemas.microsoft.com/office/drawing/2014/main" id="{F9FB2881-0E0D-91F2-42E7-921F22302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63" y="3829050"/>
              <a:ext cx="12700" cy="76200"/>
            </a:xfrm>
            <a:prstGeom prst="rect">
              <a:avLst/>
            </a:pr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Rectangle 706">
              <a:extLst>
                <a:ext uri="{FF2B5EF4-FFF2-40B4-BE49-F238E27FC236}">
                  <a16:creationId xmlns:a16="http://schemas.microsoft.com/office/drawing/2014/main" id="{D24BA03B-6346-36AA-ED87-1292A89F3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3822700"/>
              <a:ext cx="9525" cy="82550"/>
            </a:xfrm>
            <a:prstGeom prst="rect">
              <a:avLst/>
            </a:prstGeom>
            <a:solidFill>
              <a:srgbClr val="14B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Rectangle 707">
              <a:extLst>
                <a:ext uri="{FF2B5EF4-FFF2-40B4-BE49-F238E27FC236}">
                  <a16:creationId xmlns:a16="http://schemas.microsoft.com/office/drawing/2014/main" id="{598FA2C0-9B1F-705E-B3B0-BA4F3D81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72427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Rectangle 708">
              <a:extLst>
                <a:ext uri="{FF2B5EF4-FFF2-40B4-BE49-F238E27FC236}">
                  <a16:creationId xmlns:a16="http://schemas.microsoft.com/office/drawing/2014/main" id="{B463BB85-3CA6-5643-0A7E-2989AC57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74015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Rectangle 709">
              <a:extLst>
                <a:ext uri="{FF2B5EF4-FFF2-40B4-BE49-F238E27FC236}">
                  <a16:creationId xmlns:a16="http://schemas.microsoft.com/office/drawing/2014/main" id="{82949EF3-353F-6724-01C9-EDAD6FD36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75602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Rectangle 710">
              <a:extLst>
                <a:ext uri="{FF2B5EF4-FFF2-40B4-BE49-F238E27FC236}">
                  <a16:creationId xmlns:a16="http://schemas.microsoft.com/office/drawing/2014/main" id="{F5A9D59E-C38F-341C-5EA3-9B2C7CFD4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77190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6" name="Rectangle 711">
              <a:extLst>
                <a:ext uri="{FF2B5EF4-FFF2-40B4-BE49-F238E27FC236}">
                  <a16:creationId xmlns:a16="http://schemas.microsoft.com/office/drawing/2014/main" id="{48C3C544-F40A-9E33-B893-D882611E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78777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7" name="Rectangle 712">
              <a:extLst>
                <a:ext uri="{FF2B5EF4-FFF2-40B4-BE49-F238E27FC236}">
                  <a16:creationId xmlns:a16="http://schemas.microsoft.com/office/drawing/2014/main" id="{788310E3-5F3D-5BBF-DEA4-048D46537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0365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8" name="Rectangle 713">
              <a:extLst>
                <a:ext uri="{FF2B5EF4-FFF2-40B4-BE49-F238E27FC236}">
                  <a16:creationId xmlns:a16="http://schemas.microsoft.com/office/drawing/2014/main" id="{74B31206-6FA5-E178-276C-788F18544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1952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9" name="Rectangle 714">
              <a:extLst>
                <a:ext uri="{FF2B5EF4-FFF2-40B4-BE49-F238E27FC236}">
                  <a16:creationId xmlns:a16="http://schemas.microsoft.com/office/drawing/2014/main" id="{0E5F3C4B-9448-AD96-1735-02577904A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3540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0" name="Rectangle 715">
              <a:extLst>
                <a:ext uri="{FF2B5EF4-FFF2-40B4-BE49-F238E27FC236}">
                  <a16:creationId xmlns:a16="http://schemas.microsoft.com/office/drawing/2014/main" id="{0C80919E-92AC-D597-0404-BFA097E3A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5127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1" name="Rectangle 716">
              <a:extLst>
                <a:ext uri="{FF2B5EF4-FFF2-40B4-BE49-F238E27FC236}">
                  <a16:creationId xmlns:a16="http://schemas.microsoft.com/office/drawing/2014/main" id="{4292B485-A91C-EC54-24CE-A32191FEF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6715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2" name="Rectangle 717">
              <a:extLst>
                <a:ext uri="{FF2B5EF4-FFF2-40B4-BE49-F238E27FC236}">
                  <a16:creationId xmlns:a16="http://schemas.microsoft.com/office/drawing/2014/main" id="{0A625AD1-F91A-6962-A390-C58DA141A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83025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3" name="Rectangle 718">
              <a:extLst>
                <a:ext uri="{FF2B5EF4-FFF2-40B4-BE49-F238E27FC236}">
                  <a16:creationId xmlns:a16="http://schemas.microsoft.com/office/drawing/2014/main" id="{09D6ED28-E9E9-82AF-1F64-720CA32D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163" y="3898900"/>
              <a:ext cx="41275" cy="6350"/>
            </a:xfrm>
            <a:prstGeom prst="rect">
              <a:avLst/>
            </a:pr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4" name="Freeform 719">
              <a:extLst>
                <a:ext uri="{FF2B5EF4-FFF2-40B4-BE49-F238E27FC236}">
                  <a16:creationId xmlns:a16="http://schemas.microsoft.com/office/drawing/2014/main" id="{9B98F3F5-73DF-03E7-74D5-3BB29D2EA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113" y="3790950"/>
              <a:ext cx="95250" cy="82550"/>
            </a:xfrm>
            <a:custGeom>
              <a:avLst/>
              <a:gdLst>
                <a:gd name="T0" fmla="*/ 16 w 60"/>
                <a:gd name="T1" fmla="*/ 16 h 52"/>
                <a:gd name="T2" fmla="*/ 16 w 60"/>
                <a:gd name="T3" fmla="*/ 16 h 52"/>
                <a:gd name="T4" fmla="*/ 16 w 60"/>
                <a:gd name="T5" fmla="*/ 16 h 52"/>
                <a:gd name="T6" fmla="*/ 14 w 60"/>
                <a:gd name="T7" fmla="*/ 16 h 52"/>
                <a:gd name="T8" fmla="*/ 12 w 60"/>
                <a:gd name="T9" fmla="*/ 18 h 52"/>
                <a:gd name="T10" fmla="*/ 12 w 60"/>
                <a:gd name="T11" fmla="*/ 18 h 52"/>
                <a:gd name="T12" fmla="*/ 12 w 60"/>
                <a:gd name="T13" fmla="*/ 18 h 52"/>
                <a:gd name="T14" fmla="*/ 10 w 60"/>
                <a:gd name="T15" fmla="*/ 20 h 52"/>
                <a:gd name="T16" fmla="*/ 12 w 60"/>
                <a:gd name="T17" fmla="*/ 22 h 52"/>
                <a:gd name="T18" fmla="*/ 12 w 60"/>
                <a:gd name="T19" fmla="*/ 22 h 52"/>
                <a:gd name="T20" fmla="*/ 12 w 60"/>
                <a:gd name="T21" fmla="*/ 22 h 52"/>
                <a:gd name="T22" fmla="*/ 10 w 60"/>
                <a:gd name="T23" fmla="*/ 22 h 52"/>
                <a:gd name="T24" fmla="*/ 8 w 60"/>
                <a:gd name="T25" fmla="*/ 24 h 52"/>
                <a:gd name="T26" fmla="*/ 8 w 60"/>
                <a:gd name="T27" fmla="*/ 24 h 52"/>
                <a:gd name="T28" fmla="*/ 8 w 60"/>
                <a:gd name="T29" fmla="*/ 24 h 52"/>
                <a:gd name="T30" fmla="*/ 6 w 60"/>
                <a:gd name="T31" fmla="*/ 26 h 52"/>
                <a:gd name="T32" fmla="*/ 8 w 60"/>
                <a:gd name="T33" fmla="*/ 28 h 52"/>
                <a:gd name="T34" fmla="*/ 8 w 60"/>
                <a:gd name="T35" fmla="*/ 28 h 52"/>
                <a:gd name="T36" fmla="*/ 8 w 60"/>
                <a:gd name="T37" fmla="*/ 28 h 52"/>
                <a:gd name="T38" fmla="*/ 8 w 60"/>
                <a:gd name="T39" fmla="*/ 28 h 52"/>
                <a:gd name="T40" fmla="*/ 6 w 60"/>
                <a:gd name="T41" fmla="*/ 28 h 52"/>
                <a:gd name="T42" fmla="*/ 4 w 60"/>
                <a:gd name="T43" fmla="*/ 30 h 52"/>
                <a:gd name="T44" fmla="*/ 4 w 60"/>
                <a:gd name="T45" fmla="*/ 30 h 52"/>
                <a:gd name="T46" fmla="*/ 4 w 60"/>
                <a:gd name="T47" fmla="*/ 30 h 52"/>
                <a:gd name="T48" fmla="*/ 4 w 60"/>
                <a:gd name="T49" fmla="*/ 32 h 52"/>
                <a:gd name="T50" fmla="*/ 4 w 60"/>
                <a:gd name="T51" fmla="*/ 34 h 52"/>
                <a:gd name="T52" fmla="*/ 14 w 60"/>
                <a:gd name="T53" fmla="*/ 40 h 52"/>
                <a:gd name="T54" fmla="*/ 14 w 60"/>
                <a:gd name="T55" fmla="*/ 40 h 52"/>
                <a:gd name="T56" fmla="*/ 24 w 60"/>
                <a:gd name="T57" fmla="*/ 46 h 52"/>
                <a:gd name="T58" fmla="*/ 24 w 60"/>
                <a:gd name="T59" fmla="*/ 46 h 52"/>
                <a:gd name="T60" fmla="*/ 28 w 60"/>
                <a:gd name="T61" fmla="*/ 48 h 52"/>
                <a:gd name="T62" fmla="*/ 34 w 60"/>
                <a:gd name="T63" fmla="*/ 46 h 52"/>
                <a:gd name="T64" fmla="*/ 36 w 60"/>
                <a:gd name="T65" fmla="*/ 46 h 52"/>
                <a:gd name="T66" fmla="*/ 50 w 60"/>
                <a:gd name="T67" fmla="*/ 52 h 52"/>
                <a:gd name="T68" fmla="*/ 60 w 60"/>
                <a:gd name="T69" fmla="*/ 38 h 52"/>
                <a:gd name="T70" fmla="*/ 46 w 60"/>
                <a:gd name="T71" fmla="*/ 32 h 52"/>
                <a:gd name="T72" fmla="*/ 46 w 60"/>
                <a:gd name="T73" fmla="*/ 32 h 52"/>
                <a:gd name="T74" fmla="*/ 44 w 60"/>
                <a:gd name="T75" fmla="*/ 28 h 52"/>
                <a:gd name="T76" fmla="*/ 42 w 60"/>
                <a:gd name="T77" fmla="*/ 24 h 52"/>
                <a:gd name="T78" fmla="*/ 34 w 60"/>
                <a:gd name="T79" fmla="*/ 16 h 52"/>
                <a:gd name="T80" fmla="*/ 34 w 60"/>
                <a:gd name="T81" fmla="*/ 16 h 52"/>
                <a:gd name="T82" fmla="*/ 34 w 60"/>
                <a:gd name="T83" fmla="*/ 16 h 52"/>
                <a:gd name="T84" fmla="*/ 32 w 60"/>
                <a:gd name="T85" fmla="*/ 16 h 52"/>
                <a:gd name="T86" fmla="*/ 28 w 60"/>
                <a:gd name="T87" fmla="*/ 16 h 52"/>
                <a:gd name="T88" fmla="*/ 24 w 60"/>
                <a:gd name="T89" fmla="*/ 14 h 52"/>
                <a:gd name="T90" fmla="*/ 24 w 60"/>
                <a:gd name="T91" fmla="*/ 14 h 52"/>
                <a:gd name="T92" fmla="*/ 24 w 60"/>
                <a:gd name="T93" fmla="*/ 14 h 52"/>
                <a:gd name="T94" fmla="*/ 6 w 60"/>
                <a:gd name="T95" fmla="*/ 2 h 52"/>
                <a:gd name="T96" fmla="*/ 6 w 60"/>
                <a:gd name="T97" fmla="*/ 2 h 52"/>
                <a:gd name="T98" fmla="*/ 2 w 60"/>
                <a:gd name="T99" fmla="*/ 0 h 52"/>
                <a:gd name="T100" fmla="*/ 0 w 60"/>
                <a:gd name="T101" fmla="*/ 2 h 52"/>
                <a:gd name="T102" fmla="*/ 0 w 60"/>
                <a:gd name="T103" fmla="*/ 2 h 52"/>
                <a:gd name="T104" fmla="*/ 0 w 60"/>
                <a:gd name="T105" fmla="*/ 2 h 52"/>
                <a:gd name="T106" fmla="*/ 0 w 60"/>
                <a:gd name="T107" fmla="*/ 4 h 52"/>
                <a:gd name="T108" fmla="*/ 2 w 60"/>
                <a:gd name="T109" fmla="*/ 8 h 52"/>
                <a:gd name="T110" fmla="*/ 16 w 60"/>
                <a:gd name="T111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52">
                  <a:moveTo>
                    <a:pt x="16" y="16"/>
                  </a:moveTo>
                  <a:lnTo>
                    <a:pt x="16" y="16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8" y="48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50" y="52"/>
                  </a:lnTo>
                  <a:lnTo>
                    <a:pt x="60" y="38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8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5" name="Freeform 720">
              <a:extLst>
                <a:ext uri="{FF2B5EF4-FFF2-40B4-BE49-F238E27FC236}">
                  <a16:creationId xmlns:a16="http://schemas.microsoft.com/office/drawing/2014/main" id="{F9028D8B-E42D-6441-D377-7F85BCAC6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088" y="3835400"/>
              <a:ext cx="41275" cy="38100"/>
            </a:xfrm>
            <a:custGeom>
              <a:avLst/>
              <a:gdLst>
                <a:gd name="T0" fmla="*/ 0 w 26"/>
                <a:gd name="T1" fmla="*/ 20 h 24"/>
                <a:gd name="T2" fmla="*/ 12 w 26"/>
                <a:gd name="T3" fmla="*/ 0 h 24"/>
                <a:gd name="T4" fmla="*/ 26 w 26"/>
                <a:gd name="T5" fmla="*/ 6 h 24"/>
                <a:gd name="T6" fmla="*/ 14 w 26"/>
                <a:gd name="T7" fmla="*/ 24 h 24"/>
                <a:gd name="T8" fmla="*/ 0 w 26"/>
                <a:gd name="T9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4">
                  <a:moveTo>
                    <a:pt x="0" y="20"/>
                  </a:moveTo>
                  <a:lnTo>
                    <a:pt x="12" y="0"/>
                  </a:lnTo>
                  <a:lnTo>
                    <a:pt x="26" y="6"/>
                  </a:lnTo>
                  <a:lnTo>
                    <a:pt x="14" y="2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70C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6" name="Freeform 721">
              <a:extLst>
                <a:ext uri="{FF2B5EF4-FFF2-40B4-BE49-F238E27FC236}">
                  <a16:creationId xmlns:a16="http://schemas.microsoft.com/office/drawing/2014/main" id="{A32EC278-1F13-F66D-7927-1642297D2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63" y="3835400"/>
              <a:ext cx="130175" cy="76200"/>
            </a:xfrm>
            <a:custGeom>
              <a:avLst/>
              <a:gdLst>
                <a:gd name="T0" fmla="*/ 0 w 82"/>
                <a:gd name="T1" fmla="*/ 24 h 48"/>
                <a:gd name="T2" fmla="*/ 14 w 82"/>
                <a:gd name="T3" fmla="*/ 0 h 48"/>
                <a:gd name="T4" fmla="*/ 82 w 82"/>
                <a:gd name="T5" fmla="*/ 24 h 48"/>
                <a:gd name="T6" fmla="*/ 82 w 82"/>
                <a:gd name="T7" fmla="*/ 24 h 48"/>
                <a:gd name="T8" fmla="*/ 82 w 82"/>
                <a:gd name="T9" fmla="*/ 32 h 48"/>
                <a:gd name="T10" fmla="*/ 80 w 82"/>
                <a:gd name="T11" fmla="*/ 40 h 48"/>
                <a:gd name="T12" fmla="*/ 76 w 82"/>
                <a:gd name="T13" fmla="*/ 46 h 48"/>
                <a:gd name="T14" fmla="*/ 72 w 82"/>
                <a:gd name="T15" fmla="*/ 48 h 48"/>
                <a:gd name="T16" fmla="*/ 68 w 82"/>
                <a:gd name="T17" fmla="*/ 48 h 48"/>
                <a:gd name="T18" fmla="*/ 0 w 82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48">
                  <a:moveTo>
                    <a:pt x="0" y="24"/>
                  </a:moveTo>
                  <a:lnTo>
                    <a:pt x="14" y="0"/>
                  </a:lnTo>
                  <a:lnTo>
                    <a:pt x="82" y="24"/>
                  </a:lnTo>
                  <a:lnTo>
                    <a:pt x="82" y="24"/>
                  </a:lnTo>
                  <a:lnTo>
                    <a:pt x="82" y="32"/>
                  </a:lnTo>
                  <a:lnTo>
                    <a:pt x="80" y="40"/>
                  </a:lnTo>
                  <a:lnTo>
                    <a:pt x="76" y="46"/>
                  </a:lnTo>
                  <a:lnTo>
                    <a:pt x="72" y="48"/>
                  </a:lnTo>
                  <a:lnTo>
                    <a:pt x="68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7" name="Freeform 722">
              <a:extLst>
                <a:ext uri="{FF2B5EF4-FFF2-40B4-BE49-F238E27FC236}">
                  <a16:creationId xmlns:a16="http://schemas.microsoft.com/office/drawing/2014/main" id="{AED2D5ED-D01C-7F99-6CAE-14276270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3708400"/>
              <a:ext cx="38100" cy="19050"/>
            </a:xfrm>
            <a:custGeom>
              <a:avLst/>
              <a:gdLst>
                <a:gd name="T0" fmla="*/ 16 w 24"/>
                <a:gd name="T1" fmla="*/ 2 h 12"/>
                <a:gd name="T2" fmla="*/ 16 w 24"/>
                <a:gd name="T3" fmla="*/ 2 h 12"/>
                <a:gd name="T4" fmla="*/ 22 w 24"/>
                <a:gd name="T5" fmla="*/ 6 h 12"/>
                <a:gd name="T6" fmla="*/ 22 w 24"/>
                <a:gd name="T7" fmla="*/ 6 h 12"/>
                <a:gd name="T8" fmla="*/ 24 w 24"/>
                <a:gd name="T9" fmla="*/ 10 h 12"/>
                <a:gd name="T10" fmla="*/ 24 w 24"/>
                <a:gd name="T11" fmla="*/ 12 h 12"/>
                <a:gd name="T12" fmla="*/ 24 w 24"/>
                <a:gd name="T13" fmla="*/ 12 h 12"/>
                <a:gd name="T14" fmla="*/ 22 w 24"/>
                <a:gd name="T15" fmla="*/ 12 h 12"/>
                <a:gd name="T16" fmla="*/ 22 w 24"/>
                <a:gd name="T17" fmla="*/ 12 h 12"/>
                <a:gd name="T18" fmla="*/ 18 w 24"/>
                <a:gd name="T19" fmla="*/ 10 h 12"/>
                <a:gd name="T20" fmla="*/ 18 w 24"/>
                <a:gd name="T21" fmla="*/ 10 h 12"/>
                <a:gd name="T22" fmla="*/ 12 w 24"/>
                <a:gd name="T23" fmla="*/ 6 h 12"/>
                <a:gd name="T24" fmla="*/ 12 w 24"/>
                <a:gd name="T25" fmla="*/ 6 h 12"/>
                <a:gd name="T26" fmla="*/ 0 w 24"/>
                <a:gd name="T27" fmla="*/ 8 h 12"/>
                <a:gd name="T28" fmla="*/ 0 w 24"/>
                <a:gd name="T29" fmla="*/ 4 h 12"/>
                <a:gd name="T30" fmla="*/ 0 w 24"/>
                <a:gd name="T31" fmla="*/ 4 h 12"/>
                <a:gd name="T32" fmla="*/ 0 w 24"/>
                <a:gd name="T33" fmla="*/ 2 h 12"/>
                <a:gd name="T34" fmla="*/ 2 w 24"/>
                <a:gd name="T35" fmla="*/ 2 h 12"/>
                <a:gd name="T36" fmla="*/ 6 w 24"/>
                <a:gd name="T37" fmla="*/ 0 h 12"/>
                <a:gd name="T38" fmla="*/ 6 w 24"/>
                <a:gd name="T39" fmla="*/ 0 h 12"/>
                <a:gd name="T40" fmla="*/ 10 w 24"/>
                <a:gd name="T41" fmla="*/ 0 h 12"/>
                <a:gd name="T42" fmla="*/ 10 w 24"/>
                <a:gd name="T43" fmla="*/ 0 h 12"/>
                <a:gd name="T44" fmla="*/ 14 w 24"/>
                <a:gd name="T45" fmla="*/ 0 h 12"/>
                <a:gd name="T46" fmla="*/ 16 w 24"/>
                <a:gd name="T47" fmla="*/ 2 h 12"/>
                <a:gd name="T48" fmla="*/ 16 w 24"/>
                <a:gd name="T4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2">
                  <a:moveTo>
                    <a:pt x="16" y="2"/>
                  </a:moveTo>
                  <a:lnTo>
                    <a:pt x="16" y="2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8" name="Freeform 723">
              <a:extLst>
                <a:ext uri="{FF2B5EF4-FFF2-40B4-BE49-F238E27FC236}">
                  <a16:creationId xmlns:a16="http://schemas.microsoft.com/office/drawing/2014/main" id="{6751309E-CFA9-BAE7-63EC-3CFCD17F1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3721100"/>
              <a:ext cx="44450" cy="19050"/>
            </a:xfrm>
            <a:custGeom>
              <a:avLst/>
              <a:gdLst>
                <a:gd name="T0" fmla="*/ 2 w 28"/>
                <a:gd name="T1" fmla="*/ 0 h 12"/>
                <a:gd name="T2" fmla="*/ 2 w 28"/>
                <a:gd name="T3" fmla="*/ 0 h 12"/>
                <a:gd name="T4" fmla="*/ 12 w 28"/>
                <a:gd name="T5" fmla="*/ 2 h 12"/>
                <a:gd name="T6" fmla="*/ 12 w 28"/>
                <a:gd name="T7" fmla="*/ 2 h 12"/>
                <a:gd name="T8" fmla="*/ 16 w 28"/>
                <a:gd name="T9" fmla="*/ 4 h 12"/>
                <a:gd name="T10" fmla="*/ 16 w 28"/>
                <a:gd name="T11" fmla="*/ 4 h 12"/>
                <a:gd name="T12" fmla="*/ 22 w 28"/>
                <a:gd name="T13" fmla="*/ 6 h 12"/>
                <a:gd name="T14" fmla="*/ 22 w 28"/>
                <a:gd name="T15" fmla="*/ 6 h 12"/>
                <a:gd name="T16" fmla="*/ 28 w 28"/>
                <a:gd name="T17" fmla="*/ 6 h 12"/>
                <a:gd name="T18" fmla="*/ 28 w 28"/>
                <a:gd name="T19" fmla="*/ 6 h 12"/>
                <a:gd name="T20" fmla="*/ 28 w 28"/>
                <a:gd name="T21" fmla="*/ 10 h 12"/>
                <a:gd name="T22" fmla="*/ 28 w 28"/>
                <a:gd name="T23" fmla="*/ 10 h 12"/>
                <a:gd name="T24" fmla="*/ 26 w 28"/>
                <a:gd name="T25" fmla="*/ 12 h 12"/>
                <a:gd name="T26" fmla="*/ 26 w 28"/>
                <a:gd name="T27" fmla="*/ 12 h 12"/>
                <a:gd name="T28" fmla="*/ 24 w 28"/>
                <a:gd name="T29" fmla="*/ 12 h 12"/>
                <a:gd name="T30" fmla="*/ 24 w 28"/>
                <a:gd name="T31" fmla="*/ 12 h 12"/>
                <a:gd name="T32" fmla="*/ 18 w 28"/>
                <a:gd name="T33" fmla="*/ 10 h 12"/>
                <a:gd name="T34" fmla="*/ 18 w 28"/>
                <a:gd name="T35" fmla="*/ 10 h 12"/>
                <a:gd name="T36" fmla="*/ 12 w 28"/>
                <a:gd name="T37" fmla="*/ 10 h 12"/>
                <a:gd name="T38" fmla="*/ 12 w 28"/>
                <a:gd name="T39" fmla="*/ 10 h 12"/>
                <a:gd name="T40" fmla="*/ 2 w 28"/>
                <a:gd name="T41" fmla="*/ 6 h 12"/>
                <a:gd name="T42" fmla="*/ 2 w 28"/>
                <a:gd name="T43" fmla="*/ 6 h 12"/>
                <a:gd name="T44" fmla="*/ 0 w 28"/>
                <a:gd name="T45" fmla="*/ 2 h 12"/>
                <a:gd name="T46" fmla="*/ 0 w 28"/>
                <a:gd name="T47" fmla="*/ 0 h 12"/>
                <a:gd name="T48" fmla="*/ 2 w 28"/>
                <a:gd name="T49" fmla="*/ 0 h 12"/>
                <a:gd name="T50" fmla="*/ 2 w 28"/>
                <a:gd name="T5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12">
                  <a:moveTo>
                    <a:pt x="2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9" name="Freeform 724">
              <a:extLst>
                <a:ext uri="{FF2B5EF4-FFF2-40B4-BE49-F238E27FC236}">
                  <a16:creationId xmlns:a16="http://schemas.microsoft.com/office/drawing/2014/main" id="{2AD7BC80-5666-4182-829D-67144462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813" y="3733800"/>
              <a:ext cx="38100" cy="12700"/>
            </a:xfrm>
            <a:custGeom>
              <a:avLst/>
              <a:gdLst>
                <a:gd name="T0" fmla="*/ 22 w 24"/>
                <a:gd name="T1" fmla="*/ 8 h 8"/>
                <a:gd name="T2" fmla="*/ 22 w 24"/>
                <a:gd name="T3" fmla="*/ 8 h 8"/>
                <a:gd name="T4" fmla="*/ 18 w 24"/>
                <a:gd name="T5" fmla="*/ 8 h 8"/>
                <a:gd name="T6" fmla="*/ 18 w 24"/>
                <a:gd name="T7" fmla="*/ 8 h 8"/>
                <a:gd name="T8" fmla="*/ 14 w 24"/>
                <a:gd name="T9" fmla="*/ 8 h 8"/>
                <a:gd name="T10" fmla="*/ 14 w 24"/>
                <a:gd name="T11" fmla="*/ 8 h 8"/>
                <a:gd name="T12" fmla="*/ 12 w 24"/>
                <a:gd name="T13" fmla="*/ 8 h 8"/>
                <a:gd name="T14" fmla="*/ 12 w 24"/>
                <a:gd name="T15" fmla="*/ 8 h 8"/>
                <a:gd name="T16" fmla="*/ 8 w 24"/>
                <a:gd name="T17" fmla="*/ 6 h 8"/>
                <a:gd name="T18" fmla="*/ 8 w 24"/>
                <a:gd name="T19" fmla="*/ 6 h 8"/>
                <a:gd name="T20" fmla="*/ 2 w 24"/>
                <a:gd name="T21" fmla="*/ 6 h 8"/>
                <a:gd name="T22" fmla="*/ 0 w 24"/>
                <a:gd name="T23" fmla="*/ 4 h 8"/>
                <a:gd name="T24" fmla="*/ 0 w 24"/>
                <a:gd name="T25" fmla="*/ 2 h 8"/>
                <a:gd name="T26" fmla="*/ 0 w 24"/>
                <a:gd name="T27" fmla="*/ 2 h 8"/>
                <a:gd name="T28" fmla="*/ 0 w 24"/>
                <a:gd name="T29" fmla="*/ 0 h 8"/>
                <a:gd name="T30" fmla="*/ 2 w 24"/>
                <a:gd name="T31" fmla="*/ 0 h 8"/>
                <a:gd name="T32" fmla="*/ 8 w 24"/>
                <a:gd name="T33" fmla="*/ 0 h 8"/>
                <a:gd name="T34" fmla="*/ 8 w 24"/>
                <a:gd name="T35" fmla="*/ 0 h 8"/>
                <a:gd name="T36" fmla="*/ 14 w 24"/>
                <a:gd name="T37" fmla="*/ 2 h 8"/>
                <a:gd name="T38" fmla="*/ 14 w 24"/>
                <a:gd name="T39" fmla="*/ 2 h 8"/>
                <a:gd name="T40" fmla="*/ 22 w 24"/>
                <a:gd name="T41" fmla="*/ 4 h 8"/>
                <a:gd name="T42" fmla="*/ 22 w 24"/>
                <a:gd name="T43" fmla="*/ 4 h 8"/>
                <a:gd name="T44" fmla="*/ 24 w 24"/>
                <a:gd name="T45" fmla="*/ 6 h 8"/>
                <a:gd name="T46" fmla="*/ 24 w 24"/>
                <a:gd name="T47" fmla="*/ 6 h 8"/>
                <a:gd name="T48" fmla="*/ 22 w 24"/>
                <a:gd name="T49" fmla="*/ 8 h 8"/>
                <a:gd name="T50" fmla="*/ 22 w 24"/>
                <a:gd name="T5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8">
                  <a:moveTo>
                    <a:pt x="22" y="8"/>
                  </a:moveTo>
                  <a:lnTo>
                    <a:pt x="2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0" name="Freeform 725">
              <a:extLst>
                <a:ext uri="{FF2B5EF4-FFF2-40B4-BE49-F238E27FC236}">
                  <a16:creationId xmlns:a16="http://schemas.microsoft.com/office/drawing/2014/main" id="{6D4FDDDA-9AB6-B03B-2024-F35BB60B7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638" y="3711575"/>
              <a:ext cx="31750" cy="41275"/>
            </a:xfrm>
            <a:custGeom>
              <a:avLst/>
              <a:gdLst>
                <a:gd name="T0" fmla="*/ 14 w 20"/>
                <a:gd name="T1" fmla="*/ 22 h 26"/>
                <a:gd name="T2" fmla="*/ 14 w 20"/>
                <a:gd name="T3" fmla="*/ 22 h 26"/>
                <a:gd name="T4" fmla="*/ 20 w 20"/>
                <a:gd name="T5" fmla="*/ 22 h 26"/>
                <a:gd name="T6" fmla="*/ 20 w 20"/>
                <a:gd name="T7" fmla="*/ 22 h 26"/>
                <a:gd name="T8" fmla="*/ 14 w 20"/>
                <a:gd name="T9" fmla="*/ 26 h 26"/>
                <a:gd name="T10" fmla="*/ 14 w 20"/>
                <a:gd name="T11" fmla="*/ 26 h 26"/>
                <a:gd name="T12" fmla="*/ 10 w 20"/>
                <a:gd name="T13" fmla="*/ 26 h 26"/>
                <a:gd name="T14" fmla="*/ 10 w 20"/>
                <a:gd name="T15" fmla="*/ 26 h 26"/>
                <a:gd name="T16" fmla="*/ 4 w 20"/>
                <a:gd name="T17" fmla="*/ 26 h 26"/>
                <a:gd name="T18" fmla="*/ 4 w 20"/>
                <a:gd name="T19" fmla="*/ 26 h 26"/>
                <a:gd name="T20" fmla="*/ 2 w 20"/>
                <a:gd name="T21" fmla="*/ 26 h 26"/>
                <a:gd name="T22" fmla="*/ 0 w 20"/>
                <a:gd name="T23" fmla="*/ 24 h 26"/>
                <a:gd name="T24" fmla="*/ 0 w 20"/>
                <a:gd name="T25" fmla="*/ 24 h 26"/>
                <a:gd name="T26" fmla="*/ 0 w 20"/>
                <a:gd name="T27" fmla="*/ 20 h 26"/>
                <a:gd name="T28" fmla="*/ 0 w 20"/>
                <a:gd name="T29" fmla="*/ 10 h 26"/>
                <a:gd name="T30" fmla="*/ 0 w 20"/>
                <a:gd name="T31" fmla="*/ 10 h 26"/>
                <a:gd name="T32" fmla="*/ 0 w 20"/>
                <a:gd name="T33" fmla="*/ 4 h 26"/>
                <a:gd name="T34" fmla="*/ 2 w 20"/>
                <a:gd name="T35" fmla="*/ 0 h 26"/>
                <a:gd name="T36" fmla="*/ 2 w 20"/>
                <a:gd name="T37" fmla="*/ 0 h 26"/>
                <a:gd name="T38" fmla="*/ 6 w 20"/>
                <a:gd name="T39" fmla="*/ 0 h 26"/>
                <a:gd name="T40" fmla="*/ 6 w 20"/>
                <a:gd name="T41" fmla="*/ 6 h 26"/>
                <a:gd name="T42" fmla="*/ 6 w 20"/>
                <a:gd name="T43" fmla="*/ 12 h 26"/>
                <a:gd name="T44" fmla="*/ 8 w 20"/>
                <a:gd name="T45" fmla="*/ 16 h 26"/>
                <a:gd name="T46" fmla="*/ 4 w 20"/>
                <a:gd name="T47" fmla="*/ 18 h 26"/>
                <a:gd name="T48" fmla="*/ 4 w 20"/>
                <a:gd name="T49" fmla="*/ 18 h 26"/>
                <a:gd name="T50" fmla="*/ 8 w 20"/>
                <a:gd name="T51" fmla="*/ 20 h 26"/>
                <a:gd name="T52" fmla="*/ 14 w 20"/>
                <a:gd name="T53" fmla="*/ 22 h 26"/>
                <a:gd name="T54" fmla="*/ 14 w 20"/>
                <a:gd name="T55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26">
                  <a:moveTo>
                    <a:pt x="14" y="22"/>
                  </a:moveTo>
                  <a:lnTo>
                    <a:pt x="14" y="22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14" y="22"/>
                  </a:lnTo>
                  <a:lnTo>
                    <a:pt x="14" y="2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1" name="Rectangle 726">
              <a:extLst>
                <a:ext uri="{FF2B5EF4-FFF2-40B4-BE49-F238E27FC236}">
                  <a16:creationId xmlns:a16="http://schemas.microsoft.com/office/drawing/2014/main" id="{EE2EA5C8-9FAA-0982-B62D-5074F2352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159250"/>
              <a:ext cx="25400" cy="171450"/>
            </a:xfrm>
            <a:prstGeom prst="rect">
              <a:avLst/>
            </a:pr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2" name="Rectangle 727">
              <a:extLst>
                <a:ext uri="{FF2B5EF4-FFF2-40B4-BE49-F238E27FC236}">
                  <a16:creationId xmlns:a16="http://schemas.microsoft.com/office/drawing/2014/main" id="{9E876B19-65D7-C6E9-AC57-2DF35431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163" y="4159250"/>
              <a:ext cx="28575" cy="171450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3" name="Rectangle 728">
              <a:extLst>
                <a:ext uri="{FF2B5EF4-FFF2-40B4-BE49-F238E27FC236}">
                  <a16:creationId xmlns:a16="http://schemas.microsoft.com/office/drawing/2014/main" id="{4EDF76BB-E1B3-FF02-C60F-FF69568B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8" y="4003675"/>
              <a:ext cx="514350" cy="231775"/>
            </a:xfrm>
            <a:prstGeom prst="rect">
              <a:avLst/>
            </a:pr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4" name="Rectangle 729">
              <a:extLst>
                <a:ext uri="{FF2B5EF4-FFF2-40B4-BE49-F238E27FC236}">
                  <a16:creationId xmlns:a16="http://schemas.microsoft.com/office/drawing/2014/main" id="{0B31F14E-6C31-A48C-51F8-71ACD7C81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13" y="4003675"/>
              <a:ext cx="257175" cy="231775"/>
            </a:xfrm>
            <a:prstGeom prst="rect">
              <a:avLst/>
            </a:pr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5" name="Rectangle 730">
              <a:extLst>
                <a:ext uri="{FF2B5EF4-FFF2-40B4-BE49-F238E27FC236}">
                  <a16:creationId xmlns:a16="http://schemas.microsoft.com/office/drawing/2014/main" id="{EFE0071A-F33B-29CF-1B9A-A78C8689B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513" y="4022725"/>
              <a:ext cx="28575" cy="371475"/>
            </a:xfrm>
            <a:prstGeom prst="rect">
              <a:avLst/>
            </a:pr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6" name="Rectangle 731">
              <a:extLst>
                <a:ext uri="{FF2B5EF4-FFF2-40B4-BE49-F238E27FC236}">
                  <a16:creationId xmlns:a16="http://schemas.microsoft.com/office/drawing/2014/main" id="{B9DC63A3-2775-FD94-6215-D779A5B6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388" y="4022725"/>
              <a:ext cx="12700" cy="371475"/>
            </a:xfrm>
            <a:prstGeom prst="rect">
              <a:avLst/>
            </a:pr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7" name="Rectangle 732">
              <a:extLst>
                <a:ext uri="{FF2B5EF4-FFF2-40B4-BE49-F238E27FC236}">
                  <a16:creationId xmlns:a16="http://schemas.microsoft.com/office/drawing/2014/main" id="{842C5E41-7552-D96B-E5E9-798531C45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338" y="4022725"/>
              <a:ext cx="25400" cy="371475"/>
            </a:xfrm>
            <a:prstGeom prst="rect">
              <a:avLst/>
            </a:pr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8" name="Rectangle 733">
              <a:extLst>
                <a:ext uri="{FF2B5EF4-FFF2-40B4-BE49-F238E27FC236}">
                  <a16:creationId xmlns:a16="http://schemas.microsoft.com/office/drawing/2014/main" id="{513AE740-6D72-0E4E-A9E2-11EE70450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8" y="4022725"/>
              <a:ext cx="12700" cy="371475"/>
            </a:xfrm>
            <a:prstGeom prst="rect">
              <a:avLst/>
            </a:pr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9" name="Rectangle 734">
              <a:extLst>
                <a:ext uri="{FF2B5EF4-FFF2-40B4-BE49-F238E27FC236}">
                  <a16:creationId xmlns:a16="http://schemas.microsoft.com/office/drawing/2014/main" id="{F4F23115-426F-5B33-D27B-FAD027CE4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88" y="4102100"/>
              <a:ext cx="777875" cy="19050"/>
            </a:xfrm>
            <a:prstGeom prst="rect">
              <a:avLst/>
            </a:pr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0" name="Rectangle 735">
              <a:extLst>
                <a:ext uri="{FF2B5EF4-FFF2-40B4-BE49-F238E27FC236}">
                  <a16:creationId xmlns:a16="http://schemas.microsoft.com/office/drawing/2014/main" id="{87B8D628-43C4-6F6F-5015-1A784CC74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13" y="4102100"/>
              <a:ext cx="387350" cy="19050"/>
            </a:xfrm>
            <a:prstGeom prst="rect">
              <a:avLst/>
            </a:prstGeom>
            <a:solidFill>
              <a:srgbClr val="6625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1" name="Freeform 736">
              <a:extLst>
                <a:ext uri="{FF2B5EF4-FFF2-40B4-BE49-F238E27FC236}">
                  <a16:creationId xmlns:a16="http://schemas.microsoft.com/office/drawing/2014/main" id="{6723FE4A-2299-7B0C-8A56-A7A2FF61D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8" y="3930650"/>
              <a:ext cx="688975" cy="171450"/>
            </a:xfrm>
            <a:custGeom>
              <a:avLst/>
              <a:gdLst>
                <a:gd name="T0" fmla="*/ 58 w 434"/>
                <a:gd name="T1" fmla="*/ 0 h 108"/>
                <a:gd name="T2" fmla="*/ 434 w 434"/>
                <a:gd name="T3" fmla="*/ 0 h 108"/>
                <a:gd name="T4" fmla="*/ 434 w 434"/>
                <a:gd name="T5" fmla="*/ 108 h 108"/>
                <a:gd name="T6" fmla="*/ 0 w 434"/>
                <a:gd name="T7" fmla="*/ 108 h 108"/>
                <a:gd name="T8" fmla="*/ 58 w 434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108">
                  <a:moveTo>
                    <a:pt x="58" y="0"/>
                  </a:moveTo>
                  <a:lnTo>
                    <a:pt x="434" y="0"/>
                  </a:lnTo>
                  <a:lnTo>
                    <a:pt x="434" y="108"/>
                  </a:lnTo>
                  <a:lnTo>
                    <a:pt x="0" y="10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B3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2" name="Freeform 737">
              <a:extLst>
                <a:ext uri="{FF2B5EF4-FFF2-40B4-BE49-F238E27FC236}">
                  <a16:creationId xmlns:a16="http://schemas.microsoft.com/office/drawing/2014/main" id="{977C7980-F3F7-7A6D-EC12-B75021E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213" y="3930650"/>
              <a:ext cx="387350" cy="171450"/>
            </a:xfrm>
            <a:custGeom>
              <a:avLst/>
              <a:gdLst>
                <a:gd name="T0" fmla="*/ 0 w 244"/>
                <a:gd name="T1" fmla="*/ 0 h 108"/>
                <a:gd name="T2" fmla="*/ 188 w 244"/>
                <a:gd name="T3" fmla="*/ 0 h 108"/>
                <a:gd name="T4" fmla="*/ 244 w 244"/>
                <a:gd name="T5" fmla="*/ 108 h 108"/>
                <a:gd name="T6" fmla="*/ 0 w 244"/>
                <a:gd name="T7" fmla="*/ 108 h 108"/>
                <a:gd name="T8" fmla="*/ 0 w 244"/>
                <a:gd name="T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08">
                  <a:moveTo>
                    <a:pt x="0" y="0"/>
                  </a:moveTo>
                  <a:lnTo>
                    <a:pt x="188" y="0"/>
                  </a:lnTo>
                  <a:lnTo>
                    <a:pt x="244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30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3" name="Freeform 738">
              <a:extLst>
                <a:ext uri="{FF2B5EF4-FFF2-40B4-BE49-F238E27FC236}">
                  <a16:creationId xmlns:a16="http://schemas.microsoft.com/office/drawing/2014/main" id="{F7962F2F-97CA-FC5F-1851-EB0D08433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413" y="3857625"/>
              <a:ext cx="79375" cy="60325"/>
            </a:xfrm>
            <a:custGeom>
              <a:avLst/>
              <a:gdLst>
                <a:gd name="T0" fmla="*/ 24 w 50"/>
                <a:gd name="T1" fmla="*/ 38 h 38"/>
                <a:gd name="T2" fmla="*/ 0 w 50"/>
                <a:gd name="T3" fmla="*/ 16 h 38"/>
                <a:gd name="T4" fmla="*/ 10 w 50"/>
                <a:gd name="T5" fmla="*/ 0 h 38"/>
                <a:gd name="T6" fmla="*/ 22 w 50"/>
                <a:gd name="T7" fmla="*/ 4 h 38"/>
                <a:gd name="T8" fmla="*/ 26 w 50"/>
                <a:gd name="T9" fmla="*/ 2 h 38"/>
                <a:gd name="T10" fmla="*/ 40 w 50"/>
                <a:gd name="T11" fmla="*/ 8 h 38"/>
                <a:gd name="T12" fmla="*/ 50 w 50"/>
                <a:gd name="T13" fmla="*/ 24 h 38"/>
                <a:gd name="T14" fmla="*/ 40 w 50"/>
                <a:gd name="T15" fmla="*/ 38 h 38"/>
                <a:gd name="T16" fmla="*/ 24 w 50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24" y="38"/>
                  </a:moveTo>
                  <a:lnTo>
                    <a:pt x="0" y="16"/>
                  </a:lnTo>
                  <a:lnTo>
                    <a:pt x="10" y="0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40" y="8"/>
                  </a:lnTo>
                  <a:lnTo>
                    <a:pt x="50" y="24"/>
                  </a:lnTo>
                  <a:lnTo>
                    <a:pt x="40" y="38"/>
                  </a:lnTo>
                  <a:lnTo>
                    <a:pt x="24" y="38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4" name="Freeform 739">
              <a:extLst>
                <a:ext uri="{FF2B5EF4-FFF2-40B4-BE49-F238E27FC236}">
                  <a16:creationId xmlns:a16="http://schemas.microsoft.com/office/drawing/2014/main" id="{E91A9C02-2EB5-2EF2-0D4C-CD96D73EC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563" y="3876675"/>
              <a:ext cx="95250" cy="130175"/>
            </a:xfrm>
            <a:custGeom>
              <a:avLst/>
              <a:gdLst>
                <a:gd name="T0" fmla="*/ 58 w 60"/>
                <a:gd name="T1" fmla="*/ 40 h 82"/>
                <a:gd name="T2" fmla="*/ 8 w 60"/>
                <a:gd name="T3" fmla="*/ 0 h 82"/>
                <a:gd name="T4" fmla="*/ 0 w 60"/>
                <a:gd name="T5" fmla="*/ 26 h 82"/>
                <a:gd name="T6" fmla="*/ 54 w 60"/>
                <a:gd name="T7" fmla="*/ 78 h 82"/>
                <a:gd name="T8" fmla="*/ 54 w 60"/>
                <a:gd name="T9" fmla="*/ 78 h 82"/>
                <a:gd name="T10" fmla="*/ 60 w 60"/>
                <a:gd name="T11" fmla="*/ 82 h 82"/>
                <a:gd name="T12" fmla="*/ 60 w 60"/>
                <a:gd name="T13" fmla="*/ 82 h 82"/>
                <a:gd name="T14" fmla="*/ 58 w 60"/>
                <a:gd name="T15" fmla="*/ 40 h 82"/>
                <a:gd name="T16" fmla="*/ 58 w 60"/>
                <a:gd name="T17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82">
                  <a:moveTo>
                    <a:pt x="58" y="40"/>
                  </a:moveTo>
                  <a:lnTo>
                    <a:pt x="8" y="0"/>
                  </a:lnTo>
                  <a:lnTo>
                    <a:pt x="0" y="26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58" y="40"/>
                  </a:lnTo>
                  <a:lnTo>
                    <a:pt x="58" y="40"/>
                  </a:lnTo>
                  <a:close/>
                </a:path>
              </a:pathLst>
            </a:cu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5" name="Freeform 740">
              <a:extLst>
                <a:ext uri="{FF2B5EF4-FFF2-40B4-BE49-F238E27FC236}">
                  <a16:creationId xmlns:a16="http://schemas.microsoft.com/office/drawing/2014/main" id="{220AE7B3-0C5C-BAC5-76D3-4F65450AB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2738" y="3879850"/>
              <a:ext cx="104775" cy="136525"/>
            </a:xfrm>
            <a:custGeom>
              <a:avLst/>
              <a:gdLst>
                <a:gd name="T0" fmla="*/ 62 w 66"/>
                <a:gd name="T1" fmla="*/ 42 h 86"/>
                <a:gd name="T2" fmla="*/ 8 w 66"/>
                <a:gd name="T3" fmla="*/ 0 h 86"/>
                <a:gd name="T4" fmla="*/ 0 w 66"/>
                <a:gd name="T5" fmla="*/ 28 h 86"/>
                <a:gd name="T6" fmla="*/ 58 w 66"/>
                <a:gd name="T7" fmla="*/ 82 h 86"/>
                <a:gd name="T8" fmla="*/ 58 w 66"/>
                <a:gd name="T9" fmla="*/ 82 h 86"/>
                <a:gd name="T10" fmla="*/ 66 w 66"/>
                <a:gd name="T11" fmla="*/ 86 h 86"/>
                <a:gd name="T12" fmla="*/ 66 w 66"/>
                <a:gd name="T13" fmla="*/ 86 h 86"/>
                <a:gd name="T14" fmla="*/ 62 w 66"/>
                <a:gd name="T15" fmla="*/ 42 h 86"/>
                <a:gd name="T16" fmla="*/ 62 w 66"/>
                <a:gd name="T17" fmla="*/ 4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86">
                  <a:moveTo>
                    <a:pt x="62" y="42"/>
                  </a:moveTo>
                  <a:lnTo>
                    <a:pt x="8" y="0"/>
                  </a:lnTo>
                  <a:lnTo>
                    <a:pt x="0" y="28"/>
                  </a:lnTo>
                  <a:lnTo>
                    <a:pt x="58" y="82"/>
                  </a:lnTo>
                  <a:lnTo>
                    <a:pt x="58" y="82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2" y="42"/>
                  </a:lnTo>
                  <a:lnTo>
                    <a:pt x="62" y="42"/>
                  </a:lnTo>
                  <a:close/>
                </a:path>
              </a:pathLst>
            </a:custGeom>
            <a:solidFill>
              <a:srgbClr val="14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6" name="Freeform 741">
              <a:extLst>
                <a:ext uri="{FF2B5EF4-FFF2-40B4-BE49-F238E27FC236}">
                  <a16:creationId xmlns:a16="http://schemas.microsoft.com/office/drawing/2014/main" id="{0FD96AA6-C5D6-0801-F79F-C41390AF7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3927475"/>
              <a:ext cx="73025" cy="47625"/>
            </a:xfrm>
            <a:custGeom>
              <a:avLst/>
              <a:gdLst>
                <a:gd name="T0" fmla="*/ 20 w 46"/>
                <a:gd name="T1" fmla="*/ 30 h 30"/>
                <a:gd name="T2" fmla="*/ 2 w 46"/>
                <a:gd name="T3" fmla="*/ 28 h 30"/>
                <a:gd name="T4" fmla="*/ 2 w 46"/>
                <a:gd name="T5" fmla="*/ 28 h 30"/>
                <a:gd name="T6" fmla="*/ 0 w 46"/>
                <a:gd name="T7" fmla="*/ 26 h 30"/>
                <a:gd name="T8" fmla="*/ 0 w 46"/>
                <a:gd name="T9" fmla="*/ 22 h 30"/>
                <a:gd name="T10" fmla="*/ 2 w 46"/>
                <a:gd name="T11" fmla="*/ 2 h 30"/>
                <a:gd name="T12" fmla="*/ 2 w 46"/>
                <a:gd name="T13" fmla="*/ 2 h 30"/>
                <a:gd name="T14" fmla="*/ 6 w 46"/>
                <a:gd name="T15" fmla="*/ 0 h 30"/>
                <a:gd name="T16" fmla="*/ 10 w 46"/>
                <a:gd name="T17" fmla="*/ 0 h 30"/>
                <a:gd name="T18" fmla="*/ 24 w 46"/>
                <a:gd name="T19" fmla="*/ 2 h 30"/>
                <a:gd name="T20" fmla="*/ 24 w 46"/>
                <a:gd name="T21" fmla="*/ 2 h 30"/>
                <a:gd name="T22" fmla="*/ 28 w 46"/>
                <a:gd name="T23" fmla="*/ 4 h 30"/>
                <a:gd name="T24" fmla="*/ 30 w 46"/>
                <a:gd name="T25" fmla="*/ 6 h 30"/>
                <a:gd name="T26" fmla="*/ 46 w 46"/>
                <a:gd name="T27" fmla="*/ 10 h 30"/>
                <a:gd name="T28" fmla="*/ 46 w 46"/>
                <a:gd name="T29" fmla="*/ 10 h 30"/>
                <a:gd name="T30" fmla="*/ 40 w 46"/>
                <a:gd name="T31" fmla="*/ 28 h 30"/>
                <a:gd name="T32" fmla="*/ 26 w 46"/>
                <a:gd name="T33" fmla="*/ 28 h 30"/>
                <a:gd name="T34" fmla="*/ 26 w 46"/>
                <a:gd name="T35" fmla="*/ 28 h 30"/>
                <a:gd name="T36" fmla="*/ 24 w 46"/>
                <a:gd name="T37" fmla="*/ 30 h 30"/>
                <a:gd name="T38" fmla="*/ 20 w 46"/>
                <a:gd name="T39" fmla="*/ 30 h 30"/>
                <a:gd name="T40" fmla="*/ 20 w 46"/>
                <a:gd name="T4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30">
                  <a:moveTo>
                    <a:pt x="20" y="30"/>
                  </a:moveTo>
                  <a:lnTo>
                    <a:pt x="2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40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20" y="3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7" name="Freeform 742">
              <a:extLst>
                <a:ext uri="{FF2B5EF4-FFF2-40B4-BE49-F238E27FC236}">
                  <a16:creationId xmlns:a16="http://schemas.microsoft.com/office/drawing/2014/main" id="{F4D51BBF-FBA1-2C6D-B440-5F2B6F0DB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3959225"/>
              <a:ext cx="34925" cy="12700"/>
            </a:xfrm>
            <a:custGeom>
              <a:avLst/>
              <a:gdLst>
                <a:gd name="T0" fmla="*/ 6 w 22"/>
                <a:gd name="T1" fmla="*/ 0 h 8"/>
                <a:gd name="T2" fmla="*/ 16 w 22"/>
                <a:gd name="T3" fmla="*/ 2 h 8"/>
                <a:gd name="T4" fmla="*/ 16 w 22"/>
                <a:gd name="T5" fmla="*/ 2 h 8"/>
                <a:gd name="T6" fmla="*/ 20 w 22"/>
                <a:gd name="T7" fmla="*/ 4 h 8"/>
                <a:gd name="T8" fmla="*/ 22 w 22"/>
                <a:gd name="T9" fmla="*/ 6 h 8"/>
                <a:gd name="T10" fmla="*/ 22 w 22"/>
                <a:gd name="T11" fmla="*/ 6 h 8"/>
                <a:gd name="T12" fmla="*/ 22 w 22"/>
                <a:gd name="T13" fmla="*/ 6 h 8"/>
                <a:gd name="T14" fmla="*/ 20 w 22"/>
                <a:gd name="T15" fmla="*/ 8 h 8"/>
                <a:gd name="T16" fmla="*/ 18 w 22"/>
                <a:gd name="T17" fmla="*/ 8 h 8"/>
                <a:gd name="T18" fmla="*/ 10 w 22"/>
                <a:gd name="T19" fmla="*/ 8 h 8"/>
                <a:gd name="T20" fmla="*/ 4 w 22"/>
                <a:gd name="T21" fmla="*/ 8 h 8"/>
                <a:gd name="T22" fmla="*/ 4 w 22"/>
                <a:gd name="T23" fmla="*/ 8 h 8"/>
                <a:gd name="T24" fmla="*/ 2 w 22"/>
                <a:gd name="T25" fmla="*/ 6 h 8"/>
                <a:gd name="T26" fmla="*/ 0 w 22"/>
                <a:gd name="T27" fmla="*/ 4 h 8"/>
                <a:gd name="T28" fmla="*/ 2 w 22"/>
                <a:gd name="T29" fmla="*/ 2 h 8"/>
                <a:gd name="T30" fmla="*/ 6 w 22"/>
                <a:gd name="T31" fmla="*/ 0 h 8"/>
                <a:gd name="T32" fmla="*/ 6 w 22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8">
                  <a:moveTo>
                    <a:pt x="6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20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8" name="Freeform 743">
              <a:extLst>
                <a:ext uri="{FF2B5EF4-FFF2-40B4-BE49-F238E27FC236}">
                  <a16:creationId xmlns:a16="http://schemas.microsoft.com/office/drawing/2014/main" id="{816D30DD-8FD3-9C9C-013F-3534C9CC3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3949700"/>
              <a:ext cx="31750" cy="12700"/>
            </a:xfrm>
            <a:custGeom>
              <a:avLst/>
              <a:gdLst>
                <a:gd name="T0" fmla="*/ 6 w 20"/>
                <a:gd name="T1" fmla="*/ 0 h 8"/>
                <a:gd name="T2" fmla="*/ 16 w 20"/>
                <a:gd name="T3" fmla="*/ 0 h 8"/>
                <a:gd name="T4" fmla="*/ 16 w 20"/>
                <a:gd name="T5" fmla="*/ 0 h 8"/>
                <a:gd name="T6" fmla="*/ 20 w 20"/>
                <a:gd name="T7" fmla="*/ 2 h 8"/>
                <a:gd name="T8" fmla="*/ 20 w 20"/>
                <a:gd name="T9" fmla="*/ 6 h 8"/>
                <a:gd name="T10" fmla="*/ 20 w 20"/>
                <a:gd name="T11" fmla="*/ 6 h 8"/>
                <a:gd name="T12" fmla="*/ 20 w 20"/>
                <a:gd name="T13" fmla="*/ 6 h 8"/>
                <a:gd name="T14" fmla="*/ 18 w 20"/>
                <a:gd name="T15" fmla="*/ 8 h 8"/>
                <a:gd name="T16" fmla="*/ 16 w 20"/>
                <a:gd name="T17" fmla="*/ 8 h 8"/>
                <a:gd name="T18" fmla="*/ 10 w 20"/>
                <a:gd name="T19" fmla="*/ 6 h 8"/>
                <a:gd name="T20" fmla="*/ 4 w 20"/>
                <a:gd name="T21" fmla="*/ 6 h 8"/>
                <a:gd name="T22" fmla="*/ 4 w 20"/>
                <a:gd name="T23" fmla="*/ 6 h 8"/>
                <a:gd name="T24" fmla="*/ 0 w 20"/>
                <a:gd name="T25" fmla="*/ 4 h 8"/>
                <a:gd name="T26" fmla="*/ 0 w 20"/>
                <a:gd name="T27" fmla="*/ 2 h 8"/>
                <a:gd name="T28" fmla="*/ 2 w 20"/>
                <a:gd name="T29" fmla="*/ 0 h 8"/>
                <a:gd name="T30" fmla="*/ 6 w 20"/>
                <a:gd name="T31" fmla="*/ 0 h 8"/>
                <a:gd name="T32" fmla="*/ 6 w 20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8">
                  <a:moveTo>
                    <a:pt x="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8" y="8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9" name="Freeform 744">
              <a:extLst>
                <a:ext uri="{FF2B5EF4-FFF2-40B4-BE49-F238E27FC236}">
                  <a16:creationId xmlns:a16="http://schemas.microsoft.com/office/drawing/2014/main" id="{1DFD4A22-A8E0-FBB8-0258-A2968812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3937000"/>
              <a:ext cx="28575" cy="12700"/>
            </a:xfrm>
            <a:custGeom>
              <a:avLst/>
              <a:gdLst>
                <a:gd name="T0" fmla="*/ 6 w 18"/>
                <a:gd name="T1" fmla="*/ 0 h 8"/>
                <a:gd name="T2" fmla="*/ 14 w 18"/>
                <a:gd name="T3" fmla="*/ 0 h 8"/>
                <a:gd name="T4" fmla="*/ 14 w 18"/>
                <a:gd name="T5" fmla="*/ 0 h 8"/>
                <a:gd name="T6" fmla="*/ 18 w 18"/>
                <a:gd name="T7" fmla="*/ 2 h 8"/>
                <a:gd name="T8" fmla="*/ 18 w 18"/>
                <a:gd name="T9" fmla="*/ 6 h 8"/>
                <a:gd name="T10" fmla="*/ 18 w 18"/>
                <a:gd name="T11" fmla="*/ 6 h 8"/>
                <a:gd name="T12" fmla="*/ 18 w 18"/>
                <a:gd name="T13" fmla="*/ 6 h 8"/>
                <a:gd name="T14" fmla="*/ 16 w 18"/>
                <a:gd name="T15" fmla="*/ 8 h 8"/>
                <a:gd name="T16" fmla="*/ 14 w 18"/>
                <a:gd name="T17" fmla="*/ 8 h 8"/>
                <a:gd name="T18" fmla="*/ 8 w 18"/>
                <a:gd name="T19" fmla="*/ 8 h 8"/>
                <a:gd name="T20" fmla="*/ 4 w 18"/>
                <a:gd name="T21" fmla="*/ 6 h 8"/>
                <a:gd name="T22" fmla="*/ 4 w 18"/>
                <a:gd name="T23" fmla="*/ 6 h 8"/>
                <a:gd name="T24" fmla="*/ 0 w 18"/>
                <a:gd name="T25" fmla="*/ 6 h 8"/>
                <a:gd name="T26" fmla="*/ 0 w 18"/>
                <a:gd name="T27" fmla="*/ 4 h 8"/>
                <a:gd name="T28" fmla="*/ 2 w 18"/>
                <a:gd name="T29" fmla="*/ 0 h 8"/>
                <a:gd name="T30" fmla="*/ 6 w 18"/>
                <a:gd name="T31" fmla="*/ 0 h 8"/>
                <a:gd name="T32" fmla="*/ 6 w 18"/>
                <a:gd name="T3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8">
                  <a:moveTo>
                    <a:pt x="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0" name="Freeform 745">
              <a:extLst>
                <a:ext uri="{FF2B5EF4-FFF2-40B4-BE49-F238E27FC236}">
                  <a16:creationId xmlns:a16="http://schemas.microsoft.com/office/drawing/2014/main" id="{19CE1D0B-E556-1572-8648-CC99E6900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3927475"/>
              <a:ext cx="25400" cy="9525"/>
            </a:xfrm>
            <a:custGeom>
              <a:avLst/>
              <a:gdLst>
                <a:gd name="T0" fmla="*/ 6 w 16"/>
                <a:gd name="T1" fmla="*/ 0 h 6"/>
                <a:gd name="T2" fmla="*/ 12 w 16"/>
                <a:gd name="T3" fmla="*/ 0 h 6"/>
                <a:gd name="T4" fmla="*/ 12 w 16"/>
                <a:gd name="T5" fmla="*/ 0 h 6"/>
                <a:gd name="T6" fmla="*/ 16 w 16"/>
                <a:gd name="T7" fmla="*/ 2 h 6"/>
                <a:gd name="T8" fmla="*/ 16 w 16"/>
                <a:gd name="T9" fmla="*/ 4 h 6"/>
                <a:gd name="T10" fmla="*/ 16 w 16"/>
                <a:gd name="T11" fmla="*/ 4 h 6"/>
                <a:gd name="T12" fmla="*/ 16 w 16"/>
                <a:gd name="T13" fmla="*/ 4 h 6"/>
                <a:gd name="T14" fmla="*/ 14 w 16"/>
                <a:gd name="T15" fmla="*/ 6 h 6"/>
                <a:gd name="T16" fmla="*/ 12 w 16"/>
                <a:gd name="T17" fmla="*/ 6 h 6"/>
                <a:gd name="T18" fmla="*/ 8 w 16"/>
                <a:gd name="T19" fmla="*/ 6 h 6"/>
                <a:gd name="T20" fmla="*/ 4 w 16"/>
                <a:gd name="T21" fmla="*/ 6 h 6"/>
                <a:gd name="T22" fmla="*/ 4 w 16"/>
                <a:gd name="T23" fmla="*/ 6 h 6"/>
                <a:gd name="T24" fmla="*/ 2 w 16"/>
                <a:gd name="T25" fmla="*/ 4 h 6"/>
                <a:gd name="T26" fmla="*/ 0 w 16"/>
                <a:gd name="T27" fmla="*/ 2 h 6"/>
                <a:gd name="T28" fmla="*/ 2 w 16"/>
                <a:gd name="T29" fmla="*/ 0 h 6"/>
                <a:gd name="T30" fmla="*/ 6 w 16"/>
                <a:gd name="T31" fmla="*/ 0 h 6"/>
                <a:gd name="T32" fmla="*/ 6 w 16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6">
                  <a:moveTo>
                    <a:pt x="6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1" name="Freeform 746">
              <a:extLst>
                <a:ext uri="{FF2B5EF4-FFF2-40B4-BE49-F238E27FC236}">
                  <a16:creationId xmlns:a16="http://schemas.microsoft.com/office/drawing/2014/main" id="{D15B5A50-75C5-E25F-E37B-8F3B3A9A7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8" y="3937000"/>
              <a:ext cx="44450" cy="47625"/>
            </a:xfrm>
            <a:custGeom>
              <a:avLst/>
              <a:gdLst>
                <a:gd name="T0" fmla="*/ 24 w 28"/>
                <a:gd name="T1" fmla="*/ 30 h 30"/>
                <a:gd name="T2" fmla="*/ 28 w 28"/>
                <a:gd name="T3" fmla="*/ 6 h 30"/>
                <a:gd name="T4" fmla="*/ 6 w 28"/>
                <a:gd name="T5" fmla="*/ 0 h 30"/>
                <a:gd name="T6" fmla="*/ 0 w 28"/>
                <a:gd name="T7" fmla="*/ 24 h 30"/>
                <a:gd name="T8" fmla="*/ 24 w 28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4" y="30"/>
                  </a:moveTo>
                  <a:lnTo>
                    <a:pt x="28" y="6"/>
                  </a:lnTo>
                  <a:lnTo>
                    <a:pt x="6" y="0"/>
                  </a:lnTo>
                  <a:lnTo>
                    <a:pt x="0" y="24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2" name="Freeform 747">
              <a:extLst>
                <a:ext uri="{FF2B5EF4-FFF2-40B4-BE49-F238E27FC236}">
                  <a16:creationId xmlns:a16="http://schemas.microsoft.com/office/drawing/2014/main" id="{81E2E566-A673-6DD2-30C1-79921D6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7663" y="3933825"/>
              <a:ext cx="165100" cy="66675"/>
            </a:xfrm>
            <a:custGeom>
              <a:avLst/>
              <a:gdLst>
                <a:gd name="T0" fmla="*/ 84 w 104"/>
                <a:gd name="T1" fmla="*/ 42 h 42"/>
                <a:gd name="T2" fmla="*/ 84 w 104"/>
                <a:gd name="T3" fmla="*/ 42 h 42"/>
                <a:gd name="T4" fmla="*/ 70 w 104"/>
                <a:gd name="T5" fmla="*/ 40 h 42"/>
                <a:gd name="T6" fmla="*/ 0 w 104"/>
                <a:gd name="T7" fmla="*/ 28 h 42"/>
                <a:gd name="T8" fmla="*/ 4 w 104"/>
                <a:gd name="T9" fmla="*/ 0 h 42"/>
                <a:gd name="T10" fmla="*/ 88 w 104"/>
                <a:gd name="T11" fmla="*/ 12 h 42"/>
                <a:gd name="T12" fmla="*/ 88 w 104"/>
                <a:gd name="T13" fmla="*/ 12 h 42"/>
                <a:gd name="T14" fmla="*/ 96 w 104"/>
                <a:gd name="T15" fmla="*/ 14 h 42"/>
                <a:gd name="T16" fmla="*/ 100 w 104"/>
                <a:gd name="T17" fmla="*/ 18 h 42"/>
                <a:gd name="T18" fmla="*/ 104 w 104"/>
                <a:gd name="T19" fmla="*/ 24 h 42"/>
                <a:gd name="T20" fmla="*/ 104 w 104"/>
                <a:gd name="T21" fmla="*/ 30 h 42"/>
                <a:gd name="T22" fmla="*/ 102 w 104"/>
                <a:gd name="T23" fmla="*/ 34 h 42"/>
                <a:gd name="T24" fmla="*/ 98 w 104"/>
                <a:gd name="T25" fmla="*/ 38 h 42"/>
                <a:gd name="T26" fmla="*/ 92 w 104"/>
                <a:gd name="T27" fmla="*/ 42 h 42"/>
                <a:gd name="T28" fmla="*/ 84 w 104"/>
                <a:gd name="T29" fmla="*/ 42 h 42"/>
                <a:gd name="T30" fmla="*/ 84 w 104"/>
                <a:gd name="T3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42">
                  <a:moveTo>
                    <a:pt x="84" y="42"/>
                  </a:moveTo>
                  <a:lnTo>
                    <a:pt x="84" y="42"/>
                  </a:lnTo>
                  <a:lnTo>
                    <a:pt x="70" y="40"/>
                  </a:lnTo>
                  <a:lnTo>
                    <a:pt x="0" y="28"/>
                  </a:lnTo>
                  <a:lnTo>
                    <a:pt x="4" y="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4" y="24"/>
                  </a:lnTo>
                  <a:lnTo>
                    <a:pt x="104" y="30"/>
                  </a:lnTo>
                  <a:lnTo>
                    <a:pt x="102" y="34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84" y="42"/>
                  </a:lnTo>
                  <a:lnTo>
                    <a:pt x="84" y="42"/>
                  </a:lnTo>
                  <a:close/>
                </a:path>
              </a:pathLst>
            </a:custGeom>
            <a:solidFill>
              <a:srgbClr val="247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3" name="Freeform 748">
              <a:extLst>
                <a:ext uri="{FF2B5EF4-FFF2-40B4-BE49-F238E27FC236}">
                  <a16:creationId xmlns:a16="http://schemas.microsoft.com/office/drawing/2014/main" id="{64ECAA47-E5A3-F60F-EF02-3BF9EFDD5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3898900"/>
              <a:ext cx="50800" cy="34925"/>
            </a:xfrm>
            <a:custGeom>
              <a:avLst/>
              <a:gdLst>
                <a:gd name="T0" fmla="*/ 16 w 32"/>
                <a:gd name="T1" fmla="*/ 22 h 22"/>
                <a:gd name="T2" fmla="*/ 32 w 32"/>
                <a:gd name="T3" fmla="*/ 8 h 22"/>
                <a:gd name="T4" fmla="*/ 26 w 32"/>
                <a:gd name="T5" fmla="*/ 0 h 22"/>
                <a:gd name="T6" fmla="*/ 18 w 32"/>
                <a:gd name="T7" fmla="*/ 2 h 22"/>
                <a:gd name="T8" fmla="*/ 16 w 32"/>
                <a:gd name="T9" fmla="*/ 0 h 22"/>
                <a:gd name="T10" fmla="*/ 6 w 32"/>
                <a:gd name="T11" fmla="*/ 4 h 22"/>
                <a:gd name="T12" fmla="*/ 0 w 32"/>
                <a:gd name="T13" fmla="*/ 14 h 22"/>
                <a:gd name="T14" fmla="*/ 6 w 32"/>
                <a:gd name="T15" fmla="*/ 22 h 22"/>
                <a:gd name="T16" fmla="*/ 16 w 32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2">
                  <a:moveTo>
                    <a:pt x="16" y="22"/>
                  </a:moveTo>
                  <a:lnTo>
                    <a:pt x="32" y="8"/>
                  </a:lnTo>
                  <a:lnTo>
                    <a:pt x="26" y="0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6" y="4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16" y="2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4" name="Freeform 749">
              <a:extLst>
                <a:ext uri="{FF2B5EF4-FFF2-40B4-BE49-F238E27FC236}">
                  <a16:creationId xmlns:a16="http://schemas.microsoft.com/office/drawing/2014/main" id="{20CC19D4-E60F-338D-B180-7A0CE8E2E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8" y="3883025"/>
              <a:ext cx="149225" cy="104775"/>
            </a:xfrm>
            <a:custGeom>
              <a:avLst/>
              <a:gdLst>
                <a:gd name="T0" fmla="*/ 10 w 94"/>
                <a:gd name="T1" fmla="*/ 6 h 66"/>
                <a:gd name="T2" fmla="*/ 44 w 94"/>
                <a:gd name="T3" fmla="*/ 44 h 66"/>
                <a:gd name="T4" fmla="*/ 90 w 94"/>
                <a:gd name="T5" fmla="*/ 22 h 66"/>
                <a:gd name="T6" fmla="*/ 94 w 94"/>
                <a:gd name="T7" fmla="*/ 32 h 66"/>
                <a:gd name="T8" fmla="*/ 46 w 94"/>
                <a:gd name="T9" fmla="*/ 64 h 66"/>
                <a:gd name="T10" fmla="*/ 46 w 94"/>
                <a:gd name="T11" fmla="*/ 64 h 66"/>
                <a:gd name="T12" fmla="*/ 40 w 94"/>
                <a:gd name="T13" fmla="*/ 66 h 66"/>
                <a:gd name="T14" fmla="*/ 36 w 94"/>
                <a:gd name="T15" fmla="*/ 62 h 66"/>
                <a:gd name="T16" fmla="*/ 20 w 94"/>
                <a:gd name="T17" fmla="*/ 48 h 66"/>
                <a:gd name="T18" fmla="*/ 20 w 94"/>
                <a:gd name="T19" fmla="*/ 48 h 66"/>
                <a:gd name="T20" fmla="*/ 20 w 94"/>
                <a:gd name="T21" fmla="*/ 46 h 66"/>
                <a:gd name="T22" fmla="*/ 20 w 94"/>
                <a:gd name="T23" fmla="*/ 46 h 66"/>
                <a:gd name="T24" fmla="*/ 28 w 94"/>
                <a:gd name="T25" fmla="*/ 42 h 66"/>
                <a:gd name="T26" fmla="*/ 30 w 94"/>
                <a:gd name="T27" fmla="*/ 34 h 66"/>
                <a:gd name="T28" fmla="*/ 28 w 94"/>
                <a:gd name="T29" fmla="*/ 26 h 66"/>
                <a:gd name="T30" fmla="*/ 22 w 94"/>
                <a:gd name="T31" fmla="*/ 20 h 66"/>
                <a:gd name="T32" fmla="*/ 22 w 94"/>
                <a:gd name="T33" fmla="*/ 20 h 66"/>
                <a:gd name="T34" fmla="*/ 0 w 94"/>
                <a:gd name="T35" fmla="*/ 0 h 66"/>
                <a:gd name="T36" fmla="*/ 0 w 94"/>
                <a:gd name="T37" fmla="*/ 0 h 66"/>
                <a:gd name="T38" fmla="*/ 8 w 94"/>
                <a:gd name="T39" fmla="*/ 4 h 66"/>
                <a:gd name="T40" fmla="*/ 8 w 94"/>
                <a:gd name="T41" fmla="*/ 4 h 66"/>
                <a:gd name="T42" fmla="*/ 10 w 94"/>
                <a:gd name="T43" fmla="*/ 6 h 66"/>
                <a:gd name="T44" fmla="*/ 10 w 94"/>
                <a:gd name="T45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" h="66">
                  <a:moveTo>
                    <a:pt x="10" y="6"/>
                  </a:moveTo>
                  <a:lnTo>
                    <a:pt x="44" y="44"/>
                  </a:lnTo>
                  <a:lnTo>
                    <a:pt x="90" y="22"/>
                  </a:lnTo>
                  <a:lnTo>
                    <a:pt x="94" y="32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40" y="66"/>
                  </a:lnTo>
                  <a:lnTo>
                    <a:pt x="36" y="62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8" y="42"/>
                  </a:lnTo>
                  <a:lnTo>
                    <a:pt x="30" y="34"/>
                  </a:lnTo>
                  <a:lnTo>
                    <a:pt x="28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A0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5" name="Freeform 750">
              <a:extLst>
                <a:ext uri="{FF2B5EF4-FFF2-40B4-BE49-F238E27FC236}">
                  <a16:creationId xmlns:a16="http://schemas.microsoft.com/office/drawing/2014/main" id="{839CC66F-5051-4D68-DA8B-EFEC325A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38" y="3860800"/>
              <a:ext cx="120650" cy="114300"/>
            </a:xfrm>
            <a:custGeom>
              <a:avLst/>
              <a:gdLst>
                <a:gd name="T0" fmla="*/ 76 w 76"/>
                <a:gd name="T1" fmla="*/ 0 h 72"/>
                <a:gd name="T2" fmla="*/ 76 w 76"/>
                <a:gd name="T3" fmla="*/ 0 h 72"/>
                <a:gd name="T4" fmla="*/ 60 w 76"/>
                <a:gd name="T5" fmla="*/ 6 h 72"/>
                <a:gd name="T6" fmla="*/ 46 w 76"/>
                <a:gd name="T7" fmla="*/ 10 h 72"/>
                <a:gd name="T8" fmla="*/ 34 w 76"/>
                <a:gd name="T9" fmla="*/ 8 h 72"/>
                <a:gd name="T10" fmla="*/ 22 w 76"/>
                <a:gd name="T11" fmla="*/ 4 h 72"/>
                <a:gd name="T12" fmla="*/ 22 w 76"/>
                <a:gd name="T13" fmla="*/ 4 h 72"/>
                <a:gd name="T14" fmla="*/ 12 w 76"/>
                <a:gd name="T15" fmla="*/ 32 h 72"/>
                <a:gd name="T16" fmla="*/ 2 w 76"/>
                <a:gd name="T17" fmla="*/ 62 h 72"/>
                <a:gd name="T18" fmla="*/ 2 w 76"/>
                <a:gd name="T19" fmla="*/ 62 h 72"/>
                <a:gd name="T20" fmla="*/ 0 w 76"/>
                <a:gd name="T21" fmla="*/ 68 h 72"/>
                <a:gd name="T22" fmla="*/ 2 w 76"/>
                <a:gd name="T23" fmla="*/ 72 h 72"/>
                <a:gd name="T24" fmla="*/ 6 w 76"/>
                <a:gd name="T25" fmla="*/ 72 h 72"/>
                <a:gd name="T26" fmla="*/ 12 w 76"/>
                <a:gd name="T27" fmla="*/ 72 h 72"/>
                <a:gd name="T28" fmla="*/ 12 w 76"/>
                <a:gd name="T29" fmla="*/ 72 h 72"/>
                <a:gd name="T30" fmla="*/ 34 w 76"/>
                <a:gd name="T31" fmla="*/ 70 h 72"/>
                <a:gd name="T32" fmla="*/ 52 w 76"/>
                <a:gd name="T33" fmla="*/ 68 h 72"/>
                <a:gd name="T34" fmla="*/ 52 w 76"/>
                <a:gd name="T35" fmla="*/ 68 h 72"/>
                <a:gd name="T36" fmla="*/ 64 w 76"/>
                <a:gd name="T37" fmla="*/ 36 h 72"/>
                <a:gd name="T38" fmla="*/ 76 w 76"/>
                <a:gd name="T39" fmla="*/ 0 h 72"/>
                <a:gd name="T40" fmla="*/ 76 w 76"/>
                <a:gd name="T4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72">
                  <a:moveTo>
                    <a:pt x="76" y="0"/>
                  </a:moveTo>
                  <a:lnTo>
                    <a:pt x="76" y="0"/>
                  </a:lnTo>
                  <a:lnTo>
                    <a:pt x="60" y="6"/>
                  </a:lnTo>
                  <a:lnTo>
                    <a:pt x="46" y="10"/>
                  </a:lnTo>
                  <a:lnTo>
                    <a:pt x="34" y="8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3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12" y="72"/>
                  </a:lnTo>
                  <a:lnTo>
                    <a:pt x="34" y="70"/>
                  </a:lnTo>
                  <a:lnTo>
                    <a:pt x="52" y="68"/>
                  </a:lnTo>
                  <a:lnTo>
                    <a:pt x="52" y="68"/>
                  </a:lnTo>
                  <a:lnTo>
                    <a:pt x="64" y="36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8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6" name="Freeform 751">
              <a:extLst>
                <a:ext uri="{FF2B5EF4-FFF2-40B4-BE49-F238E27FC236}">
                  <a16:creationId xmlns:a16="http://schemas.microsoft.com/office/drawing/2014/main" id="{ABFEE0D0-75A3-68AC-8142-96AC34A5E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938" y="3860800"/>
              <a:ext cx="82550" cy="111125"/>
            </a:xfrm>
            <a:custGeom>
              <a:avLst/>
              <a:gdLst>
                <a:gd name="T0" fmla="*/ 52 w 52"/>
                <a:gd name="T1" fmla="*/ 0 h 70"/>
                <a:gd name="T2" fmla="*/ 52 w 52"/>
                <a:gd name="T3" fmla="*/ 0 h 70"/>
                <a:gd name="T4" fmla="*/ 36 w 52"/>
                <a:gd name="T5" fmla="*/ 6 h 70"/>
                <a:gd name="T6" fmla="*/ 22 w 52"/>
                <a:gd name="T7" fmla="*/ 10 h 70"/>
                <a:gd name="T8" fmla="*/ 0 w 52"/>
                <a:gd name="T9" fmla="*/ 70 h 70"/>
                <a:gd name="T10" fmla="*/ 0 w 52"/>
                <a:gd name="T11" fmla="*/ 70 h 70"/>
                <a:gd name="T12" fmla="*/ 28 w 52"/>
                <a:gd name="T13" fmla="*/ 68 h 70"/>
                <a:gd name="T14" fmla="*/ 28 w 52"/>
                <a:gd name="T15" fmla="*/ 68 h 70"/>
                <a:gd name="T16" fmla="*/ 40 w 52"/>
                <a:gd name="T17" fmla="*/ 36 h 70"/>
                <a:gd name="T18" fmla="*/ 52 w 52"/>
                <a:gd name="T19" fmla="*/ 0 h 70"/>
                <a:gd name="T20" fmla="*/ 52 w 52"/>
                <a:gd name="T2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0">
                  <a:moveTo>
                    <a:pt x="52" y="0"/>
                  </a:moveTo>
                  <a:lnTo>
                    <a:pt x="52" y="0"/>
                  </a:lnTo>
                  <a:lnTo>
                    <a:pt x="36" y="6"/>
                  </a:lnTo>
                  <a:lnTo>
                    <a:pt x="22" y="1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40" y="36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1ED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7" name="Freeform 752">
              <a:extLst>
                <a:ext uri="{FF2B5EF4-FFF2-40B4-BE49-F238E27FC236}">
                  <a16:creationId xmlns:a16="http://schemas.microsoft.com/office/drawing/2014/main" id="{84D7A09F-B4D9-371D-D346-05F4C6696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888" y="3914775"/>
              <a:ext cx="15875" cy="41275"/>
            </a:xfrm>
            <a:custGeom>
              <a:avLst/>
              <a:gdLst>
                <a:gd name="T0" fmla="*/ 0 w 10"/>
                <a:gd name="T1" fmla="*/ 26 h 26"/>
                <a:gd name="T2" fmla="*/ 0 w 10"/>
                <a:gd name="T3" fmla="*/ 26 h 26"/>
                <a:gd name="T4" fmla="*/ 8 w 10"/>
                <a:gd name="T5" fmla="*/ 22 h 26"/>
                <a:gd name="T6" fmla="*/ 10 w 10"/>
                <a:gd name="T7" fmla="*/ 14 h 26"/>
                <a:gd name="T8" fmla="*/ 8 w 10"/>
                <a:gd name="T9" fmla="*/ 6 h 26"/>
                <a:gd name="T10" fmla="*/ 2 w 10"/>
                <a:gd name="T11" fmla="*/ 0 h 26"/>
                <a:gd name="T12" fmla="*/ 0 w 10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0" y="26"/>
                  </a:lnTo>
                  <a:lnTo>
                    <a:pt x="8" y="22"/>
                  </a:lnTo>
                  <a:lnTo>
                    <a:pt x="10" y="14"/>
                  </a:lnTo>
                  <a:lnTo>
                    <a:pt x="8" y="6"/>
                  </a:lnTo>
                  <a:lnTo>
                    <a:pt x="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1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8" name="Freeform 753">
              <a:extLst>
                <a:ext uri="{FF2B5EF4-FFF2-40B4-BE49-F238E27FC236}">
                  <a16:creationId xmlns:a16="http://schemas.microsoft.com/office/drawing/2014/main" id="{7F18022D-04BD-F67C-B3EF-A7EFA9B87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788" y="3921125"/>
              <a:ext cx="63500" cy="34925"/>
            </a:xfrm>
            <a:custGeom>
              <a:avLst/>
              <a:gdLst>
                <a:gd name="T0" fmla="*/ 20 w 40"/>
                <a:gd name="T1" fmla="*/ 22 h 22"/>
                <a:gd name="T2" fmla="*/ 40 w 40"/>
                <a:gd name="T3" fmla="*/ 10 h 22"/>
                <a:gd name="T4" fmla="*/ 36 w 40"/>
                <a:gd name="T5" fmla="*/ 0 h 22"/>
                <a:gd name="T6" fmla="*/ 24 w 40"/>
                <a:gd name="T7" fmla="*/ 2 h 22"/>
                <a:gd name="T8" fmla="*/ 22 w 40"/>
                <a:gd name="T9" fmla="*/ 0 h 22"/>
                <a:gd name="T10" fmla="*/ 10 w 40"/>
                <a:gd name="T11" fmla="*/ 2 h 22"/>
                <a:gd name="T12" fmla="*/ 0 w 40"/>
                <a:gd name="T13" fmla="*/ 12 h 22"/>
                <a:gd name="T14" fmla="*/ 4 w 40"/>
                <a:gd name="T15" fmla="*/ 22 h 22"/>
                <a:gd name="T16" fmla="*/ 20 w 40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2">
                  <a:moveTo>
                    <a:pt x="20" y="22"/>
                  </a:moveTo>
                  <a:lnTo>
                    <a:pt x="40" y="10"/>
                  </a:lnTo>
                  <a:lnTo>
                    <a:pt x="36" y="0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0" y="2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9" name="Freeform 754">
              <a:extLst>
                <a:ext uri="{FF2B5EF4-FFF2-40B4-BE49-F238E27FC236}">
                  <a16:creationId xmlns:a16="http://schemas.microsoft.com/office/drawing/2014/main" id="{07061443-B177-7E96-112F-7B2BD5BB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8" y="3886200"/>
              <a:ext cx="82550" cy="101600"/>
            </a:xfrm>
            <a:custGeom>
              <a:avLst/>
              <a:gdLst>
                <a:gd name="T0" fmla="*/ 26 w 52"/>
                <a:gd name="T1" fmla="*/ 12 h 64"/>
                <a:gd name="T2" fmla="*/ 50 w 52"/>
                <a:gd name="T3" fmla="*/ 48 h 64"/>
                <a:gd name="T4" fmla="*/ 50 w 52"/>
                <a:gd name="T5" fmla="*/ 48 h 64"/>
                <a:gd name="T6" fmla="*/ 52 w 52"/>
                <a:gd name="T7" fmla="*/ 52 h 64"/>
                <a:gd name="T8" fmla="*/ 52 w 52"/>
                <a:gd name="T9" fmla="*/ 56 h 64"/>
                <a:gd name="T10" fmla="*/ 52 w 52"/>
                <a:gd name="T11" fmla="*/ 60 h 64"/>
                <a:gd name="T12" fmla="*/ 50 w 52"/>
                <a:gd name="T13" fmla="*/ 62 h 64"/>
                <a:gd name="T14" fmla="*/ 46 w 52"/>
                <a:gd name="T15" fmla="*/ 64 h 64"/>
                <a:gd name="T16" fmla="*/ 44 w 52"/>
                <a:gd name="T17" fmla="*/ 64 h 64"/>
                <a:gd name="T18" fmla="*/ 40 w 52"/>
                <a:gd name="T19" fmla="*/ 62 h 64"/>
                <a:gd name="T20" fmla="*/ 36 w 52"/>
                <a:gd name="T21" fmla="*/ 60 h 64"/>
                <a:gd name="T22" fmla="*/ 4 w 52"/>
                <a:gd name="T23" fmla="*/ 24 h 64"/>
                <a:gd name="T24" fmla="*/ 4 w 52"/>
                <a:gd name="T25" fmla="*/ 24 h 64"/>
                <a:gd name="T26" fmla="*/ 0 w 52"/>
                <a:gd name="T27" fmla="*/ 16 h 64"/>
                <a:gd name="T28" fmla="*/ 0 w 52"/>
                <a:gd name="T29" fmla="*/ 10 h 64"/>
                <a:gd name="T30" fmla="*/ 0 w 52"/>
                <a:gd name="T31" fmla="*/ 4 h 64"/>
                <a:gd name="T32" fmla="*/ 4 w 52"/>
                <a:gd name="T33" fmla="*/ 2 h 64"/>
                <a:gd name="T34" fmla="*/ 4 w 52"/>
                <a:gd name="T35" fmla="*/ 2 h 64"/>
                <a:gd name="T36" fmla="*/ 8 w 52"/>
                <a:gd name="T37" fmla="*/ 0 h 64"/>
                <a:gd name="T38" fmla="*/ 12 w 52"/>
                <a:gd name="T39" fmla="*/ 0 h 64"/>
                <a:gd name="T40" fmla="*/ 18 w 52"/>
                <a:gd name="T41" fmla="*/ 4 h 64"/>
                <a:gd name="T42" fmla="*/ 24 w 52"/>
                <a:gd name="T43" fmla="*/ 8 h 64"/>
                <a:gd name="T44" fmla="*/ 26 w 52"/>
                <a:gd name="T45" fmla="*/ 12 h 64"/>
                <a:gd name="T46" fmla="*/ 26 w 52"/>
                <a:gd name="T47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64">
                  <a:moveTo>
                    <a:pt x="26" y="12"/>
                  </a:moveTo>
                  <a:lnTo>
                    <a:pt x="50" y="48"/>
                  </a:lnTo>
                  <a:lnTo>
                    <a:pt x="50" y="48"/>
                  </a:lnTo>
                  <a:lnTo>
                    <a:pt x="52" y="52"/>
                  </a:lnTo>
                  <a:lnTo>
                    <a:pt x="52" y="56"/>
                  </a:lnTo>
                  <a:lnTo>
                    <a:pt x="52" y="60"/>
                  </a:lnTo>
                  <a:lnTo>
                    <a:pt x="50" y="62"/>
                  </a:lnTo>
                  <a:lnTo>
                    <a:pt x="46" y="64"/>
                  </a:lnTo>
                  <a:lnTo>
                    <a:pt x="44" y="64"/>
                  </a:lnTo>
                  <a:lnTo>
                    <a:pt x="40" y="62"/>
                  </a:lnTo>
                  <a:lnTo>
                    <a:pt x="36" y="6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8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DB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0" name="Freeform 755">
              <a:extLst>
                <a:ext uri="{FF2B5EF4-FFF2-40B4-BE49-F238E27FC236}">
                  <a16:creationId xmlns:a16="http://schemas.microsoft.com/office/drawing/2014/main" id="{6E3EF10D-9DC1-21DE-E16E-432AAAB24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788" y="3933825"/>
              <a:ext cx="139700" cy="53975"/>
            </a:xfrm>
            <a:custGeom>
              <a:avLst/>
              <a:gdLst>
                <a:gd name="T0" fmla="*/ 14 w 88"/>
                <a:gd name="T1" fmla="*/ 12 h 34"/>
                <a:gd name="T2" fmla="*/ 84 w 88"/>
                <a:gd name="T3" fmla="*/ 0 h 34"/>
                <a:gd name="T4" fmla="*/ 88 w 88"/>
                <a:gd name="T5" fmla="*/ 14 h 34"/>
                <a:gd name="T6" fmla="*/ 20 w 88"/>
                <a:gd name="T7" fmla="*/ 32 h 34"/>
                <a:gd name="T8" fmla="*/ 20 w 88"/>
                <a:gd name="T9" fmla="*/ 32 h 34"/>
                <a:gd name="T10" fmla="*/ 12 w 88"/>
                <a:gd name="T11" fmla="*/ 34 h 34"/>
                <a:gd name="T12" fmla="*/ 6 w 88"/>
                <a:gd name="T13" fmla="*/ 34 h 34"/>
                <a:gd name="T14" fmla="*/ 2 w 88"/>
                <a:gd name="T15" fmla="*/ 32 h 34"/>
                <a:gd name="T16" fmla="*/ 0 w 88"/>
                <a:gd name="T17" fmla="*/ 28 h 34"/>
                <a:gd name="T18" fmla="*/ 0 w 88"/>
                <a:gd name="T19" fmla="*/ 24 h 34"/>
                <a:gd name="T20" fmla="*/ 2 w 88"/>
                <a:gd name="T21" fmla="*/ 20 h 34"/>
                <a:gd name="T22" fmla="*/ 8 w 88"/>
                <a:gd name="T23" fmla="*/ 16 h 34"/>
                <a:gd name="T24" fmla="*/ 14 w 88"/>
                <a:gd name="T25" fmla="*/ 12 h 34"/>
                <a:gd name="T26" fmla="*/ 14 w 88"/>
                <a:gd name="T2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34">
                  <a:moveTo>
                    <a:pt x="14" y="12"/>
                  </a:moveTo>
                  <a:lnTo>
                    <a:pt x="84" y="0"/>
                  </a:lnTo>
                  <a:lnTo>
                    <a:pt x="88" y="14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2" y="34"/>
                  </a:lnTo>
                  <a:lnTo>
                    <a:pt x="6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8" y="16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DB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1" name="Freeform 756">
              <a:extLst>
                <a:ext uri="{FF2B5EF4-FFF2-40B4-BE49-F238E27FC236}">
                  <a16:creationId xmlns:a16="http://schemas.microsoft.com/office/drawing/2014/main" id="{DDAEE2E1-32FA-F600-C5D9-272960334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3" y="3870325"/>
              <a:ext cx="76200" cy="31750"/>
            </a:xfrm>
            <a:custGeom>
              <a:avLst/>
              <a:gdLst>
                <a:gd name="T0" fmla="*/ 38 w 48"/>
                <a:gd name="T1" fmla="*/ 10 h 20"/>
                <a:gd name="T2" fmla="*/ 48 w 48"/>
                <a:gd name="T3" fmla="*/ 20 h 20"/>
                <a:gd name="T4" fmla="*/ 34 w 48"/>
                <a:gd name="T5" fmla="*/ 18 h 20"/>
                <a:gd name="T6" fmla="*/ 14 w 48"/>
                <a:gd name="T7" fmla="*/ 8 h 20"/>
                <a:gd name="T8" fmla="*/ 0 w 48"/>
                <a:gd name="T9" fmla="*/ 2 h 20"/>
                <a:gd name="T10" fmla="*/ 2 w 48"/>
                <a:gd name="T11" fmla="*/ 0 h 20"/>
                <a:gd name="T12" fmla="*/ 38 w 48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0">
                  <a:moveTo>
                    <a:pt x="38" y="10"/>
                  </a:moveTo>
                  <a:lnTo>
                    <a:pt x="48" y="20"/>
                  </a:lnTo>
                  <a:lnTo>
                    <a:pt x="34" y="18"/>
                  </a:lnTo>
                  <a:lnTo>
                    <a:pt x="1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DBF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3187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76365" y="1311965"/>
            <a:ext cx="8426824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5C6E33-2E3A-D67B-5DCC-4B244A667844}"/>
              </a:ext>
            </a:extLst>
          </p:cNvPr>
          <p:cNvSpPr txBox="1"/>
          <p:nvPr/>
        </p:nvSpPr>
        <p:spPr>
          <a:xfrm>
            <a:off x="1888811" y="1383957"/>
            <a:ext cx="8414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Identificar potenciais operações fraudulentas de cartões de crédito analisando as transações e utilizando </a:t>
            </a:r>
            <a:r>
              <a:rPr lang="pt-BR" sz="2800" b="1" dirty="0" err="1">
                <a:solidFill>
                  <a:schemeClr val="bg1"/>
                </a:solidFill>
              </a:rPr>
              <a:t>machine</a:t>
            </a:r>
            <a:r>
              <a:rPr lang="pt-BR" sz="2800" b="1" dirty="0">
                <a:solidFill>
                  <a:schemeClr val="bg1"/>
                </a:solidFill>
              </a:rPr>
              <a:t> </a:t>
            </a:r>
            <a:r>
              <a:rPr lang="pt-BR" sz="2800" b="1" dirty="0" err="1">
                <a:solidFill>
                  <a:schemeClr val="bg1"/>
                </a:solidFill>
              </a:rPr>
              <a:t>learning</a:t>
            </a:r>
            <a:r>
              <a:rPr lang="pt-BR" sz="2800" b="1" dirty="0">
                <a:solidFill>
                  <a:schemeClr val="bg1"/>
                </a:solidFill>
              </a:rPr>
              <a:t> para evitar compras indesejadas.</a:t>
            </a:r>
          </a:p>
        </p:txBody>
      </p:sp>
      <p:grpSp>
        <p:nvGrpSpPr>
          <p:cNvPr id="6" name="Group 401">
            <a:extLst>
              <a:ext uri="{FF2B5EF4-FFF2-40B4-BE49-F238E27FC236}">
                <a16:creationId xmlns:a16="http://schemas.microsoft.com/office/drawing/2014/main" id="{BC9D4B27-EFA6-3F63-C66D-DDC60D73A202}"/>
              </a:ext>
            </a:extLst>
          </p:cNvPr>
          <p:cNvGrpSpPr/>
          <p:nvPr/>
        </p:nvGrpSpPr>
        <p:grpSpPr>
          <a:xfrm>
            <a:off x="5484435" y="3865171"/>
            <a:ext cx="1214029" cy="1042133"/>
            <a:chOff x="6924675" y="649288"/>
            <a:chExt cx="1152525" cy="911225"/>
          </a:xfrm>
          <a:solidFill>
            <a:schemeClr val="bg1"/>
          </a:solidFill>
        </p:grpSpPr>
        <p:sp>
          <p:nvSpPr>
            <p:cNvPr id="7" name="Freeform 870">
              <a:extLst>
                <a:ext uri="{FF2B5EF4-FFF2-40B4-BE49-F238E27FC236}">
                  <a16:creationId xmlns:a16="http://schemas.microsoft.com/office/drawing/2014/main" id="{851FDBDC-6C4C-8E43-A7D8-36A227092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2650" y="649288"/>
              <a:ext cx="533400" cy="91122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56" y="2"/>
                </a:cxn>
                <a:cxn ang="0">
                  <a:pos x="32" y="12"/>
                </a:cxn>
                <a:cxn ang="0">
                  <a:pos x="12" y="30"/>
                </a:cxn>
                <a:cxn ang="0">
                  <a:pos x="2" y="54"/>
                </a:cxn>
                <a:cxn ang="0">
                  <a:pos x="0" y="506"/>
                </a:cxn>
                <a:cxn ang="0">
                  <a:pos x="2" y="520"/>
                </a:cxn>
                <a:cxn ang="0">
                  <a:pos x="12" y="544"/>
                </a:cxn>
                <a:cxn ang="0">
                  <a:pos x="32" y="564"/>
                </a:cxn>
                <a:cxn ang="0">
                  <a:pos x="56" y="574"/>
                </a:cxn>
                <a:cxn ang="0">
                  <a:pos x="268" y="574"/>
                </a:cxn>
                <a:cxn ang="0">
                  <a:pos x="280" y="574"/>
                </a:cxn>
                <a:cxn ang="0">
                  <a:pos x="306" y="564"/>
                </a:cxn>
                <a:cxn ang="0">
                  <a:pos x="324" y="544"/>
                </a:cxn>
                <a:cxn ang="0">
                  <a:pos x="334" y="520"/>
                </a:cxn>
                <a:cxn ang="0">
                  <a:pos x="336" y="68"/>
                </a:cxn>
                <a:cxn ang="0">
                  <a:pos x="334" y="54"/>
                </a:cxn>
                <a:cxn ang="0">
                  <a:pos x="324" y="30"/>
                </a:cxn>
                <a:cxn ang="0">
                  <a:pos x="306" y="12"/>
                </a:cxn>
                <a:cxn ang="0">
                  <a:pos x="280" y="2"/>
                </a:cxn>
                <a:cxn ang="0">
                  <a:pos x="268" y="0"/>
                </a:cxn>
                <a:cxn ang="0">
                  <a:pos x="250" y="44"/>
                </a:cxn>
                <a:cxn ang="0">
                  <a:pos x="254" y="44"/>
                </a:cxn>
                <a:cxn ang="0">
                  <a:pos x="260" y="50"/>
                </a:cxn>
                <a:cxn ang="0">
                  <a:pos x="262" y="54"/>
                </a:cxn>
                <a:cxn ang="0">
                  <a:pos x="258" y="60"/>
                </a:cxn>
                <a:cxn ang="0">
                  <a:pos x="250" y="64"/>
                </a:cxn>
                <a:cxn ang="0">
                  <a:pos x="86" y="64"/>
                </a:cxn>
                <a:cxn ang="0">
                  <a:pos x="78" y="60"/>
                </a:cxn>
                <a:cxn ang="0">
                  <a:pos x="74" y="54"/>
                </a:cxn>
                <a:cxn ang="0">
                  <a:pos x="76" y="50"/>
                </a:cxn>
                <a:cxn ang="0">
                  <a:pos x="82" y="44"/>
                </a:cxn>
                <a:cxn ang="0">
                  <a:pos x="86" y="44"/>
                </a:cxn>
                <a:cxn ang="0">
                  <a:pos x="168" y="526"/>
                </a:cxn>
                <a:cxn ang="0">
                  <a:pos x="150" y="518"/>
                </a:cxn>
                <a:cxn ang="0">
                  <a:pos x="142" y="500"/>
                </a:cxn>
                <a:cxn ang="0">
                  <a:pos x="144" y="490"/>
                </a:cxn>
                <a:cxn ang="0">
                  <a:pos x="158" y="476"/>
                </a:cxn>
                <a:cxn ang="0">
                  <a:pos x="168" y="472"/>
                </a:cxn>
                <a:cxn ang="0">
                  <a:pos x="188" y="480"/>
                </a:cxn>
                <a:cxn ang="0">
                  <a:pos x="194" y="500"/>
                </a:cxn>
                <a:cxn ang="0">
                  <a:pos x="192" y="510"/>
                </a:cxn>
                <a:cxn ang="0">
                  <a:pos x="178" y="524"/>
                </a:cxn>
                <a:cxn ang="0">
                  <a:pos x="168" y="526"/>
                </a:cxn>
                <a:cxn ang="0">
                  <a:pos x="38" y="444"/>
                </a:cxn>
                <a:cxn ang="0">
                  <a:pos x="298" y="96"/>
                </a:cxn>
              </a:cxnLst>
              <a:rect l="0" t="0" r="r" b="b"/>
              <a:pathLst>
                <a:path w="336" h="574">
                  <a:moveTo>
                    <a:pt x="268" y="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56" y="2"/>
                  </a:lnTo>
                  <a:lnTo>
                    <a:pt x="42" y="6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2" y="30"/>
                  </a:lnTo>
                  <a:lnTo>
                    <a:pt x="6" y="42"/>
                  </a:lnTo>
                  <a:lnTo>
                    <a:pt x="2" y="54"/>
                  </a:lnTo>
                  <a:lnTo>
                    <a:pt x="0" y="68"/>
                  </a:lnTo>
                  <a:lnTo>
                    <a:pt x="0" y="506"/>
                  </a:lnTo>
                  <a:lnTo>
                    <a:pt x="0" y="506"/>
                  </a:lnTo>
                  <a:lnTo>
                    <a:pt x="2" y="520"/>
                  </a:lnTo>
                  <a:lnTo>
                    <a:pt x="6" y="532"/>
                  </a:lnTo>
                  <a:lnTo>
                    <a:pt x="12" y="544"/>
                  </a:lnTo>
                  <a:lnTo>
                    <a:pt x="20" y="554"/>
                  </a:lnTo>
                  <a:lnTo>
                    <a:pt x="32" y="564"/>
                  </a:lnTo>
                  <a:lnTo>
                    <a:pt x="42" y="570"/>
                  </a:lnTo>
                  <a:lnTo>
                    <a:pt x="56" y="574"/>
                  </a:lnTo>
                  <a:lnTo>
                    <a:pt x="70" y="574"/>
                  </a:lnTo>
                  <a:lnTo>
                    <a:pt x="268" y="574"/>
                  </a:lnTo>
                  <a:lnTo>
                    <a:pt x="268" y="574"/>
                  </a:lnTo>
                  <a:lnTo>
                    <a:pt x="280" y="574"/>
                  </a:lnTo>
                  <a:lnTo>
                    <a:pt x="294" y="570"/>
                  </a:lnTo>
                  <a:lnTo>
                    <a:pt x="306" y="564"/>
                  </a:lnTo>
                  <a:lnTo>
                    <a:pt x="316" y="554"/>
                  </a:lnTo>
                  <a:lnTo>
                    <a:pt x="324" y="544"/>
                  </a:lnTo>
                  <a:lnTo>
                    <a:pt x="330" y="532"/>
                  </a:lnTo>
                  <a:lnTo>
                    <a:pt x="334" y="520"/>
                  </a:lnTo>
                  <a:lnTo>
                    <a:pt x="336" y="506"/>
                  </a:lnTo>
                  <a:lnTo>
                    <a:pt x="336" y="68"/>
                  </a:lnTo>
                  <a:lnTo>
                    <a:pt x="336" y="68"/>
                  </a:lnTo>
                  <a:lnTo>
                    <a:pt x="334" y="54"/>
                  </a:lnTo>
                  <a:lnTo>
                    <a:pt x="330" y="42"/>
                  </a:lnTo>
                  <a:lnTo>
                    <a:pt x="324" y="30"/>
                  </a:lnTo>
                  <a:lnTo>
                    <a:pt x="316" y="20"/>
                  </a:lnTo>
                  <a:lnTo>
                    <a:pt x="306" y="12"/>
                  </a:lnTo>
                  <a:lnTo>
                    <a:pt x="294" y="6"/>
                  </a:lnTo>
                  <a:lnTo>
                    <a:pt x="280" y="2"/>
                  </a:lnTo>
                  <a:lnTo>
                    <a:pt x="268" y="0"/>
                  </a:lnTo>
                  <a:lnTo>
                    <a:pt x="268" y="0"/>
                  </a:lnTo>
                  <a:close/>
                  <a:moveTo>
                    <a:pt x="86" y="44"/>
                  </a:moveTo>
                  <a:lnTo>
                    <a:pt x="250" y="44"/>
                  </a:lnTo>
                  <a:lnTo>
                    <a:pt x="250" y="44"/>
                  </a:lnTo>
                  <a:lnTo>
                    <a:pt x="254" y="44"/>
                  </a:lnTo>
                  <a:lnTo>
                    <a:pt x="258" y="46"/>
                  </a:lnTo>
                  <a:lnTo>
                    <a:pt x="260" y="50"/>
                  </a:lnTo>
                  <a:lnTo>
                    <a:pt x="262" y="54"/>
                  </a:lnTo>
                  <a:lnTo>
                    <a:pt x="262" y="54"/>
                  </a:lnTo>
                  <a:lnTo>
                    <a:pt x="260" y="58"/>
                  </a:lnTo>
                  <a:lnTo>
                    <a:pt x="258" y="60"/>
                  </a:lnTo>
                  <a:lnTo>
                    <a:pt x="254" y="62"/>
                  </a:lnTo>
                  <a:lnTo>
                    <a:pt x="250" y="64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82" y="62"/>
                  </a:lnTo>
                  <a:lnTo>
                    <a:pt x="78" y="60"/>
                  </a:lnTo>
                  <a:lnTo>
                    <a:pt x="76" y="58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76" y="50"/>
                  </a:lnTo>
                  <a:lnTo>
                    <a:pt x="78" y="46"/>
                  </a:lnTo>
                  <a:lnTo>
                    <a:pt x="82" y="44"/>
                  </a:lnTo>
                  <a:lnTo>
                    <a:pt x="86" y="44"/>
                  </a:lnTo>
                  <a:lnTo>
                    <a:pt x="86" y="44"/>
                  </a:lnTo>
                  <a:close/>
                  <a:moveTo>
                    <a:pt x="168" y="526"/>
                  </a:moveTo>
                  <a:lnTo>
                    <a:pt x="168" y="526"/>
                  </a:lnTo>
                  <a:lnTo>
                    <a:pt x="158" y="524"/>
                  </a:lnTo>
                  <a:lnTo>
                    <a:pt x="150" y="518"/>
                  </a:lnTo>
                  <a:lnTo>
                    <a:pt x="144" y="510"/>
                  </a:lnTo>
                  <a:lnTo>
                    <a:pt x="142" y="500"/>
                  </a:lnTo>
                  <a:lnTo>
                    <a:pt x="142" y="500"/>
                  </a:lnTo>
                  <a:lnTo>
                    <a:pt x="144" y="490"/>
                  </a:lnTo>
                  <a:lnTo>
                    <a:pt x="150" y="480"/>
                  </a:lnTo>
                  <a:lnTo>
                    <a:pt x="158" y="476"/>
                  </a:lnTo>
                  <a:lnTo>
                    <a:pt x="168" y="472"/>
                  </a:lnTo>
                  <a:lnTo>
                    <a:pt x="168" y="472"/>
                  </a:lnTo>
                  <a:lnTo>
                    <a:pt x="178" y="476"/>
                  </a:lnTo>
                  <a:lnTo>
                    <a:pt x="188" y="480"/>
                  </a:lnTo>
                  <a:lnTo>
                    <a:pt x="192" y="490"/>
                  </a:lnTo>
                  <a:lnTo>
                    <a:pt x="194" y="500"/>
                  </a:lnTo>
                  <a:lnTo>
                    <a:pt x="194" y="500"/>
                  </a:lnTo>
                  <a:lnTo>
                    <a:pt x="192" y="510"/>
                  </a:lnTo>
                  <a:lnTo>
                    <a:pt x="188" y="518"/>
                  </a:lnTo>
                  <a:lnTo>
                    <a:pt x="178" y="524"/>
                  </a:lnTo>
                  <a:lnTo>
                    <a:pt x="168" y="526"/>
                  </a:lnTo>
                  <a:lnTo>
                    <a:pt x="168" y="526"/>
                  </a:lnTo>
                  <a:close/>
                  <a:moveTo>
                    <a:pt x="298" y="444"/>
                  </a:moveTo>
                  <a:lnTo>
                    <a:pt x="38" y="444"/>
                  </a:lnTo>
                  <a:lnTo>
                    <a:pt x="38" y="96"/>
                  </a:lnTo>
                  <a:lnTo>
                    <a:pt x="298" y="96"/>
                  </a:lnTo>
                  <a:lnTo>
                    <a:pt x="298" y="4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" name="Freeform 871">
              <a:extLst>
                <a:ext uri="{FF2B5EF4-FFF2-40B4-BE49-F238E27FC236}">
                  <a16:creationId xmlns:a16="http://schemas.microsoft.com/office/drawing/2014/main" id="{34F10224-66D3-F06E-3A86-1B2C864D0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846138"/>
              <a:ext cx="244475" cy="463550"/>
            </a:xfrm>
            <a:custGeom>
              <a:avLst/>
              <a:gdLst/>
              <a:ahLst/>
              <a:cxnLst>
                <a:cxn ang="0">
                  <a:pos x="82" y="216"/>
                </a:cxn>
                <a:cxn ang="0">
                  <a:pos x="56" y="210"/>
                </a:cxn>
                <a:cxn ang="0">
                  <a:pos x="30" y="188"/>
                </a:cxn>
                <a:cxn ang="0">
                  <a:pos x="0" y="216"/>
                </a:cxn>
                <a:cxn ang="0">
                  <a:pos x="36" y="244"/>
                </a:cxn>
                <a:cxn ang="0">
                  <a:pos x="52" y="250"/>
                </a:cxn>
                <a:cxn ang="0">
                  <a:pos x="70" y="292"/>
                </a:cxn>
                <a:cxn ang="0">
                  <a:pos x="98" y="254"/>
                </a:cxn>
                <a:cxn ang="0">
                  <a:pos x="116" y="248"/>
                </a:cxn>
                <a:cxn ang="0">
                  <a:pos x="128" y="240"/>
                </a:cxn>
                <a:cxn ang="0">
                  <a:pos x="146" y="218"/>
                </a:cxn>
                <a:cxn ang="0">
                  <a:pos x="152" y="202"/>
                </a:cxn>
                <a:cxn ang="0">
                  <a:pos x="154" y="186"/>
                </a:cxn>
                <a:cxn ang="0">
                  <a:pos x="148" y="156"/>
                </a:cxn>
                <a:cxn ang="0">
                  <a:pos x="140" y="144"/>
                </a:cxn>
                <a:cxn ang="0">
                  <a:pos x="128" y="132"/>
                </a:cxn>
                <a:cxn ang="0">
                  <a:pos x="84" y="110"/>
                </a:cxn>
                <a:cxn ang="0">
                  <a:pos x="68" y="102"/>
                </a:cxn>
                <a:cxn ang="0">
                  <a:pos x="58" y="96"/>
                </a:cxn>
                <a:cxn ang="0">
                  <a:pos x="52" y="82"/>
                </a:cxn>
                <a:cxn ang="0">
                  <a:pos x="54" y="74"/>
                </a:cxn>
                <a:cxn ang="0">
                  <a:pos x="60" y="68"/>
                </a:cxn>
                <a:cxn ang="0">
                  <a:pos x="78" y="62"/>
                </a:cxn>
                <a:cxn ang="0">
                  <a:pos x="88" y="64"/>
                </a:cxn>
                <a:cxn ang="0">
                  <a:pos x="106" y="74"/>
                </a:cxn>
                <a:cxn ang="0">
                  <a:pos x="146" y="54"/>
                </a:cxn>
                <a:cxn ang="0">
                  <a:pos x="132" y="42"/>
                </a:cxn>
                <a:cxn ang="0">
                  <a:pos x="122" y="34"/>
                </a:cxn>
                <a:cxn ang="0">
                  <a:pos x="98" y="26"/>
                </a:cxn>
                <a:cxn ang="0">
                  <a:pos x="70" y="0"/>
                </a:cxn>
                <a:cxn ang="0">
                  <a:pos x="70" y="24"/>
                </a:cxn>
                <a:cxn ang="0">
                  <a:pos x="46" y="28"/>
                </a:cxn>
                <a:cxn ang="0">
                  <a:pos x="28" y="40"/>
                </a:cxn>
                <a:cxn ang="0">
                  <a:pos x="20" y="48"/>
                </a:cxn>
                <a:cxn ang="0">
                  <a:pos x="12" y="68"/>
                </a:cxn>
                <a:cxn ang="0">
                  <a:pos x="12" y="80"/>
                </a:cxn>
                <a:cxn ang="0">
                  <a:pos x="18" y="104"/>
                </a:cxn>
                <a:cxn ang="0">
                  <a:pos x="26" y="116"/>
                </a:cxn>
                <a:cxn ang="0">
                  <a:pos x="36" y="126"/>
                </a:cxn>
                <a:cxn ang="0">
                  <a:pos x="84" y="152"/>
                </a:cxn>
                <a:cxn ang="0">
                  <a:pos x="98" y="160"/>
                </a:cxn>
                <a:cxn ang="0">
                  <a:pos x="108" y="168"/>
                </a:cxn>
                <a:cxn ang="0">
                  <a:pos x="114" y="186"/>
                </a:cxn>
                <a:cxn ang="0">
                  <a:pos x="114" y="192"/>
                </a:cxn>
                <a:cxn ang="0">
                  <a:pos x="104" y="208"/>
                </a:cxn>
                <a:cxn ang="0">
                  <a:pos x="94" y="214"/>
                </a:cxn>
                <a:cxn ang="0">
                  <a:pos x="82" y="216"/>
                </a:cxn>
              </a:cxnLst>
              <a:rect l="0" t="0" r="r" b="b"/>
              <a:pathLst>
                <a:path w="154" h="292">
                  <a:moveTo>
                    <a:pt x="82" y="216"/>
                  </a:moveTo>
                  <a:lnTo>
                    <a:pt x="82" y="216"/>
                  </a:lnTo>
                  <a:lnTo>
                    <a:pt x="70" y="214"/>
                  </a:lnTo>
                  <a:lnTo>
                    <a:pt x="56" y="210"/>
                  </a:lnTo>
                  <a:lnTo>
                    <a:pt x="42" y="200"/>
                  </a:lnTo>
                  <a:lnTo>
                    <a:pt x="30" y="18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18" y="232"/>
                  </a:lnTo>
                  <a:lnTo>
                    <a:pt x="36" y="244"/>
                  </a:lnTo>
                  <a:lnTo>
                    <a:pt x="36" y="244"/>
                  </a:lnTo>
                  <a:lnTo>
                    <a:pt x="52" y="250"/>
                  </a:lnTo>
                  <a:lnTo>
                    <a:pt x="70" y="254"/>
                  </a:lnTo>
                  <a:lnTo>
                    <a:pt x="70" y="292"/>
                  </a:lnTo>
                  <a:lnTo>
                    <a:pt x="98" y="292"/>
                  </a:lnTo>
                  <a:lnTo>
                    <a:pt x="98" y="254"/>
                  </a:lnTo>
                  <a:lnTo>
                    <a:pt x="98" y="254"/>
                  </a:lnTo>
                  <a:lnTo>
                    <a:pt x="116" y="248"/>
                  </a:lnTo>
                  <a:lnTo>
                    <a:pt x="128" y="240"/>
                  </a:lnTo>
                  <a:lnTo>
                    <a:pt x="128" y="240"/>
                  </a:lnTo>
                  <a:lnTo>
                    <a:pt x="138" y="230"/>
                  </a:lnTo>
                  <a:lnTo>
                    <a:pt x="146" y="218"/>
                  </a:lnTo>
                  <a:lnTo>
                    <a:pt x="146" y="218"/>
                  </a:lnTo>
                  <a:lnTo>
                    <a:pt x="152" y="202"/>
                  </a:lnTo>
                  <a:lnTo>
                    <a:pt x="154" y="186"/>
                  </a:lnTo>
                  <a:lnTo>
                    <a:pt x="154" y="186"/>
                  </a:lnTo>
                  <a:lnTo>
                    <a:pt x="152" y="170"/>
                  </a:lnTo>
                  <a:lnTo>
                    <a:pt x="148" y="156"/>
                  </a:lnTo>
                  <a:lnTo>
                    <a:pt x="148" y="156"/>
                  </a:lnTo>
                  <a:lnTo>
                    <a:pt x="140" y="144"/>
                  </a:lnTo>
                  <a:lnTo>
                    <a:pt x="128" y="132"/>
                  </a:lnTo>
                  <a:lnTo>
                    <a:pt x="128" y="132"/>
                  </a:lnTo>
                  <a:lnTo>
                    <a:pt x="112" y="122"/>
                  </a:lnTo>
                  <a:lnTo>
                    <a:pt x="84" y="110"/>
                  </a:lnTo>
                  <a:lnTo>
                    <a:pt x="84" y="110"/>
                  </a:lnTo>
                  <a:lnTo>
                    <a:pt x="68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54" y="88"/>
                  </a:lnTo>
                  <a:lnTo>
                    <a:pt x="52" y="82"/>
                  </a:lnTo>
                  <a:lnTo>
                    <a:pt x="52" y="82"/>
                  </a:lnTo>
                  <a:lnTo>
                    <a:pt x="54" y="74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8" y="64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88" y="64"/>
                  </a:lnTo>
                  <a:lnTo>
                    <a:pt x="98" y="68"/>
                  </a:lnTo>
                  <a:lnTo>
                    <a:pt x="106" y="74"/>
                  </a:lnTo>
                  <a:lnTo>
                    <a:pt x="116" y="82"/>
                  </a:lnTo>
                  <a:lnTo>
                    <a:pt x="146" y="54"/>
                  </a:lnTo>
                  <a:lnTo>
                    <a:pt x="146" y="54"/>
                  </a:lnTo>
                  <a:lnTo>
                    <a:pt x="132" y="42"/>
                  </a:lnTo>
                  <a:lnTo>
                    <a:pt x="122" y="34"/>
                  </a:lnTo>
                  <a:lnTo>
                    <a:pt x="122" y="34"/>
                  </a:lnTo>
                  <a:lnTo>
                    <a:pt x="110" y="30"/>
                  </a:lnTo>
                  <a:lnTo>
                    <a:pt x="98" y="26"/>
                  </a:lnTo>
                  <a:lnTo>
                    <a:pt x="98" y="0"/>
                  </a:lnTo>
                  <a:lnTo>
                    <a:pt x="70" y="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58" y="24"/>
                  </a:lnTo>
                  <a:lnTo>
                    <a:pt x="46" y="28"/>
                  </a:lnTo>
                  <a:lnTo>
                    <a:pt x="36" y="34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0" y="48"/>
                  </a:lnTo>
                  <a:lnTo>
                    <a:pt x="16" y="58"/>
                  </a:lnTo>
                  <a:lnTo>
                    <a:pt x="12" y="68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2" y="92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26" y="116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54" y="138"/>
                  </a:lnTo>
                  <a:lnTo>
                    <a:pt x="84" y="152"/>
                  </a:lnTo>
                  <a:lnTo>
                    <a:pt x="84" y="152"/>
                  </a:lnTo>
                  <a:lnTo>
                    <a:pt x="98" y="160"/>
                  </a:lnTo>
                  <a:lnTo>
                    <a:pt x="108" y="168"/>
                  </a:lnTo>
                  <a:lnTo>
                    <a:pt x="108" y="168"/>
                  </a:lnTo>
                  <a:lnTo>
                    <a:pt x="112" y="176"/>
                  </a:lnTo>
                  <a:lnTo>
                    <a:pt x="114" y="186"/>
                  </a:lnTo>
                  <a:lnTo>
                    <a:pt x="114" y="186"/>
                  </a:lnTo>
                  <a:lnTo>
                    <a:pt x="114" y="192"/>
                  </a:lnTo>
                  <a:lnTo>
                    <a:pt x="112" y="198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94" y="214"/>
                  </a:lnTo>
                  <a:lnTo>
                    <a:pt x="82" y="216"/>
                  </a:lnTo>
                  <a:lnTo>
                    <a:pt x="82" y="2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713CB0CE-4AED-A569-8FB1-C434E961F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675" y="858838"/>
              <a:ext cx="285750" cy="438150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134"/>
                </a:cxn>
                <a:cxn ang="0">
                  <a:pos x="68" y="134"/>
                </a:cxn>
                <a:cxn ang="0">
                  <a:pos x="68" y="276"/>
                </a:cxn>
                <a:cxn ang="0">
                  <a:pos x="110" y="276"/>
                </a:cxn>
                <a:cxn ang="0">
                  <a:pos x="110" y="134"/>
                </a:cxn>
                <a:cxn ang="0">
                  <a:pos x="180" y="134"/>
                </a:cxn>
                <a:cxn ang="0">
                  <a:pos x="90" y="0"/>
                </a:cxn>
              </a:cxnLst>
              <a:rect l="0" t="0" r="r" b="b"/>
              <a:pathLst>
                <a:path w="180" h="276">
                  <a:moveTo>
                    <a:pt x="90" y="0"/>
                  </a:moveTo>
                  <a:lnTo>
                    <a:pt x="0" y="134"/>
                  </a:lnTo>
                  <a:lnTo>
                    <a:pt x="68" y="134"/>
                  </a:lnTo>
                  <a:lnTo>
                    <a:pt x="68" y="276"/>
                  </a:lnTo>
                  <a:lnTo>
                    <a:pt x="110" y="276"/>
                  </a:lnTo>
                  <a:lnTo>
                    <a:pt x="110" y="134"/>
                  </a:lnTo>
                  <a:lnTo>
                    <a:pt x="180" y="134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D51A44A1-9296-4029-5AF1-88D58ABB3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858838"/>
              <a:ext cx="282575" cy="438150"/>
            </a:xfrm>
            <a:custGeom>
              <a:avLst/>
              <a:gdLst/>
              <a:ahLst/>
              <a:cxnLst>
                <a:cxn ang="0">
                  <a:pos x="110" y="142"/>
                </a:cxn>
                <a:cxn ang="0">
                  <a:pos x="110" y="0"/>
                </a:cxn>
                <a:cxn ang="0">
                  <a:pos x="68" y="0"/>
                </a:cxn>
                <a:cxn ang="0">
                  <a:pos x="68" y="142"/>
                </a:cxn>
                <a:cxn ang="0">
                  <a:pos x="0" y="142"/>
                </a:cxn>
                <a:cxn ang="0">
                  <a:pos x="90" y="276"/>
                </a:cxn>
                <a:cxn ang="0">
                  <a:pos x="178" y="142"/>
                </a:cxn>
                <a:cxn ang="0">
                  <a:pos x="110" y="142"/>
                </a:cxn>
              </a:cxnLst>
              <a:rect l="0" t="0" r="r" b="b"/>
              <a:pathLst>
                <a:path w="178" h="276">
                  <a:moveTo>
                    <a:pt x="110" y="142"/>
                  </a:moveTo>
                  <a:lnTo>
                    <a:pt x="110" y="0"/>
                  </a:lnTo>
                  <a:lnTo>
                    <a:pt x="68" y="0"/>
                  </a:lnTo>
                  <a:lnTo>
                    <a:pt x="68" y="142"/>
                  </a:lnTo>
                  <a:lnTo>
                    <a:pt x="0" y="142"/>
                  </a:lnTo>
                  <a:lnTo>
                    <a:pt x="90" y="276"/>
                  </a:lnTo>
                  <a:lnTo>
                    <a:pt x="178" y="142"/>
                  </a:lnTo>
                  <a:lnTo>
                    <a:pt x="11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1" name="Freeform 859">
            <a:extLst>
              <a:ext uri="{FF2B5EF4-FFF2-40B4-BE49-F238E27FC236}">
                <a16:creationId xmlns:a16="http://schemas.microsoft.com/office/drawing/2014/main" id="{0DDED2B5-C6DB-3DC4-858D-8C1BCD86A708}"/>
              </a:ext>
            </a:extLst>
          </p:cNvPr>
          <p:cNvSpPr>
            <a:spLocks noEditPoints="1"/>
          </p:cNvSpPr>
          <p:nvPr/>
        </p:nvSpPr>
        <p:spPr bwMode="auto">
          <a:xfrm>
            <a:off x="3356812" y="3984640"/>
            <a:ext cx="1095560" cy="803193"/>
          </a:xfrm>
          <a:custGeom>
            <a:avLst/>
            <a:gdLst/>
            <a:ahLst/>
            <a:cxnLst>
              <a:cxn ang="0">
                <a:pos x="532" y="104"/>
              </a:cxn>
              <a:cxn ang="0">
                <a:pos x="524" y="58"/>
              </a:cxn>
              <a:cxn ang="0">
                <a:pos x="512" y="30"/>
              </a:cxn>
              <a:cxn ang="0">
                <a:pos x="492" y="10"/>
              </a:cxn>
              <a:cxn ang="0">
                <a:pos x="464" y="0"/>
              </a:cxn>
              <a:cxn ang="0">
                <a:pos x="436" y="0"/>
              </a:cxn>
              <a:cxn ang="0">
                <a:pos x="58" y="82"/>
              </a:cxn>
              <a:cxn ang="0">
                <a:pos x="32" y="94"/>
              </a:cxn>
              <a:cxn ang="0">
                <a:pos x="12" y="114"/>
              </a:cxn>
              <a:cxn ang="0">
                <a:pos x="2" y="140"/>
              </a:cxn>
              <a:cxn ang="0">
                <a:pos x="2" y="168"/>
              </a:cxn>
              <a:cxn ang="0">
                <a:pos x="46" y="372"/>
              </a:cxn>
              <a:cxn ang="0">
                <a:pos x="52" y="392"/>
              </a:cxn>
              <a:cxn ang="0">
                <a:pos x="64" y="408"/>
              </a:cxn>
              <a:cxn ang="0">
                <a:pos x="80" y="420"/>
              </a:cxn>
              <a:cxn ang="0">
                <a:pos x="98" y="428"/>
              </a:cxn>
              <a:cxn ang="0">
                <a:pos x="104" y="440"/>
              </a:cxn>
              <a:cxn ang="0">
                <a:pos x="120" y="464"/>
              </a:cxn>
              <a:cxn ang="0">
                <a:pos x="142" y="482"/>
              </a:cxn>
              <a:cxn ang="0">
                <a:pos x="170" y="492"/>
              </a:cxn>
              <a:cxn ang="0">
                <a:pos x="570" y="492"/>
              </a:cxn>
              <a:cxn ang="0">
                <a:pos x="590" y="490"/>
              </a:cxn>
              <a:cxn ang="0">
                <a:pos x="622" y="476"/>
              </a:cxn>
              <a:cxn ang="0">
                <a:pos x="646" y="452"/>
              </a:cxn>
              <a:cxn ang="0">
                <a:pos x="660" y="420"/>
              </a:cxn>
              <a:cxn ang="0">
                <a:pos x="662" y="194"/>
              </a:cxn>
              <a:cxn ang="0">
                <a:pos x="660" y="176"/>
              </a:cxn>
              <a:cxn ang="0">
                <a:pos x="646" y="144"/>
              </a:cxn>
              <a:cxn ang="0">
                <a:pos x="622" y="118"/>
              </a:cxn>
              <a:cxn ang="0">
                <a:pos x="590" y="104"/>
              </a:cxn>
              <a:cxn ang="0">
                <a:pos x="570" y="104"/>
              </a:cxn>
              <a:cxn ang="0">
                <a:pos x="626" y="222"/>
              </a:cxn>
              <a:cxn ang="0">
                <a:pos x="128" y="194"/>
              </a:cxn>
              <a:cxn ang="0">
                <a:pos x="130" y="182"/>
              </a:cxn>
              <a:cxn ang="0">
                <a:pos x="138" y="162"/>
              </a:cxn>
              <a:cxn ang="0">
                <a:pos x="154" y="148"/>
              </a:cxn>
              <a:cxn ang="0">
                <a:pos x="174" y="138"/>
              </a:cxn>
              <a:cxn ang="0">
                <a:pos x="570" y="138"/>
              </a:cxn>
              <a:cxn ang="0">
                <a:pos x="582" y="138"/>
              </a:cxn>
              <a:cxn ang="0">
                <a:pos x="602" y="148"/>
              </a:cxn>
              <a:cxn ang="0">
                <a:pos x="618" y="162"/>
              </a:cxn>
              <a:cxn ang="0">
                <a:pos x="626" y="182"/>
              </a:cxn>
              <a:cxn ang="0">
                <a:pos x="626" y="194"/>
              </a:cxn>
              <a:cxn ang="0">
                <a:pos x="184" y="458"/>
              </a:cxn>
              <a:cxn ang="0">
                <a:pos x="174" y="456"/>
              </a:cxn>
              <a:cxn ang="0">
                <a:pos x="154" y="448"/>
              </a:cxn>
              <a:cxn ang="0">
                <a:pos x="138" y="434"/>
              </a:cxn>
              <a:cxn ang="0">
                <a:pos x="130" y="412"/>
              </a:cxn>
              <a:cxn ang="0">
                <a:pos x="128" y="306"/>
              </a:cxn>
              <a:cxn ang="0">
                <a:pos x="626" y="402"/>
              </a:cxn>
              <a:cxn ang="0">
                <a:pos x="626" y="412"/>
              </a:cxn>
              <a:cxn ang="0">
                <a:pos x="618" y="434"/>
              </a:cxn>
              <a:cxn ang="0">
                <a:pos x="602" y="448"/>
              </a:cxn>
              <a:cxn ang="0">
                <a:pos x="582" y="456"/>
              </a:cxn>
              <a:cxn ang="0">
                <a:pos x="570" y="458"/>
              </a:cxn>
            </a:cxnLst>
            <a:rect l="0" t="0" r="r" b="b"/>
            <a:pathLst>
              <a:path w="662" h="492">
                <a:moveTo>
                  <a:pt x="570" y="104"/>
                </a:moveTo>
                <a:lnTo>
                  <a:pt x="532" y="104"/>
                </a:lnTo>
                <a:lnTo>
                  <a:pt x="524" y="58"/>
                </a:lnTo>
                <a:lnTo>
                  <a:pt x="524" y="58"/>
                </a:lnTo>
                <a:lnTo>
                  <a:pt x="518" y="44"/>
                </a:lnTo>
                <a:lnTo>
                  <a:pt x="512" y="30"/>
                </a:lnTo>
                <a:lnTo>
                  <a:pt x="502" y="20"/>
                </a:lnTo>
                <a:lnTo>
                  <a:pt x="492" y="10"/>
                </a:lnTo>
                <a:lnTo>
                  <a:pt x="478" y="4"/>
                </a:lnTo>
                <a:lnTo>
                  <a:pt x="464" y="0"/>
                </a:lnTo>
                <a:lnTo>
                  <a:pt x="450" y="0"/>
                </a:lnTo>
                <a:lnTo>
                  <a:pt x="436" y="0"/>
                </a:lnTo>
                <a:lnTo>
                  <a:pt x="58" y="82"/>
                </a:lnTo>
                <a:lnTo>
                  <a:pt x="58" y="82"/>
                </a:lnTo>
                <a:lnTo>
                  <a:pt x="44" y="86"/>
                </a:lnTo>
                <a:lnTo>
                  <a:pt x="32" y="94"/>
                </a:lnTo>
                <a:lnTo>
                  <a:pt x="22" y="102"/>
                </a:lnTo>
                <a:lnTo>
                  <a:pt x="12" y="114"/>
                </a:lnTo>
                <a:lnTo>
                  <a:pt x="6" y="126"/>
                </a:lnTo>
                <a:lnTo>
                  <a:pt x="2" y="140"/>
                </a:lnTo>
                <a:lnTo>
                  <a:pt x="0" y="154"/>
                </a:lnTo>
                <a:lnTo>
                  <a:pt x="2" y="168"/>
                </a:lnTo>
                <a:lnTo>
                  <a:pt x="46" y="372"/>
                </a:lnTo>
                <a:lnTo>
                  <a:pt x="46" y="372"/>
                </a:lnTo>
                <a:lnTo>
                  <a:pt x="48" y="382"/>
                </a:lnTo>
                <a:lnTo>
                  <a:pt x="52" y="392"/>
                </a:lnTo>
                <a:lnTo>
                  <a:pt x="58" y="400"/>
                </a:lnTo>
                <a:lnTo>
                  <a:pt x="64" y="408"/>
                </a:lnTo>
                <a:lnTo>
                  <a:pt x="72" y="414"/>
                </a:lnTo>
                <a:lnTo>
                  <a:pt x="80" y="420"/>
                </a:lnTo>
                <a:lnTo>
                  <a:pt x="88" y="424"/>
                </a:lnTo>
                <a:lnTo>
                  <a:pt x="98" y="428"/>
                </a:lnTo>
                <a:lnTo>
                  <a:pt x="98" y="428"/>
                </a:lnTo>
                <a:lnTo>
                  <a:pt x="104" y="440"/>
                </a:lnTo>
                <a:lnTo>
                  <a:pt x="110" y="454"/>
                </a:lnTo>
                <a:lnTo>
                  <a:pt x="120" y="464"/>
                </a:lnTo>
                <a:lnTo>
                  <a:pt x="130" y="474"/>
                </a:lnTo>
                <a:lnTo>
                  <a:pt x="142" y="482"/>
                </a:lnTo>
                <a:lnTo>
                  <a:pt x="156" y="488"/>
                </a:lnTo>
                <a:lnTo>
                  <a:pt x="170" y="492"/>
                </a:lnTo>
                <a:lnTo>
                  <a:pt x="184" y="492"/>
                </a:lnTo>
                <a:lnTo>
                  <a:pt x="570" y="492"/>
                </a:lnTo>
                <a:lnTo>
                  <a:pt x="570" y="492"/>
                </a:lnTo>
                <a:lnTo>
                  <a:pt x="590" y="490"/>
                </a:lnTo>
                <a:lnTo>
                  <a:pt x="606" y="486"/>
                </a:lnTo>
                <a:lnTo>
                  <a:pt x="622" y="476"/>
                </a:lnTo>
                <a:lnTo>
                  <a:pt x="634" y="466"/>
                </a:lnTo>
                <a:lnTo>
                  <a:pt x="646" y="452"/>
                </a:lnTo>
                <a:lnTo>
                  <a:pt x="654" y="436"/>
                </a:lnTo>
                <a:lnTo>
                  <a:pt x="660" y="420"/>
                </a:lnTo>
                <a:lnTo>
                  <a:pt x="662" y="402"/>
                </a:lnTo>
                <a:lnTo>
                  <a:pt x="662" y="194"/>
                </a:lnTo>
                <a:lnTo>
                  <a:pt x="662" y="194"/>
                </a:lnTo>
                <a:lnTo>
                  <a:pt x="660" y="176"/>
                </a:lnTo>
                <a:lnTo>
                  <a:pt x="654" y="158"/>
                </a:lnTo>
                <a:lnTo>
                  <a:pt x="646" y="144"/>
                </a:lnTo>
                <a:lnTo>
                  <a:pt x="634" y="130"/>
                </a:lnTo>
                <a:lnTo>
                  <a:pt x="622" y="118"/>
                </a:lnTo>
                <a:lnTo>
                  <a:pt x="606" y="110"/>
                </a:lnTo>
                <a:lnTo>
                  <a:pt x="590" y="104"/>
                </a:lnTo>
                <a:lnTo>
                  <a:pt x="570" y="104"/>
                </a:lnTo>
                <a:lnTo>
                  <a:pt x="570" y="104"/>
                </a:lnTo>
                <a:close/>
                <a:moveTo>
                  <a:pt x="626" y="194"/>
                </a:moveTo>
                <a:lnTo>
                  <a:pt x="626" y="222"/>
                </a:lnTo>
                <a:lnTo>
                  <a:pt x="128" y="222"/>
                </a:lnTo>
                <a:lnTo>
                  <a:pt x="128" y="194"/>
                </a:lnTo>
                <a:lnTo>
                  <a:pt x="128" y="194"/>
                </a:lnTo>
                <a:lnTo>
                  <a:pt x="130" y="182"/>
                </a:lnTo>
                <a:lnTo>
                  <a:pt x="134" y="172"/>
                </a:lnTo>
                <a:lnTo>
                  <a:pt x="138" y="162"/>
                </a:lnTo>
                <a:lnTo>
                  <a:pt x="146" y="154"/>
                </a:lnTo>
                <a:lnTo>
                  <a:pt x="154" y="148"/>
                </a:lnTo>
                <a:lnTo>
                  <a:pt x="164" y="142"/>
                </a:lnTo>
                <a:lnTo>
                  <a:pt x="174" y="138"/>
                </a:lnTo>
                <a:lnTo>
                  <a:pt x="184" y="138"/>
                </a:lnTo>
                <a:lnTo>
                  <a:pt x="570" y="138"/>
                </a:lnTo>
                <a:lnTo>
                  <a:pt x="570" y="138"/>
                </a:lnTo>
                <a:lnTo>
                  <a:pt x="582" y="138"/>
                </a:lnTo>
                <a:lnTo>
                  <a:pt x="592" y="142"/>
                </a:lnTo>
                <a:lnTo>
                  <a:pt x="602" y="148"/>
                </a:lnTo>
                <a:lnTo>
                  <a:pt x="610" y="154"/>
                </a:lnTo>
                <a:lnTo>
                  <a:pt x="618" y="162"/>
                </a:lnTo>
                <a:lnTo>
                  <a:pt x="622" y="172"/>
                </a:lnTo>
                <a:lnTo>
                  <a:pt x="626" y="182"/>
                </a:lnTo>
                <a:lnTo>
                  <a:pt x="626" y="194"/>
                </a:lnTo>
                <a:lnTo>
                  <a:pt x="626" y="194"/>
                </a:lnTo>
                <a:close/>
                <a:moveTo>
                  <a:pt x="570" y="458"/>
                </a:moveTo>
                <a:lnTo>
                  <a:pt x="184" y="458"/>
                </a:lnTo>
                <a:lnTo>
                  <a:pt x="184" y="458"/>
                </a:lnTo>
                <a:lnTo>
                  <a:pt x="174" y="456"/>
                </a:lnTo>
                <a:lnTo>
                  <a:pt x="164" y="454"/>
                </a:lnTo>
                <a:lnTo>
                  <a:pt x="154" y="448"/>
                </a:lnTo>
                <a:lnTo>
                  <a:pt x="146" y="442"/>
                </a:lnTo>
                <a:lnTo>
                  <a:pt x="138" y="434"/>
                </a:lnTo>
                <a:lnTo>
                  <a:pt x="134" y="424"/>
                </a:lnTo>
                <a:lnTo>
                  <a:pt x="130" y="412"/>
                </a:lnTo>
                <a:lnTo>
                  <a:pt x="128" y="402"/>
                </a:lnTo>
                <a:lnTo>
                  <a:pt x="128" y="306"/>
                </a:lnTo>
                <a:lnTo>
                  <a:pt x="626" y="306"/>
                </a:lnTo>
                <a:lnTo>
                  <a:pt x="626" y="402"/>
                </a:lnTo>
                <a:lnTo>
                  <a:pt x="626" y="402"/>
                </a:lnTo>
                <a:lnTo>
                  <a:pt x="626" y="412"/>
                </a:lnTo>
                <a:lnTo>
                  <a:pt x="622" y="424"/>
                </a:lnTo>
                <a:lnTo>
                  <a:pt x="618" y="434"/>
                </a:lnTo>
                <a:lnTo>
                  <a:pt x="610" y="442"/>
                </a:lnTo>
                <a:lnTo>
                  <a:pt x="602" y="448"/>
                </a:lnTo>
                <a:lnTo>
                  <a:pt x="592" y="454"/>
                </a:lnTo>
                <a:lnTo>
                  <a:pt x="582" y="456"/>
                </a:lnTo>
                <a:lnTo>
                  <a:pt x="570" y="458"/>
                </a:lnTo>
                <a:lnTo>
                  <a:pt x="570" y="4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12" name="Group 262">
            <a:extLst>
              <a:ext uri="{FF2B5EF4-FFF2-40B4-BE49-F238E27FC236}">
                <a16:creationId xmlns:a16="http://schemas.microsoft.com/office/drawing/2014/main" id="{DFC6EBB8-D9D0-6C0F-74ED-106A6C5E10A0}"/>
              </a:ext>
            </a:extLst>
          </p:cNvPr>
          <p:cNvGrpSpPr/>
          <p:nvPr/>
        </p:nvGrpSpPr>
        <p:grpSpPr>
          <a:xfrm>
            <a:off x="7752535" y="3865171"/>
            <a:ext cx="1221135" cy="1042133"/>
            <a:chOff x="14173200" y="3667125"/>
            <a:chExt cx="1193800" cy="901700"/>
          </a:xfrm>
          <a:solidFill>
            <a:schemeClr val="bg1"/>
          </a:solidFill>
        </p:grpSpPr>
        <p:sp>
          <p:nvSpPr>
            <p:cNvPr id="13" name="Freeform 69">
              <a:extLst>
                <a:ext uri="{FF2B5EF4-FFF2-40B4-BE49-F238E27FC236}">
                  <a16:creationId xmlns:a16="http://schemas.microsoft.com/office/drawing/2014/main" id="{29D673E0-4BB2-3C96-5545-7EC4A829F1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20850" y="3667125"/>
              <a:ext cx="473075" cy="241300"/>
            </a:xfrm>
            <a:custGeom>
              <a:avLst/>
              <a:gdLst>
                <a:gd name="T0" fmla="*/ 178 w 298"/>
                <a:gd name="T1" fmla="*/ 150 h 152"/>
                <a:gd name="T2" fmla="*/ 252 w 298"/>
                <a:gd name="T3" fmla="*/ 136 h 152"/>
                <a:gd name="T4" fmla="*/ 294 w 298"/>
                <a:gd name="T5" fmla="*/ 108 h 152"/>
                <a:gd name="T6" fmla="*/ 298 w 298"/>
                <a:gd name="T7" fmla="*/ 98 h 152"/>
                <a:gd name="T8" fmla="*/ 298 w 298"/>
                <a:gd name="T9" fmla="*/ 56 h 152"/>
                <a:gd name="T10" fmla="*/ 294 w 298"/>
                <a:gd name="T11" fmla="*/ 46 h 152"/>
                <a:gd name="T12" fmla="*/ 254 w 298"/>
                <a:gd name="T13" fmla="*/ 16 h 152"/>
                <a:gd name="T14" fmla="*/ 178 w 298"/>
                <a:gd name="T15" fmla="*/ 0 h 152"/>
                <a:gd name="T16" fmla="*/ 118 w 298"/>
                <a:gd name="T17" fmla="*/ 0 h 152"/>
                <a:gd name="T18" fmla="*/ 44 w 298"/>
                <a:gd name="T19" fmla="*/ 16 h 152"/>
                <a:gd name="T20" fmla="*/ 2 w 298"/>
                <a:gd name="T21" fmla="*/ 46 h 152"/>
                <a:gd name="T22" fmla="*/ 0 w 298"/>
                <a:gd name="T23" fmla="*/ 94 h 152"/>
                <a:gd name="T24" fmla="*/ 0 w 298"/>
                <a:gd name="T25" fmla="*/ 100 h 152"/>
                <a:gd name="T26" fmla="*/ 26 w 298"/>
                <a:gd name="T27" fmla="*/ 126 h 152"/>
                <a:gd name="T28" fmla="*/ 90 w 298"/>
                <a:gd name="T29" fmla="*/ 146 h 152"/>
                <a:gd name="T30" fmla="*/ 148 w 298"/>
                <a:gd name="T31" fmla="*/ 152 h 152"/>
                <a:gd name="T32" fmla="*/ 56 w 298"/>
                <a:gd name="T33" fmla="*/ 130 h 152"/>
                <a:gd name="T34" fmla="*/ 76 w 298"/>
                <a:gd name="T35" fmla="*/ 106 h 152"/>
                <a:gd name="T36" fmla="*/ 116 w 298"/>
                <a:gd name="T37" fmla="*/ 142 h 152"/>
                <a:gd name="T38" fmla="*/ 96 w 298"/>
                <a:gd name="T39" fmla="*/ 110 h 152"/>
                <a:gd name="T40" fmla="*/ 158 w 298"/>
                <a:gd name="T41" fmla="*/ 142 h 152"/>
                <a:gd name="T42" fmla="*/ 148 w 298"/>
                <a:gd name="T43" fmla="*/ 142 h 152"/>
                <a:gd name="T44" fmla="*/ 136 w 298"/>
                <a:gd name="T45" fmla="*/ 114 h 152"/>
                <a:gd name="T46" fmla="*/ 158 w 298"/>
                <a:gd name="T47" fmla="*/ 114 h 152"/>
                <a:gd name="T48" fmla="*/ 280 w 298"/>
                <a:gd name="T49" fmla="*/ 112 h 152"/>
                <a:gd name="T50" fmla="*/ 264 w 298"/>
                <a:gd name="T51" fmla="*/ 92 h 152"/>
                <a:gd name="T52" fmla="*/ 280 w 298"/>
                <a:gd name="T53" fmla="*/ 112 h 152"/>
                <a:gd name="T54" fmla="*/ 174 w 298"/>
                <a:gd name="T55" fmla="*/ 12 h 152"/>
                <a:gd name="T56" fmla="*/ 240 w 298"/>
                <a:gd name="T57" fmla="*/ 24 h 152"/>
                <a:gd name="T58" fmla="*/ 274 w 298"/>
                <a:gd name="T59" fmla="*/ 46 h 152"/>
                <a:gd name="T60" fmla="*/ 278 w 298"/>
                <a:gd name="T61" fmla="*/ 56 h 152"/>
                <a:gd name="T62" fmla="*/ 268 w 298"/>
                <a:gd name="T63" fmla="*/ 74 h 152"/>
                <a:gd name="T64" fmla="*/ 220 w 298"/>
                <a:gd name="T65" fmla="*/ 92 h 152"/>
                <a:gd name="T66" fmla="*/ 148 w 298"/>
                <a:gd name="T67" fmla="*/ 100 h 152"/>
                <a:gd name="T68" fmla="*/ 98 w 298"/>
                <a:gd name="T69" fmla="*/ 96 h 152"/>
                <a:gd name="T70" fmla="*/ 42 w 298"/>
                <a:gd name="T71" fmla="*/ 80 h 152"/>
                <a:gd name="T72" fmla="*/ 20 w 298"/>
                <a:gd name="T73" fmla="*/ 60 h 152"/>
                <a:gd name="T74" fmla="*/ 20 w 298"/>
                <a:gd name="T75" fmla="*/ 50 h 152"/>
                <a:gd name="T76" fmla="*/ 42 w 298"/>
                <a:gd name="T77" fmla="*/ 30 h 152"/>
                <a:gd name="T78" fmla="*/ 98 w 298"/>
                <a:gd name="T79" fmla="*/ 14 h 152"/>
                <a:gd name="T80" fmla="*/ 148 w 298"/>
                <a:gd name="T81" fmla="*/ 10 h 152"/>
                <a:gd name="T82" fmla="*/ 24 w 298"/>
                <a:gd name="T83" fmla="*/ 86 h 152"/>
                <a:gd name="T84" fmla="*/ 34 w 298"/>
                <a:gd name="T85" fmla="*/ 122 h 152"/>
                <a:gd name="T86" fmla="*/ 14 w 298"/>
                <a:gd name="T87" fmla="*/ 8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" h="152">
                  <a:moveTo>
                    <a:pt x="148" y="152"/>
                  </a:moveTo>
                  <a:lnTo>
                    <a:pt x="148" y="152"/>
                  </a:lnTo>
                  <a:lnTo>
                    <a:pt x="178" y="150"/>
                  </a:lnTo>
                  <a:lnTo>
                    <a:pt x="206" y="146"/>
                  </a:lnTo>
                  <a:lnTo>
                    <a:pt x="230" y="142"/>
                  </a:lnTo>
                  <a:lnTo>
                    <a:pt x="252" y="136"/>
                  </a:lnTo>
                  <a:lnTo>
                    <a:pt x="270" y="128"/>
                  </a:lnTo>
                  <a:lnTo>
                    <a:pt x="284" y="118"/>
                  </a:lnTo>
                  <a:lnTo>
                    <a:pt x="294" y="108"/>
                  </a:lnTo>
                  <a:lnTo>
                    <a:pt x="296" y="102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56"/>
                  </a:lnTo>
                  <a:lnTo>
                    <a:pt x="298" y="56"/>
                  </a:lnTo>
                  <a:lnTo>
                    <a:pt x="298" y="50"/>
                  </a:lnTo>
                  <a:lnTo>
                    <a:pt x="294" y="46"/>
                  </a:lnTo>
                  <a:lnTo>
                    <a:pt x="286" y="34"/>
                  </a:lnTo>
                  <a:lnTo>
                    <a:pt x="272" y="24"/>
                  </a:lnTo>
                  <a:lnTo>
                    <a:pt x="254" y="16"/>
                  </a:lnTo>
                  <a:lnTo>
                    <a:pt x="232" y="10"/>
                  </a:lnTo>
                  <a:lnTo>
                    <a:pt x="206" y="4"/>
                  </a:lnTo>
                  <a:lnTo>
                    <a:pt x="17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18" y="0"/>
                  </a:lnTo>
                  <a:lnTo>
                    <a:pt x="90" y="4"/>
                  </a:lnTo>
                  <a:lnTo>
                    <a:pt x="66" y="10"/>
                  </a:lnTo>
                  <a:lnTo>
                    <a:pt x="44" y="16"/>
                  </a:lnTo>
                  <a:lnTo>
                    <a:pt x="26" y="24"/>
                  </a:lnTo>
                  <a:lnTo>
                    <a:pt x="12" y="34"/>
                  </a:lnTo>
                  <a:lnTo>
                    <a:pt x="2" y="46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100"/>
                  </a:lnTo>
                  <a:lnTo>
                    <a:pt x="2" y="106"/>
                  </a:lnTo>
                  <a:lnTo>
                    <a:pt x="12" y="116"/>
                  </a:lnTo>
                  <a:lnTo>
                    <a:pt x="26" y="126"/>
                  </a:lnTo>
                  <a:lnTo>
                    <a:pt x="44" y="134"/>
                  </a:lnTo>
                  <a:lnTo>
                    <a:pt x="66" y="142"/>
                  </a:lnTo>
                  <a:lnTo>
                    <a:pt x="90" y="146"/>
                  </a:lnTo>
                  <a:lnTo>
                    <a:pt x="118" y="150"/>
                  </a:lnTo>
                  <a:lnTo>
                    <a:pt x="148" y="152"/>
                  </a:lnTo>
                  <a:lnTo>
                    <a:pt x="148" y="152"/>
                  </a:lnTo>
                  <a:close/>
                  <a:moveTo>
                    <a:pt x="76" y="136"/>
                  </a:moveTo>
                  <a:lnTo>
                    <a:pt x="76" y="136"/>
                  </a:lnTo>
                  <a:lnTo>
                    <a:pt x="56" y="130"/>
                  </a:lnTo>
                  <a:lnTo>
                    <a:pt x="56" y="100"/>
                  </a:lnTo>
                  <a:lnTo>
                    <a:pt x="56" y="100"/>
                  </a:lnTo>
                  <a:lnTo>
                    <a:pt x="76" y="106"/>
                  </a:lnTo>
                  <a:lnTo>
                    <a:pt x="76" y="136"/>
                  </a:lnTo>
                  <a:close/>
                  <a:moveTo>
                    <a:pt x="116" y="142"/>
                  </a:moveTo>
                  <a:lnTo>
                    <a:pt x="116" y="142"/>
                  </a:lnTo>
                  <a:lnTo>
                    <a:pt x="96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116" y="112"/>
                  </a:lnTo>
                  <a:lnTo>
                    <a:pt x="116" y="142"/>
                  </a:lnTo>
                  <a:close/>
                  <a:moveTo>
                    <a:pt x="158" y="142"/>
                  </a:moveTo>
                  <a:lnTo>
                    <a:pt x="158" y="142"/>
                  </a:lnTo>
                  <a:lnTo>
                    <a:pt x="148" y="142"/>
                  </a:lnTo>
                  <a:lnTo>
                    <a:pt x="148" y="142"/>
                  </a:lnTo>
                  <a:lnTo>
                    <a:pt x="136" y="142"/>
                  </a:lnTo>
                  <a:lnTo>
                    <a:pt x="136" y="114"/>
                  </a:lnTo>
                  <a:lnTo>
                    <a:pt x="136" y="114"/>
                  </a:lnTo>
                  <a:lnTo>
                    <a:pt x="148" y="114"/>
                  </a:lnTo>
                  <a:lnTo>
                    <a:pt x="148" y="114"/>
                  </a:lnTo>
                  <a:lnTo>
                    <a:pt x="158" y="114"/>
                  </a:lnTo>
                  <a:lnTo>
                    <a:pt x="158" y="142"/>
                  </a:lnTo>
                  <a:close/>
                  <a:moveTo>
                    <a:pt x="280" y="112"/>
                  </a:moveTo>
                  <a:lnTo>
                    <a:pt x="280" y="112"/>
                  </a:lnTo>
                  <a:lnTo>
                    <a:pt x="272" y="118"/>
                  </a:lnTo>
                  <a:lnTo>
                    <a:pt x="264" y="122"/>
                  </a:lnTo>
                  <a:lnTo>
                    <a:pt x="264" y="92"/>
                  </a:lnTo>
                  <a:lnTo>
                    <a:pt x="264" y="92"/>
                  </a:lnTo>
                  <a:lnTo>
                    <a:pt x="280" y="82"/>
                  </a:lnTo>
                  <a:lnTo>
                    <a:pt x="280" y="112"/>
                  </a:lnTo>
                  <a:close/>
                  <a:moveTo>
                    <a:pt x="148" y="10"/>
                  </a:moveTo>
                  <a:lnTo>
                    <a:pt x="148" y="10"/>
                  </a:lnTo>
                  <a:lnTo>
                    <a:pt x="174" y="12"/>
                  </a:lnTo>
                  <a:lnTo>
                    <a:pt x="198" y="14"/>
                  </a:lnTo>
                  <a:lnTo>
                    <a:pt x="220" y="18"/>
                  </a:lnTo>
                  <a:lnTo>
                    <a:pt x="240" y="24"/>
                  </a:lnTo>
                  <a:lnTo>
                    <a:pt x="256" y="30"/>
                  </a:lnTo>
                  <a:lnTo>
                    <a:pt x="268" y="38"/>
                  </a:lnTo>
                  <a:lnTo>
                    <a:pt x="274" y="46"/>
                  </a:lnTo>
                  <a:lnTo>
                    <a:pt x="276" y="50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276" y="60"/>
                  </a:lnTo>
                  <a:lnTo>
                    <a:pt x="274" y="64"/>
                  </a:lnTo>
                  <a:lnTo>
                    <a:pt x="268" y="74"/>
                  </a:lnTo>
                  <a:lnTo>
                    <a:pt x="256" y="80"/>
                  </a:lnTo>
                  <a:lnTo>
                    <a:pt x="240" y="88"/>
                  </a:lnTo>
                  <a:lnTo>
                    <a:pt x="220" y="92"/>
                  </a:lnTo>
                  <a:lnTo>
                    <a:pt x="198" y="96"/>
                  </a:lnTo>
                  <a:lnTo>
                    <a:pt x="174" y="100"/>
                  </a:lnTo>
                  <a:lnTo>
                    <a:pt x="148" y="100"/>
                  </a:lnTo>
                  <a:lnTo>
                    <a:pt x="148" y="100"/>
                  </a:lnTo>
                  <a:lnTo>
                    <a:pt x="122" y="100"/>
                  </a:lnTo>
                  <a:lnTo>
                    <a:pt x="98" y="96"/>
                  </a:lnTo>
                  <a:lnTo>
                    <a:pt x="76" y="92"/>
                  </a:lnTo>
                  <a:lnTo>
                    <a:pt x="58" y="88"/>
                  </a:lnTo>
                  <a:lnTo>
                    <a:pt x="42" y="80"/>
                  </a:lnTo>
                  <a:lnTo>
                    <a:pt x="30" y="74"/>
                  </a:lnTo>
                  <a:lnTo>
                    <a:pt x="22" y="64"/>
                  </a:lnTo>
                  <a:lnTo>
                    <a:pt x="20" y="60"/>
                  </a:lnTo>
                  <a:lnTo>
                    <a:pt x="20" y="56"/>
                  </a:lnTo>
                  <a:lnTo>
                    <a:pt x="20" y="56"/>
                  </a:lnTo>
                  <a:lnTo>
                    <a:pt x="20" y="50"/>
                  </a:lnTo>
                  <a:lnTo>
                    <a:pt x="22" y="46"/>
                  </a:lnTo>
                  <a:lnTo>
                    <a:pt x="30" y="38"/>
                  </a:lnTo>
                  <a:lnTo>
                    <a:pt x="42" y="30"/>
                  </a:lnTo>
                  <a:lnTo>
                    <a:pt x="58" y="24"/>
                  </a:lnTo>
                  <a:lnTo>
                    <a:pt x="76" y="18"/>
                  </a:lnTo>
                  <a:lnTo>
                    <a:pt x="98" y="14"/>
                  </a:lnTo>
                  <a:lnTo>
                    <a:pt x="122" y="12"/>
                  </a:lnTo>
                  <a:lnTo>
                    <a:pt x="148" y="10"/>
                  </a:lnTo>
                  <a:lnTo>
                    <a:pt x="148" y="10"/>
                  </a:lnTo>
                  <a:close/>
                  <a:moveTo>
                    <a:pt x="14" y="80"/>
                  </a:moveTo>
                  <a:lnTo>
                    <a:pt x="14" y="80"/>
                  </a:lnTo>
                  <a:lnTo>
                    <a:pt x="24" y="86"/>
                  </a:lnTo>
                  <a:lnTo>
                    <a:pt x="34" y="9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70">
              <a:extLst>
                <a:ext uri="{FF2B5EF4-FFF2-40B4-BE49-F238E27FC236}">
                  <a16:creationId xmlns:a16="http://schemas.microsoft.com/office/drawing/2014/main" id="{DAF2EE23-977E-194B-41A6-AF9882CD57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0" y="3689350"/>
              <a:ext cx="168275" cy="130175"/>
            </a:xfrm>
            <a:custGeom>
              <a:avLst/>
              <a:gdLst>
                <a:gd name="T0" fmla="*/ 0 w 106"/>
                <a:gd name="T1" fmla="*/ 66 h 82"/>
                <a:gd name="T2" fmla="*/ 18 w 106"/>
                <a:gd name="T3" fmla="*/ 72 h 82"/>
                <a:gd name="T4" fmla="*/ 44 w 106"/>
                <a:gd name="T5" fmla="*/ 80 h 82"/>
                <a:gd name="T6" fmla="*/ 44 w 106"/>
                <a:gd name="T7" fmla="*/ 82 h 82"/>
                <a:gd name="T8" fmla="*/ 60 w 106"/>
                <a:gd name="T9" fmla="*/ 82 h 82"/>
                <a:gd name="T10" fmla="*/ 62 w 106"/>
                <a:gd name="T11" fmla="*/ 82 h 82"/>
                <a:gd name="T12" fmla="*/ 64 w 106"/>
                <a:gd name="T13" fmla="*/ 76 h 82"/>
                <a:gd name="T14" fmla="*/ 80 w 106"/>
                <a:gd name="T15" fmla="*/ 74 h 82"/>
                <a:gd name="T16" fmla="*/ 92 w 106"/>
                <a:gd name="T17" fmla="*/ 70 h 82"/>
                <a:gd name="T18" fmla="*/ 104 w 106"/>
                <a:gd name="T19" fmla="*/ 62 h 82"/>
                <a:gd name="T20" fmla="*/ 104 w 106"/>
                <a:gd name="T21" fmla="*/ 52 h 82"/>
                <a:gd name="T22" fmla="*/ 98 w 106"/>
                <a:gd name="T23" fmla="*/ 48 h 82"/>
                <a:gd name="T24" fmla="*/ 64 w 106"/>
                <a:gd name="T25" fmla="*/ 38 h 82"/>
                <a:gd name="T26" fmla="*/ 64 w 106"/>
                <a:gd name="T27" fmla="*/ 16 h 82"/>
                <a:gd name="T28" fmla="*/ 70 w 106"/>
                <a:gd name="T29" fmla="*/ 16 h 82"/>
                <a:gd name="T30" fmla="*/ 84 w 106"/>
                <a:gd name="T31" fmla="*/ 20 h 82"/>
                <a:gd name="T32" fmla="*/ 86 w 106"/>
                <a:gd name="T33" fmla="*/ 22 h 82"/>
                <a:gd name="T34" fmla="*/ 88 w 106"/>
                <a:gd name="T35" fmla="*/ 22 h 82"/>
                <a:gd name="T36" fmla="*/ 88 w 106"/>
                <a:gd name="T37" fmla="*/ 22 h 82"/>
                <a:gd name="T38" fmla="*/ 88 w 106"/>
                <a:gd name="T39" fmla="*/ 22 h 82"/>
                <a:gd name="T40" fmla="*/ 100 w 106"/>
                <a:gd name="T41" fmla="*/ 22 h 82"/>
                <a:gd name="T42" fmla="*/ 106 w 106"/>
                <a:gd name="T43" fmla="*/ 18 h 82"/>
                <a:gd name="T44" fmla="*/ 106 w 106"/>
                <a:gd name="T45" fmla="*/ 16 h 82"/>
                <a:gd name="T46" fmla="*/ 74 w 106"/>
                <a:gd name="T47" fmla="*/ 8 h 82"/>
                <a:gd name="T48" fmla="*/ 64 w 106"/>
                <a:gd name="T49" fmla="*/ 8 h 82"/>
                <a:gd name="T50" fmla="*/ 64 w 106"/>
                <a:gd name="T51" fmla="*/ 2 h 82"/>
                <a:gd name="T52" fmla="*/ 60 w 106"/>
                <a:gd name="T53" fmla="*/ 0 h 82"/>
                <a:gd name="T54" fmla="*/ 48 w 106"/>
                <a:gd name="T55" fmla="*/ 0 h 82"/>
                <a:gd name="T56" fmla="*/ 44 w 106"/>
                <a:gd name="T57" fmla="*/ 2 h 82"/>
                <a:gd name="T58" fmla="*/ 44 w 106"/>
                <a:gd name="T59" fmla="*/ 8 h 82"/>
                <a:gd name="T60" fmla="*/ 14 w 106"/>
                <a:gd name="T61" fmla="*/ 14 h 82"/>
                <a:gd name="T62" fmla="*/ 6 w 106"/>
                <a:gd name="T63" fmla="*/ 18 h 82"/>
                <a:gd name="T64" fmla="*/ 2 w 106"/>
                <a:gd name="T65" fmla="*/ 28 h 82"/>
                <a:gd name="T66" fmla="*/ 4 w 106"/>
                <a:gd name="T67" fmla="*/ 32 h 82"/>
                <a:gd name="T68" fmla="*/ 20 w 106"/>
                <a:gd name="T69" fmla="*/ 40 h 82"/>
                <a:gd name="T70" fmla="*/ 44 w 106"/>
                <a:gd name="T71" fmla="*/ 44 h 82"/>
                <a:gd name="T72" fmla="*/ 44 w 106"/>
                <a:gd name="T73" fmla="*/ 68 h 82"/>
                <a:gd name="T74" fmla="*/ 36 w 106"/>
                <a:gd name="T75" fmla="*/ 66 h 82"/>
                <a:gd name="T76" fmla="*/ 20 w 106"/>
                <a:gd name="T77" fmla="*/ 62 h 82"/>
                <a:gd name="T78" fmla="*/ 18 w 106"/>
                <a:gd name="T79" fmla="*/ 62 h 82"/>
                <a:gd name="T80" fmla="*/ 18 w 106"/>
                <a:gd name="T81" fmla="*/ 62 h 82"/>
                <a:gd name="T82" fmla="*/ 18 w 106"/>
                <a:gd name="T83" fmla="*/ 62 h 82"/>
                <a:gd name="T84" fmla="*/ 18 w 106"/>
                <a:gd name="T85" fmla="*/ 60 h 82"/>
                <a:gd name="T86" fmla="*/ 4 w 106"/>
                <a:gd name="T87" fmla="*/ 60 h 82"/>
                <a:gd name="T88" fmla="*/ 0 w 106"/>
                <a:gd name="T89" fmla="*/ 64 h 82"/>
                <a:gd name="T90" fmla="*/ 0 w 106"/>
                <a:gd name="T91" fmla="*/ 66 h 82"/>
                <a:gd name="T92" fmla="*/ 64 w 106"/>
                <a:gd name="T93" fmla="*/ 48 h 82"/>
                <a:gd name="T94" fmla="*/ 74 w 106"/>
                <a:gd name="T95" fmla="*/ 50 h 82"/>
                <a:gd name="T96" fmla="*/ 84 w 106"/>
                <a:gd name="T97" fmla="*/ 56 h 82"/>
                <a:gd name="T98" fmla="*/ 86 w 106"/>
                <a:gd name="T99" fmla="*/ 58 h 82"/>
                <a:gd name="T100" fmla="*/ 84 w 106"/>
                <a:gd name="T101" fmla="*/ 64 h 82"/>
                <a:gd name="T102" fmla="*/ 80 w 106"/>
                <a:gd name="T103" fmla="*/ 66 h 82"/>
                <a:gd name="T104" fmla="*/ 64 w 106"/>
                <a:gd name="T105" fmla="*/ 68 h 82"/>
                <a:gd name="T106" fmla="*/ 40 w 106"/>
                <a:gd name="T107" fmla="*/ 34 h 82"/>
                <a:gd name="T108" fmla="*/ 30 w 106"/>
                <a:gd name="T109" fmla="*/ 32 h 82"/>
                <a:gd name="T110" fmla="*/ 24 w 106"/>
                <a:gd name="T111" fmla="*/ 28 h 82"/>
                <a:gd name="T112" fmla="*/ 22 w 106"/>
                <a:gd name="T113" fmla="*/ 24 h 82"/>
                <a:gd name="T114" fmla="*/ 26 w 106"/>
                <a:gd name="T115" fmla="*/ 18 h 82"/>
                <a:gd name="T116" fmla="*/ 34 w 106"/>
                <a:gd name="T117" fmla="*/ 16 h 82"/>
                <a:gd name="T118" fmla="*/ 44 w 106"/>
                <a:gd name="T119" fmla="*/ 34 h 82"/>
                <a:gd name="T120" fmla="*/ 40 w 106"/>
                <a:gd name="T121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6" h="82">
                  <a:moveTo>
                    <a:pt x="0" y="66"/>
                  </a:moveTo>
                  <a:lnTo>
                    <a:pt x="0" y="66"/>
                  </a:lnTo>
                  <a:lnTo>
                    <a:pt x="8" y="70"/>
                  </a:lnTo>
                  <a:lnTo>
                    <a:pt x="18" y="72"/>
                  </a:lnTo>
                  <a:lnTo>
                    <a:pt x="44" y="76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44" y="82"/>
                  </a:lnTo>
                  <a:lnTo>
                    <a:pt x="48" y="82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2"/>
                  </a:lnTo>
                  <a:lnTo>
                    <a:pt x="64" y="80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80" y="74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100" y="66"/>
                  </a:lnTo>
                  <a:lnTo>
                    <a:pt x="104" y="62"/>
                  </a:lnTo>
                  <a:lnTo>
                    <a:pt x="106" y="56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98" y="48"/>
                  </a:lnTo>
                  <a:lnTo>
                    <a:pt x="88" y="44"/>
                  </a:lnTo>
                  <a:lnTo>
                    <a:pt x="64" y="38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84" y="20"/>
                  </a:lnTo>
                  <a:lnTo>
                    <a:pt x="84" y="20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94" y="24"/>
                  </a:lnTo>
                  <a:lnTo>
                    <a:pt x="100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06" y="16"/>
                  </a:lnTo>
                  <a:lnTo>
                    <a:pt x="106" y="16"/>
                  </a:lnTo>
                  <a:lnTo>
                    <a:pt x="92" y="12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64" y="8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28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8"/>
                  </a:lnTo>
                  <a:lnTo>
                    <a:pt x="2" y="22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10" y="36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44" y="4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2" y="60"/>
                  </a:lnTo>
                  <a:lnTo>
                    <a:pt x="4" y="60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6"/>
                  </a:lnTo>
                  <a:close/>
                  <a:moveTo>
                    <a:pt x="64" y="48"/>
                  </a:moveTo>
                  <a:lnTo>
                    <a:pt x="64" y="4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2"/>
                  </a:lnTo>
                  <a:lnTo>
                    <a:pt x="84" y="56"/>
                  </a:lnTo>
                  <a:lnTo>
                    <a:pt x="84" y="56"/>
                  </a:lnTo>
                  <a:lnTo>
                    <a:pt x="86" y="58"/>
                  </a:lnTo>
                  <a:lnTo>
                    <a:pt x="86" y="60"/>
                  </a:lnTo>
                  <a:lnTo>
                    <a:pt x="84" y="64"/>
                  </a:lnTo>
                  <a:lnTo>
                    <a:pt x="80" y="66"/>
                  </a:lnTo>
                  <a:lnTo>
                    <a:pt x="80" y="66"/>
                  </a:lnTo>
                  <a:lnTo>
                    <a:pt x="72" y="68"/>
                  </a:lnTo>
                  <a:lnTo>
                    <a:pt x="64" y="68"/>
                  </a:lnTo>
                  <a:lnTo>
                    <a:pt x="64" y="48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30" y="3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34" y="16"/>
                  </a:lnTo>
                  <a:lnTo>
                    <a:pt x="44" y="16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0" y="34"/>
                  </a:lnTo>
                  <a:lnTo>
                    <a:pt x="4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71">
              <a:extLst>
                <a:ext uri="{FF2B5EF4-FFF2-40B4-BE49-F238E27FC236}">
                  <a16:creationId xmlns:a16="http://schemas.microsoft.com/office/drawing/2014/main" id="{86468C95-10BA-1505-F492-40334F722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1325" y="3844925"/>
              <a:ext cx="473075" cy="155575"/>
            </a:xfrm>
            <a:custGeom>
              <a:avLst/>
              <a:gdLst>
                <a:gd name="T0" fmla="*/ 0 w 298"/>
                <a:gd name="T1" fmla="*/ 42 h 98"/>
                <a:gd name="T2" fmla="*/ 0 w 298"/>
                <a:gd name="T3" fmla="*/ 48 h 98"/>
                <a:gd name="T4" fmla="*/ 10 w 298"/>
                <a:gd name="T5" fmla="*/ 62 h 98"/>
                <a:gd name="T6" fmla="*/ 38 w 298"/>
                <a:gd name="T7" fmla="*/ 80 h 98"/>
                <a:gd name="T8" fmla="*/ 52 w 298"/>
                <a:gd name="T9" fmla="*/ 66 h 98"/>
                <a:gd name="T10" fmla="*/ 54 w 298"/>
                <a:gd name="T11" fmla="*/ 48 h 98"/>
                <a:gd name="T12" fmla="*/ 74 w 298"/>
                <a:gd name="T13" fmla="*/ 54 h 98"/>
                <a:gd name="T14" fmla="*/ 84 w 298"/>
                <a:gd name="T15" fmla="*/ 52 h 98"/>
                <a:gd name="T16" fmla="*/ 96 w 298"/>
                <a:gd name="T17" fmla="*/ 54 h 98"/>
                <a:gd name="T18" fmla="*/ 108 w 298"/>
                <a:gd name="T19" fmla="*/ 60 h 98"/>
                <a:gd name="T20" fmla="*/ 116 w 298"/>
                <a:gd name="T21" fmla="*/ 66 h 98"/>
                <a:gd name="T22" fmla="*/ 136 w 298"/>
                <a:gd name="T23" fmla="*/ 62 h 98"/>
                <a:gd name="T24" fmla="*/ 148 w 298"/>
                <a:gd name="T25" fmla="*/ 62 h 98"/>
                <a:gd name="T26" fmla="*/ 156 w 298"/>
                <a:gd name="T27" fmla="*/ 62 h 98"/>
                <a:gd name="T28" fmla="*/ 156 w 298"/>
                <a:gd name="T29" fmla="*/ 90 h 98"/>
                <a:gd name="T30" fmla="*/ 148 w 298"/>
                <a:gd name="T31" fmla="*/ 90 h 98"/>
                <a:gd name="T32" fmla="*/ 154 w 298"/>
                <a:gd name="T33" fmla="*/ 98 h 98"/>
                <a:gd name="T34" fmla="*/ 184 w 298"/>
                <a:gd name="T35" fmla="*/ 98 h 98"/>
                <a:gd name="T36" fmla="*/ 234 w 298"/>
                <a:gd name="T37" fmla="*/ 88 h 98"/>
                <a:gd name="T38" fmla="*/ 272 w 298"/>
                <a:gd name="T39" fmla="*/ 74 h 98"/>
                <a:gd name="T40" fmla="*/ 294 w 298"/>
                <a:gd name="T41" fmla="*/ 56 h 98"/>
                <a:gd name="T42" fmla="*/ 296 w 298"/>
                <a:gd name="T43" fmla="*/ 44 h 98"/>
                <a:gd name="T44" fmla="*/ 298 w 298"/>
                <a:gd name="T45" fmla="*/ 42 h 98"/>
                <a:gd name="T46" fmla="*/ 298 w 298"/>
                <a:gd name="T47" fmla="*/ 16 h 98"/>
                <a:gd name="T48" fmla="*/ 286 w 298"/>
                <a:gd name="T49" fmla="*/ 24 h 98"/>
                <a:gd name="T50" fmla="*/ 254 w 298"/>
                <a:gd name="T51" fmla="*/ 36 h 98"/>
                <a:gd name="T52" fmla="*/ 218 w 298"/>
                <a:gd name="T53" fmla="*/ 46 h 98"/>
                <a:gd name="T54" fmla="*/ 154 w 298"/>
                <a:gd name="T55" fmla="*/ 50 h 98"/>
                <a:gd name="T56" fmla="*/ 130 w 298"/>
                <a:gd name="T57" fmla="*/ 50 h 98"/>
                <a:gd name="T58" fmla="*/ 82 w 298"/>
                <a:gd name="T59" fmla="*/ 44 h 98"/>
                <a:gd name="T60" fmla="*/ 40 w 298"/>
                <a:gd name="T61" fmla="*/ 30 h 98"/>
                <a:gd name="T62" fmla="*/ 8 w 298"/>
                <a:gd name="T63" fmla="*/ 12 h 98"/>
                <a:gd name="T64" fmla="*/ 0 w 298"/>
                <a:gd name="T65" fmla="*/ 0 h 98"/>
                <a:gd name="T66" fmla="*/ 0 w 298"/>
                <a:gd name="T67" fmla="*/ 4 h 98"/>
                <a:gd name="T68" fmla="*/ 0 w 298"/>
                <a:gd name="T69" fmla="*/ 42 h 98"/>
                <a:gd name="T70" fmla="*/ 264 w 298"/>
                <a:gd name="T71" fmla="*/ 44 h 98"/>
                <a:gd name="T72" fmla="*/ 280 w 298"/>
                <a:gd name="T73" fmla="*/ 38 h 98"/>
                <a:gd name="T74" fmla="*/ 280 w 298"/>
                <a:gd name="T75" fmla="*/ 60 h 98"/>
                <a:gd name="T76" fmla="*/ 264 w 298"/>
                <a:gd name="T77" fmla="*/ 70 h 98"/>
                <a:gd name="T78" fmla="*/ 14 w 298"/>
                <a:gd name="T79" fmla="*/ 28 h 98"/>
                <a:gd name="T80" fmla="*/ 22 w 298"/>
                <a:gd name="T81" fmla="*/ 34 h 98"/>
                <a:gd name="T82" fmla="*/ 34 w 298"/>
                <a:gd name="T83" fmla="*/ 70 h 98"/>
                <a:gd name="T84" fmla="*/ 22 w 298"/>
                <a:gd name="T85" fmla="*/ 64 h 98"/>
                <a:gd name="T86" fmla="*/ 14 w 298"/>
                <a:gd name="T87" fmla="*/ 2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" h="98">
                  <a:moveTo>
                    <a:pt x="0" y="42"/>
                  </a:moveTo>
                  <a:lnTo>
                    <a:pt x="0" y="42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10" y="62"/>
                  </a:lnTo>
                  <a:lnTo>
                    <a:pt x="22" y="72"/>
                  </a:lnTo>
                  <a:lnTo>
                    <a:pt x="38" y="80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4" y="64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74" y="54"/>
                  </a:lnTo>
                  <a:lnTo>
                    <a:pt x="74" y="54"/>
                  </a:lnTo>
                  <a:lnTo>
                    <a:pt x="84" y="52"/>
                  </a:lnTo>
                  <a:lnTo>
                    <a:pt x="84" y="52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16" y="60"/>
                  </a:lnTo>
                  <a:lnTo>
                    <a:pt x="116" y="66"/>
                  </a:lnTo>
                  <a:lnTo>
                    <a:pt x="136" y="82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48" y="62"/>
                  </a:lnTo>
                  <a:lnTo>
                    <a:pt x="148" y="62"/>
                  </a:lnTo>
                  <a:lnTo>
                    <a:pt x="156" y="62"/>
                  </a:lnTo>
                  <a:lnTo>
                    <a:pt x="156" y="90"/>
                  </a:lnTo>
                  <a:lnTo>
                    <a:pt x="156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90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84" y="98"/>
                  </a:lnTo>
                  <a:lnTo>
                    <a:pt x="210" y="94"/>
                  </a:lnTo>
                  <a:lnTo>
                    <a:pt x="234" y="88"/>
                  </a:lnTo>
                  <a:lnTo>
                    <a:pt x="254" y="82"/>
                  </a:lnTo>
                  <a:lnTo>
                    <a:pt x="272" y="74"/>
                  </a:lnTo>
                  <a:lnTo>
                    <a:pt x="284" y="66"/>
                  </a:lnTo>
                  <a:lnTo>
                    <a:pt x="294" y="56"/>
                  </a:lnTo>
                  <a:lnTo>
                    <a:pt x="296" y="50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16"/>
                  </a:lnTo>
                  <a:lnTo>
                    <a:pt x="298" y="16"/>
                  </a:lnTo>
                  <a:lnTo>
                    <a:pt x="286" y="24"/>
                  </a:lnTo>
                  <a:lnTo>
                    <a:pt x="270" y="30"/>
                  </a:lnTo>
                  <a:lnTo>
                    <a:pt x="254" y="36"/>
                  </a:lnTo>
                  <a:lnTo>
                    <a:pt x="236" y="42"/>
                  </a:lnTo>
                  <a:lnTo>
                    <a:pt x="218" y="46"/>
                  </a:lnTo>
                  <a:lnTo>
                    <a:pt x="196" y="48"/>
                  </a:lnTo>
                  <a:lnTo>
                    <a:pt x="154" y="50"/>
                  </a:lnTo>
                  <a:lnTo>
                    <a:pt x="154" y="50"/>
                  </a:lnTo>
                  <a:lnTo>
                    <a:pt x="130" y="50"/>
                  </a:lnTo>
                  <a:lnTo>
                    <a:pt x="106" y="48"/>
                  </a:lnTo>
                  <a:lnTo>
                    <a:pt x="82" y="44"/>
                  </a:lnTo>
                  <a:lnTo>
                    <a:pt x="60" y="38"/>
                  </a:lnTo>
                  <a:lnTo>
                    <a:pt x="40" y="30"/>
                  </a:lnTo>
                  <a:lnTo>
                    <a:pt x="22" y="22"/>
                  </a:lnTo>
                  <a:lnTo>
                    <a:pt x="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2"/>
                  </a:lnTo>
                  <a:close/>
                  <a:moveTo>
                    <a:pt x="264" y="44"/>
                  </a:moveTo>
                  <a:lnTo>
                    <a:pt x="264" y="44"/>
                  </a:lnTo>
                  <a:lnTo>
                    <a:pt x="272" y="42"/>
                  </a:lnTo>
                  <a:lnTo>
                    <a:pt x="280" y="38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2" y="66"/>
                  </a:lnTo>
                  <a:lnTo>
                    <a:pt x="264" y="70"/>
                  </a:lnTo>
                  <a:lnTo>
                    <a:pt x="264" y="44"/>
                  </a:lnTo>
                  <a:close/>
                  <a:moveTo>
                    <a:pt x="14" y="28"/>
                  </a:moveTo>
                  <a:lnTo>
                    <a:pt x="14" y="28"/>
                  </a:lnTo>
                  <a:lnTo>
                    <a:pt x="22" y="34"/>
                  </a:lnTo>
                  <a:lnTo>
                    <a:pt x="34" y="4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22" y="64"/>
                  </a:lnTo>
                  <a:lnTo>
                    <a:pt x="14" y="5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72">
              <a:extLst>
                <a:ext uri="{FF2B5EF4-FFF2-40B4-BE49-F238E27FC236}">
                  <a16:creationId xmlns:a16="http://schemas.microsoft.com/office/drawing/2014/main" id="{B1939EF5-8971-A851-E58F-9D9E48621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200" y="3956050"/>
              <a:ext cx="593725" cy="425450"/>
            </a:xfrm>
            <a:custGeom>
              <a:avLst/>
              <a:gdLst>
                <a:gd name="T0" fmla="*/ 366 w 374"/>
                <a:gd name="T1" fmla="*/ 180 h 268"/>
                <a:gd name="T2" fmla="*/ 366 w 374"/>
                <a:gd name="T3" fmla="*/ 174 h 268"/>
                <a:gd name="T4" fmla="*/ 366 w 374"/>
                <a:gd name="T5" fmla="*/ 174 h 268"/>
                <a:gd name="T6" fmla="*/ 366 w 374"/>
                <a:gd name="T7" fmla="*/ 172 h 268"/>
                <a:gd name="T8" fmla="*/ 366 w 374"/>
                <a:gd name="T9" fmla="*/ 172 h 268"/>
                <a:gd name="T10" fmla="*/ 366 w 374"/>
                <a:gd name="T11" fmla="*/ 166 h 268"/>
                <a:gd name="T12" fmla="*/ 366 w 374"/>
                <a:gd name="T13" fmla="*/ 166 h 268"/>
                <a:gd name="T14" fmla="*/ 370 w 374"/>
                <a:gd name="T15" fmla="*/ 162 h 268"/>
                <a:gd name="T16" fmla="*/ 374 w 374"/>
                <a:gd name="T17" fmla="*/ 158 h 268"/>
                <a:gd name="T18" fmla="*/ 374 w 374"/>
                <a:gd name="T19" fmla="*/ 158 h 268"/>
                <a:gd name="T20" fmla="*/ 372 w 374"/>
                <a:gd name="T21" fmla="*/ 154 h 268"/>
                <a:gd name="T22" fmla="*/ 372 w 374"/>
                <a:gd name="T23" fmla="*/ 154 h 268"/>
                <a:gd name="T24" fmla="*/ 372 w 374"/>
                <a:gd name="T25" fmla="*/ 152 h 268"/>
                <a:gd name="T26" fmla="*/ 372 w 374"/>
                <a:gd name="T27" fmla="*/ 114 h 268"/>
                <a:gd name="T28" fmla="*/ 372 w 374"/>
                <a:gd name="T29" fmla="*/ 114 h 268"/>
                <a:gd name="T30" fmla="*/ 372 w 374"/>
                <a:gd name="T31" fmla="*/ 114 h 268"/>
                <a:gd name="T32" fmla="*/ 372 w 374"/>
                <a:gd name="T33" fmla="*/ 114 h 268"/>
                <a:gd name="T34" fmla="*/ 374 w 374"/>
                <a:gd name="T35" fmla="*/ 110 h 268"/>
                <a:gd name="T36" fmla="*/ 252 w 374"/>
                <a:gd name="T37" fmla="*/ 6 h 268"/>
                <a:gd name="T38" fmla="*/ 252 w 374"/>
                <a:gd name="T39" fmla="*/ 6 h 268"/>
                <a:gd name="T40" fmla="*/ 242 w 374"/>
                <a:gd name="T41" fmla="*/ 2 h 268"/>
                <a:gd name="T42" fmla="*/ 232 w 374"/>
                <a:gd name="T43" fmla="*/ 0 h 268"/>
                <a:gd name="T44" fmla="*/ 222 w 374"/>
                <a:gd name="T45" fmla="*/ 2 h 268"/>
                <a:gd name="T46" fmla="*/ 214 w 374"/>
                <a:gd name="T47" fmla="*/ 8 h 268"/>
                <a:gd name="T48" fmla="*/ 8 w 374"/>
                <a:gd name="T49" fmla="*/ 218 h 268"/>
                <a:gd name="T50" fmla="*/ 8 w 374"/>
                <a:gd name="T51" fmla="*/ 218 h 268"/>
                <a:gd name="T52" fmla="*/ 2 w 374"/>
                <a:gd name="T53" fmla="*/ 228 h 268"/>
                <a:gd name="T54" fmla="*/ 0 w 374"/>
                <a:gd name="T55" fmla="*/ 240 h 268"/>
                <a:gd name="T56" fmla="*/ 2 w 374"/>
                <a:gd name="T57" fmla="*/ 250 h 268"/>
                <a:gd name="T58" fmla="*/ 8 w 374"/>
                <a:gd name="T59" fmla="*/ 260 h 268"/>
                <a:gd name="T60" fmla="*/ 8 w 374"/>
                <a:gd name="T61" fmla="*/ 260 h 268"/>
                <a:gd name="T62" fmla="*/ 12 w 374"/>
                <a:gd name="T63" fmla="*/ 264 h 268"/>
                <a:gd name="T64" fmla="*/ 18 w 374"/>
                <a:gd name="T65" fmla="*/ 266 h 268"/>
                <a:gd name="T66" fmla="*/ 28 w 374"/>
                <a:gd name="T67" fmla="*/ 268 h 268"/>
                <a:gd name="T68" fmla="*/ 40 w 374"/>
                <a:gd name="T69" fmla="*/ 266 h 268"/>
                <a:gd name="T70" fmla="*/ 44 w 374"/>
                <a:gd name="T71" fmla="*/ 264 h 268"/>
                <a:gd name="T72" fmla="*/ 48 w 374"/>
                <a:gd name="T73" fmla="*/ 260 h 268"/>
                <a:gd name="T74" fmla="*/ 236 w 374"/>
                <a:gd name="T75" fmla="*/ 70 h 268"/>
                <a:gd name="T76" fmla="*/ 366 w 374"/>
                <a:gd name="T77" fmla="*/ 18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4" h="268">
                  <a:moveTo>
                    <a:pt x="366" y="180"/>
                  </a:moveTo>
                  <a:lnTo>
                    <a:pt x="366" y="174"/>
                  </a:lnTo>
                  <a:lnTo>
                    <a:pt x="366" y="174"/>
                  </a:lnTo>
                  <a:lnTo>
                    <a:pt x="366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70" y="162"/>
                  </a:lnTo>
                  <a:lnTo>
                    <a:pt x="374" y="158"/>
                  </a:lnTo>
                  <a:lnTo>
                    <a:pt x="374" y="158"/>
                  </a:lnTo>
                  <a:lnTo>
                    <a:pt x="372" y="154"/>
                  </a:lnTo>
                  <a:lnTo>
                    <a:pt x="372" y="154"/>
                  </a:lnTo>
                  <a:lnTo>
                    <a:pt x="372" y="152"/>
                  </a:lnTo>
                  <a:lnTo>
                    <a:pt x="372" y="114"/>
                  </a:lnTo>
                  <a:lnTo>
                    <a:pt x="372" y="114"/>
                  </a:lnTo>
                  <a:lnTo>
                    <a:pt x="372" y="114"/>
                  </a:lnTo>
                  <a:lnTo>
                    <a:pt x="372" y="114"/>
                  </a:lnTo>
                  <a:lnTo>
                    <a:pt x="374" y="110"/>
                  </a:lnTo>
                  <a:lnTo>
                    <a:pt x="252" y="6"/>
                  </a:lnTo>
                  <a:lnTo>
                    <a:pt x="252" y="6"/>
                  </a:lnTo>
                  <a:lnTo>
                    <a:pt x="242" y="2"/>
                  </a:lnTo>
                  <a:lnTo>
                    <a:pt x="232" y="0"/>
                  </a:lnTo>
                  <a:lnTo>
                    <a:pt x="222" y="2"/>
                  </a:lnTo>
                  <a:lnTo>
                    <a:pt x="214" y="8"/>
                  </a:lnTo>
                  <a:lnTo>
                    <a:pt x="8" y="218"/>
                  </a:lnTo>
                  <a:lnTo>
                    <a:pt x="8" y="218"/>
                  </a:lnTo>
                  <a:lnTo>
                    <a:pt x="2" y="228"/>
                  </a:lnTo>
                  <a:lnTo>
                    <a:pt x="0" y="240"/>
                  </a:lnTo>
                  <a:lnTo>
                    <a:pt x="2" y="250"/>
                  </a:lnTo>
                  <a:lnTo>
                    <a:pt x="8" y="260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6"/>
                  </a:lnTo>
                  <a:lnTo>
                    <a:pt x="28" y="268"/>
                  </a:lnTo>
                  <a:lnTo>
                    <a:pt x="40" y="266"/>
                  </a:lnTo>
                  <a:lnTo>
                    <a:pt x="44" y="264"/>
                  </a:lnTo>
                  <a:lnTo>
                    <a:pt x="48" y="260"/>
                  </a:lnTo>
                  <a:lnTo>
                    <a:pt x="236" y="70"/>
                  </a:lnTo>
                  <a:lnTo>
                    <a:pt x="366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73">
              <a:extLst>
                <a:ext uri="{FF2B5EF4-FFF2-40B4-BE49-F238E27FC236}">
                  <a16:creationId xmlns:a16="http://schemas.microsoft.com/office/drawing/2014/main" id="{110E0B62-2A34-26AA-F1FD-A389EC21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9650" y="3673475"/>
              <a:ext cx="387350" cy="355600"/>
            </a:xfrm>
            <a:custGeom>
              <a:avLst/>
              <a:gdLst>
                <a:gd name="T0" fmla="*/ 236 w 244"/>
                <a:gd name="T1" fmla="*/ 6 h 224"/>
                <a:gd name="T2" fmla="*/ 236 w 244"/>
                <a:gd name="T3" fmla="*/ 6 h 224"/>
                <a:gd name="T4" fmla="*/ 232 w 244"/>
                <a:gd name="T5" fmla="*/ 2 h 224"/>
                <a:gd name="T6" fmla="*/ 226 w 244"/>
                <a:gd name="T7" fmla="*/ 0 h 224"/>
                <a:gd name="T8" fmla="*/ 222 w 244"/>
                <a:gd name="T9" fmla="*/ 0 h 224"/>
                <a:gd name="T10" fmla="*/ 216 w 244"/>
                <a:gd name="T11" fmla="*/ 0 h 224"/>
                <a:gd name="T12" fmla="*/ 58 w 244"/>
                <a:gd name="T13" fmla="*/ 30 h 224"/>
                <a:gd name="T14" fmla="*/ 58 w 244"/>
                <a:gd name="T15" fmla="*/ 30 h 224"/>
                <a:gd name="T16" fmla="*/ 50 w 244"/>
                <a:gd name="T17" fmla="*/ 34 h 224"/>
                <a:gd name="T18" fmla="*/ 44 w 244"/>
                <a:gd name="T19" fmla="*/ 40 h 224"/>
                <a:gd name="T20" fmla="*/ 40 w 244"/>
                <a:gd name="T21" fmla="*/ 48 h 224"/>
                <a:gd name="T22" fmla="*/ 40 w 244"/>
                <a:gd name="T23" fmla="*/ 58 h 224"/>
                <a:gd name="T24" fmla="*/ 40 w 244"/>
                <a:gd name="T25" fmla="*/ 58 h 224"/>
                <a:gd name="T26" fmla="*/ 44 w 244"/>
                <a:gd name="T27" fmla="*/ 66 h 224"/>
                <a:gd name="T28" fmla="*/ 50 w 244"/>
                <a:gd name="T29" fmla="*/ 72 h 224"/>
                <a:gd name="T30" fmla="*/ 58 w 244"/>
                <a:gd name="T31" fmla="*/ 76 h 224"/>
                <a:gd name="T32" fmla="*/ 68 w 244"/>
                <a:gd name="T33" fmla="*/ 76 h 224"/>
                <a:gd name="T34" fmla="*/ 136 w 244"/>
                <a:gd name="T35" fmla="*/ 64 h 224"/>
                <a:gd name="T36" fmla="*/ 140 w 244"/>
                <a:gd name="T37" fmla="*/ 66 h 224"/>
                <a:gd name="T38" fmla="*/ 0 w 244"/>
                <a:gd name="T39" fmla="*/ 222 h 224"/>
                <a:gd name="T40" fmla="*/ 0 w 244"/>
                <a:gd name="T41" fmla="*/ 222 h 224"/>
                <a:gd name="T42" fmla="*/ 26 w 244"/>
                <a:gd name="T43" fmla="*/ 222 h 224"/>
                <a:gd name="T44" fmla="*/ 26 w 244"/>
                <a:gd name="T45" fmla="*/ 222 h 224"/>
                <a:gd name="T46" fmla="*/ 52 w 244"/>
                <a:gd name="T47" fmla="*/ 222 h 224"/>
                <a:gd name="T48" fmla="*/ 76 w 244"/>
                <a:gd name="T49" fmla="*/ 224 h 224"/>
                <a:gd name="T50" fmla="*/ 184 w 244"/>
                <a:gd name="T51" fmla="*/ 104 h 224"/>
                <a:gd name="T52" fmla="*/ 186 w 244"/>
                <a:gd name="T53" fmla="*/ 104 h 224"/>
                <a:gd name="T54" fmla="*/ 176 w 244"/>
                <a:gd name="T55" fmla="*/ 184 h 224"/>
                <a:gd name="T56" fmla="*/ 176 w 244"/>
                <a:gd name="T57" fmla="*/ 184 h 224"/>
                <a:gd name="T58" fmla="*/ 176 w 244"/>
                <a:gd name="T59" fmla="*/ 192 h 224"/>
                <a:gd name="T60" fmla="*/ 180 w 244"/>
                <a:gd name="T61" fmla="*/ 202 h 224"/>
                <a:gd name="T62" fmla="*/ 188 w 244"/>
                <a:gd name="T63" fmla="*/ 208 h 224"/>
                <a:gd name="T64" fmla="*/ 196 w 244"/>
                <a:gd name="T65" fmla="*/ 210 h 224"/>
                <a:gd name="T66" fmla="*/ 196 w 244"/>
                <a:gd name="T67" fmla="*/ 210 h 224"/>
                <a:gd name="T68" fmla="*/ 206 w 244"/>
                <a:gd name="T69" fmla="*/ 210 h 224"/>
                <a:gd name="T70" fmla="*/ 214 w 244"/>
                <a:gd name="T71" fmla="*/ 206 h 224"/>
                <a:gd name="T72" fmla="*/ 220 w 244"/>
                <a:gd name="T73" fmla="*/ 198 h 224"/>
                <a:gd name="T74" fmla="*/ 222 w 244"/>
                <a:gd name="T75" fmla="*/ 190 h 224"/>
                <a:gd name="T76" fmla="*/ 244 w 244"/>
                <a:gd name="T77" fmla="*/ 26 h 224"/>
                <a:gd name="T78" fmla="*/ 244 w 244"/>
                <a:gd name="T79" fmla="*/ 26 h 224"/>
                <a:gd name="T80" fmla="*/ 244 w 244"/>
                <a:gd name="T81" fmla="*/ 22 h 224"/>
                <a:gd name="T82" fmla="*/ 242 w 244"/>
                <a:gd name="T83" fmla="*/ 16 h 224"/>
                <a:gd name="T84" fmla="*/ 240 w 244"/>
                <a:gd name="T85" fmla="*/ 10 h 224"/>
                <a:gd name="T86" fmla="*/ 236 w 244"/>
                <a:gd name="T87" fmla="*/ 6 h 224"/>
                <a:gd name="T88" fmla="*/ 236 w 244"/>
                <a:gd name="T89" fmla="*/ 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4" h="224">
                  <a:moveTo>
                    <a:pt x="236" y="6"/>
                  </a:moveTo>
                  <a:lnTo>
                    <a:pt x="236" y="6"/>
                  </a:lnTo>
                  <a:lnTo>
                    <a:pt x="232" y="2"/>
                  </a:lnTo>
                  <a:lnTo>
                    <a:pt x="226" y="0"/>
                  </a:lnTo>
                  <a:lnTo>
                    <a:pt x="222" y="0"/>
                  </a:lnTo>
                  <a:lnTo>
                    <a:pt x="216" y="0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0" y="34"/>
                  </a:lnTo>
                  <a:lnTo>
                    <a:pt x="44" y="40"/>
                  </a:lnTo>
                  <a:lnTo>
                    <a:pt x="40" y="48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4" y="66"/>
                  </a:lnTo>
                  <a:lnTo>
                    <a:pt x="50" y="72"/>
                  </a:lnTo>
                  <a:lnTo>
                    <a:pt x="58" y="76"/>
                  </a:lnTo>
                  <a:lnTo>
                    <a:pt x="68" y="76"/>
                  </a:lnTo>
                  <a:lnTo>
                    <a:pt x="136" y="64"/>
                  </a:lnTo>
                  <a:lnTo>
                    <a:pt x="140" y="66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26" y="222"/>
                  </a:lnTo>
                  <a:lnTo>
                    <a:pt x="26" y="222"/>
                  </a:lnTo>
                  <a:lnTo>
                    <a:pt x="52" y="222"/>
                  </a:lnTo>
                  <a:lnTo>
                    <a:pt x="76" y="224"/>
                  </a:lnTo>
                  <a:lnTo>
                    <a:pt x="184" y="104"/>
                  </a:lnTo>
                  <a:lnTo>
                    <a:pt x="186" y="104"/>
                  </a:lnTo>
                  <a:lnTo>
                    <a:pt x="176" y="184"/>
                  </a:lnTo>
                  <a:lnTo>
                    <a:pt x="176" y="184"/>
                  </a:lnTo>
                  <a:lnTo>
                    <a:pt x="176" y="192"/>
                  </a:lnTo>
                  <a:lnTo>
                    <a:pt x="180" y="202"/>
                  </a:lnTo>
                  <a:lnTo>
                    <a:pt x="188" y="208"/>
                  </a:lnTo>
                  <a:lnTo>
                    <a:pt x="196" y="210"/>
                  </a:lnTo>
                  <a:lnTo>
                    <a:pt x="196" y="210"/>
                  </a:lnTo>
                  <a:lnTo>
                    <a:pt x="206" y="210"/>
                  </a:lnTo>
                  <a:lnTo>
                    <a:pt x="214" y="206"/>
                  </a:lnTo>
                  <a:lnTo>
                    <a:pt x="220" y="198"/>
                  </a:lnTo>
                  <a:lnTo>
                    <a:pt x="222" y="190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2"/>
                  </a:lnTo>
                  <a:lnTo>
                    <a:pt x="242" y="16"/>
                  </a:lnTo>
                  <a:lnTo>
                    <a:pt x="240" y="10"/>
                  </a:lnTo>
                  <a:lnTo>
                    <a:pt x="236" y="6"/>
                  </a:lnTo>
                  <a:lnTo>
                    <a:pt x="23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74">
              <a:extLst>
                <a:ext uri="{FF2B5EF4-FFF2-40B4-BE49-F238E27FC236}">
                  <a16:creationId xmlns:a16="http://schemas.microsoft.com/office/drawing/2014/main" id="{9A976C23-8D3C-46EC-DEA7-28BACDBCC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0850" y="3962400"/>
              <a:ext cx="38100" cy="57150"/>
            </a:xfrm>
            <a:custGeom>
              <a:avLst/>
              <a:gdLst>
                <a:gd name="T0" fmla="*/ 24 w 24"/>
                <a:gd name="T1" fmla="*/ 14 h 36"/>
                <a:gd name="T2" fmla="*/ 24 w 24"/>
                <a:gd name="T3" fmla="*/ 14 h 36"/>
                <a:gd name="T4" fmla="*/ 10 w 24"/>
                <a:gd name="T5" fmla="*/ 8 h 36"/>
                <a:gd name="T6" fmla="*/ 0 w 24"/>
                <a:gd name="T7" fmla="*/ 0 h 36"/>
                <a:gd name="T8" fmla="*/ 0 w 24"/>
                <a:gd name="T9" fmla="*/ 28 h 36"/>
                <a:gd name="T10" fmla="*/ 0 w 24"/>
                <a:gd name="T11" fmla="*/ 28 h 36"/>
                <a:gd name="T12" fmla="*/ 0 w 24"/>
                <a:gd name="T13" fmla="*/ 28 h 36"/>
                <a:gd name="T14" fmla="*/ 2 w 24"/>
                <a:gd name="T15" fmla="*/ 36 h 36"/>
                <a:gd name="T16" fmla="*/ 14 w 24"/>
                <a:gd name="T17" fmla="*/ 24 h 36"/>
                <a:gd name="T18" fmla="*/ 14 w 24"/>
                <a:gd name="T19" fmla="*/ 18 h 36"/>
                <a:gd name="T20" fmla="*/ 14 w 24"/>
                <a:gd name="T21" fmla="*/ 18 h 36"/>
                <a:gd name="T22" fmla="*/ 18 w 24"/>
                <a:gd name="T23" fmla="*/ 20 h 36"/>
                <a:gd name="T24" fmla="*/ 24 w 24"/>
                <a:gd name="T25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6">
                  <a:moveTo>
                    <a:pt x="24" y="14"/>
                  </a:moveTo>
                  <a:lnTo>
                    <a:pt x="24" y="14"/>
                  </a:lnTo>
                  <a:lnTo>
                    <a:pt x="10" y="8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14" y="24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8" y="20"/>
                  </a:ln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75">
              <a:extLst>
                <a:ext uri="{FF2B5EF4-FFF2-40B4-BE49-F238E27FC236}">
                  <a16:creationId xmlns:a16="http://schemas.microsoft.com/office/drawing/2014/main" id="{651EAAB4-385F-A351-CAE1-533149EBBF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78025" y="3940175"/>
              <a:ext cx="215900" cy="146050"/>
            </a:xfrm>
            <a:custGeom>
              <a:avLst/>
              <a:gdLst>
                <a:gd name="T0" fmla="*/ 136 w 136"/>
                <a:gd name="T1" fmla="*/ 44 h 92"/>
                <a:gd name="T2" fmla="*/ 136 w 136"/>
                <a:gd name="T3" fmla="*/ 44 h 92"/>
                <a:gd name="T4" fmla="*/ 136 w 136"/>
                <a:gd name="T5" fmla="*/ 42 h 92"/>
                <a:gd name="T6" fmla="*/ 136 w 136"/>
                <a:gd name="T7" fmla="*/ 42 h 92"/>
                <a:gd name="T8" fmla="*/ 136 w 136"/>
                <a:gd name="T9" fmla="*/ 4 h 92"/>
                <a:gd name="T10" fmla="*/ 136 w 136"/>
                <a:gd name="T11" fmla="*/ 4 h 92"/>
                <a:gd name="T12" fmla="*/ 136 w 136"/>
                <a:gd name="T13" fmla="*/ 0 h 92"/>
                <a:gd name="T14" fmla="*/ 136 w 136"/>
                <a:gd name="T15" fmla="*/ 0 h 92"/>
                <a:gd name="T16" fmla="*/ 128 w 136"/>
                <a:gd name="T17" fmla="*/ 10 h 92"/>
                <a:gd name="T18" fmla="*/ 116 w 136"/>
                <a:gd name="T19" fmla="*/ 20 h 92"/>
                <a:gd name="T20" fmla="*/ 102 w 136"/>
                <a:gd name="T21" fmla="*/ 28 h 92"/>
                <a:gd name="T22" fmla="*/ 84 w 136"/>
                <a:gd name="T23" fmla="*/ 34 h 92"/>
                <a:gd name="T24" fmla="*/ 64 w 136"/>
                <a:gd name="T25" fmla="*/ 40 h 92"/>
                <a:gd name="T26" fmla="*/ 44 w 136"/>
                <a:gd name="T27" fmla="*/ 44 h 92"/>
                <a:gd name="T28" fmla="*/ 22 w 136"/>
                <a:gd name="T29" fmla="*/ 48 h 92"/>
                <a:gd name="T30" fmla="*/ 0 w 136"/>
                <a:gd name="T31" fmla="*/ 50 h 92"/>
                <a:gd name="T32" fmla="*/ 50 w 136"/>
                <a:gd name="T33" fmla="*/ 92 h 92"/>
                <a:gd name="T34" fmla="*/ 50 w 136"/>
                <a:gd name="T35" fmla="*/ 92 h 92"/>
                <a:gd name="T36" fmla="*/ 84 w 136"/>
                <a:gd name="T37" fmla="*/ 84 h 92"/>
                <a:gd name="T38" fmla="*/ 98 w 136"/>
                <a:gd name="T39" fmla="*/ 80 h 92"/>
                <a:gd name="T40" fmla="*/ 110 w 136"/>
                <a:gd name="T41" fmla="*/ 74 h 92"/>
                <a:gd name="T42" fmla="*/ 120 w 136"/>
                <a:gd name="T43" fmla="*/ 66 h 92"/>
                <a:gd name="T44" fmla="*/ 128 w 136"/>
                <a:gd name="T45" fmla="*/ 60 h 92"/>
                <a:gd name="T46" fmla="*/ 134 w 136"/>
                <a:gd name="T47" fmla="*/ 52 h 92"/>
                <a:gd name="T48" fmla="*/ 136 w 136"/>
                <a:gd name="T49" fmla="*/ 44 h 92"/>
                <a:gd name="T50" fmla="*/ 136 w 136"/>
                <a:gd name="T51" fmla="*/ 44 h 92"/>
                <a:gd name="T52" fmla="*/ 118 w 136"/>
                <a:gd name="T53" fmla="*/ 60 h 92"/>
                <a:gd name="T54" fmla="*/ 118 w 136"/>
                <a:gd name="T55" fmla="*/ 60 h 92"/>
                <a:gd name="T56" fmla="*/ 110 w 136"/>
                <a:gd name="T57" fmla="*/ 64 h 92"/>
                <a:gd name="T58" fmla="*/ 102 w 136"/>
                <a:gd name="T59" fmla="*/ 70 h 92"/>
                <a:gd name="T60" fmla="*/ 102 w 136"/>
                <a:gd name="T61" fmla="*/ 40 h 92"/>
                <a:gd name="T62" fmla="*/ 102 w 136"/>
                <a:gd name="T63" fmla="*/ 40 h 92"/>
                <a:gd name="T64" fmla="*/ 110 w 136"/>
                <a:gd name="T65" fmla="*/ 36 h 92"/>
                <a:gd name="T66" fmla="*/ 118 w 136"/>
                <a:gd name="T67" fmla="*/ 30 h 92"/>
                <a:gd name="T68" fmla="*/ 118 w 136"/>
                <a:gd name="T69" fmla="*/ 6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6" h="92">
                  <a:moveTo>
                    <a:pt x="136" y="44"/>
                  </a:move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28" y="10"/>
                  </a:lnTo>
                  <a:lnTo>
                    <a:pt x="116" y="20"/>
                  </a:lnTo>
                  <a:lnTo>
                    <a:pt x="102" y="28"/>
                  </a:lnTo>
                  <a:lnTo>
                    <a:pt x="84" y="34"/>
                  </a:lnTo>
                  <a:lnTo>
                    <a:pt x="64" y="40"/>
                  </a:lnTo>
                  <a:lnTo>
                    <a:pt x="44" y="44"/>
                  </a:lnTo>
                  <a:lnTo>
                    <a:pt x="22" y="48"/>
                  </a:lnTo>
                  <a:lnTo>
                    <a:pt x="0" y="50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84" y="84"/>
                  </a:lnTo>
                  <a:lnTo>
                    <a:pt x="98" y="80"/>
                  </a:lnTo>
                  <a:lnTo>
                    <a:pt x="110" y="74"/>
                  </a:lnTo>
                  <a:lnTo>
                    <a:pt x="120" y="66"/>
                  </a:lnTo>
                  <a:lnTo>
                    <a:pt x="128" y="60"/>
                  </a:lnTo>
                  <a:lnTo>
                    <a:pt x="134" y="52"/>
                  </a:lnTo>
                  <a:lnTo>
                    <a:pt x="136" y="44"/>
                  </a:lnTo>
                  <a:lnTo>
                    <a:pt x="136" y="44"/>
                  </a:lnTo>
                  <a:close/>
                  <a:moveTo>
                    <a:pt x="118" y="60"/>
                  </a:moveTo>
                  <a:lnTo>
                    <a:pt x="118" y="60"/>
                  </a:lnTo>
                  <a:lnTo>
                    <a:pt x="110" y="64"/>
                  </a:lnTo>
                  <a:lnTo>
                    <a:pt x="102" y="70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110" y="36"/>
                  </a:lnTo>
                  <a:lnTo>
                    <a:pt x="118" y="30"/>
                  </a:lnTo>
                  <a:lnTo>
                    <a:pt x="11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76">
              <a:extLst>
                <a:ext uri="{FF2B5EF4-FFF2-40B4-BE49-F238E27FC236}">
                  <a16:creationId xmlns:a16="http://schemas.microsoft.com/office/drawing/2014/main" id="{4DFC755F-ECFB-D643-FFCC-271530727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87525" y="4105275"/>
              <a:ext cx="165100" cy="85725"/>
            </a:xfrm>
            <a:custGeom>
              <a:avLst/>
              <a:gdLst>
                <a:gd name="T0" fmla="*/ 0 w 104"/>
                <a:gd name="T1" fmla="*/ 38 h 54"/>
                <a:gd name="T2" fmla="*/ 0 w 104"/>
                <a:gd name="T3" fmla="*/ 38 h 54"/>
                <a:gd name="T4" fmla="*/ 22 w 104"/>
                <a:gd name="T5" fmla="*/ 46 h 54"/>
                <a:gd name="T6" fmla="*/ 46 w 104"/>
                <a:gd name="T7" fmla="*/ 50 h 54"/>
                <a:gd name="T8" fmla="*/ 72 w 104"/>
                <a:gd name="T9" fmla="*/ 52 h 54"/>
                <a:gd name="T10" fmla="*/ 100 w 104"/>
                <a:gd name="T11" fmla="*/ 54 h 54"/>
                <a:gd name="T12" fmla="*/ 100 w 104"/>
                <a:gd name="T13" fmla="*/ 54 h 54"/>
                <a:gd name="T14" fmla="*/ 104 w 104"/>
                <a:gd name="T15" fmla="*/ 54 h 54"/>
                <a:gd name="T16" fmla="*/ 94 w 104"/>
                <a:gd name="T17" fmla="*/ 46 h 54"/>
                <a:gd name="T18" fmla="*/ 94 w 104"/>
                <a:gd name="T19" fmla="*/ 46 h 54"/>
                <a:gd name="T20" fmla="*/ 88 w 104"/>
                <a:gd name="T21" fmla="*/ 46 h 54"/>
                <a:gd name="T22" fmla="*/ 88 w 104"/>
                <a:gd name="T23" fmla="*/ 40 h 54"/>
                <a:gd name="T24" fmla="*/ 68 w 104"/>
                <a:gd name="T25" fmla="*/ 24 h 54"/>
                <a:gd name="T26" fmla="*/ 68 w 104"/>
                <a:gd name="T27" fmla="*/ 44 h 54"/>
                <a:gd name="T28" fmla="*/ 68 w 104"/>
                <a:gd name="T29" fmla="*/ 44 h 54"/>
                <a:gd name="T30" fmla="*/ 48 w 104"/>
                <a:gd name="T31" fmla="*/ 42 h 54"/>
                <a:gd name="T32" fmla="*/ 48 w 104"/>
                <a:gd name="T33" fmla="*/ 12 h 54"/>
                <a:gd name="T34" fmla="*/ 48 w 104"/>
                <a:gd name="T35" fmla="*/ 12 h 54"/>
                <a:gd name="T36" fmla="*/ 56 w 104"/>
                <a:gd name="T37" fmla="*/ 14 h 54"/>
                <a:gd name="T38" fmla="*/ 40 w 104"/>
                <a:gd name="T39" fmla="*/ 0 h 54"/>
                <a:gd name="T40" fmla="*/ 40 w 104"/>
                <a:gd name="T41" fmla="*/ 0 h 54"/>
                <a:gd name="T42" fmla="*/ 40 w 104"/>
                <a:gd name="T43" fmla="*/ 0 h 54"/>
                <a:gd name="T44" fmla="*/ 26 w 104"/>
                <a:gd name="T45" fmla="*/ 12 h 54"/>
                <a:gd name="T46" fmla="*/ 26 w 104"/>
                <a:gd name="T47" fmla="*/ 38 h 54"/>
                <a:gd name="T48" fmla="*/ 26 w 104"/>
                <a:gd name="T49" fmla="*/ 38 h 54"/>
                <a:gd name="T50" fmla="*/ 6 w 104"/>
                <a:gd name="T51" fmla="*/ 34 h 54"/>
                <a:gd name="T52" fmla="*/ 6 w 104"/>
                <a:gd name="T53" fmla="*/ 32 h 54"/>
                <a:gd name="T54" fmla="*/ 0 w 104"/>
                <a:gd name="T55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" h="54">
                  <a:moveTo>
                    <a:pt x="0" y="38"/>
                  </a:moveTo>
                  <a:lnTo>
                    <a:pt x="0" y="38"/>
                  </a:lnTo>
                  <a:lnTo>
                    <a:pt x="22" y="46"/>
                  </a:lnTo>
                  <a:lnTo>
                    <a:pt x="46" y="50"/>
                  </a:lnTo>
                  <a:lnTo>
                    <a:pt x="72" y="52"/>
                  </a:lnTo>
                  <a:lnTo>
                    <a:pt x="100" y="54"/>
                  </a:lnTo>
                  <a:lnTo>
                    <a:pt x="100" y="54"/>
                  </a:lnTo>
                  <a:lnTo>
                    <a:pt x="104" y="54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88" y="46"/>
                  </a:lnTo>
                  <a:lnTo>
                    <a:pt x="88" y="40"/>
                  </a:lnTo>
                  <a:lnTo>
                    <a:pt x="68" y="24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48" y="42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6" y="12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77">
              <a:extLst>
                <a:ext uri="{FF2B5EF4-FFF2-40B4-BE49-F238E27FC236}">
                  <a16:creationId xmlns:a16="http://schemas.microsoft.com/office/drawing/2014/main" id="{09409C4D-DCE5-8818-0D03-F1DE12162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33550" y="4181475"/>
              <a:ext cx="320675" cy="104775"/>
            </a:xfrm>
            <a:custGeom>
              <a:avLst/>
              <a:gdLst>
                <a:gd name="T0" fmla="*/ 0 w 202"/>
                <a:gd name="T1" fmla="*/ 26 h 66"/>
                <a:gd name="T2" fmla="*/ 0 w 202"/>
                <a:gd name="T3" fmla="*/ 26 h 66"/>
                <a:gd name="T4" fmla="*/ 8 w 202"/>
                <a:gd name="T5" fmla="*/ 34 h 66"/>
                <a:gd name="T6" fmla="*/ 20 w 202"/>
                <a:gd name="T7" fmla="*/ 42 h 66"/>
                <a:gd name="T8" fmla="*/ 34 w 202"/>
                <a:gd name="T9" fmla="*/ 48 h 66"/>
                <a:gd name="T10" fmla="*/ 52 w 202"/>
                <a:gd name="T11" fmla="*/ 54 h 66"/>
                <a:gd name="T12" fmla="*/ 72 w 202"/>
                <a:gd name="T13" fmla="*/ 58 h 66"/>
                <a:gd name="T14" fmla="*/ 94 w 202"/>
                <a:gd name="T15" fmla="*/ 62 h 66"/>
                <a:gd name="T16" fmla="*/ 116 w 202"/>
                <a:gd name="T17" fmla="*/ 64 h 66"/>
                <a:gd name="T18" fmla="*/ 140 w 202"/>
                <a:gd name="T19" fmla="*/ 66 h 66"/>
                <a:gd name="T20" fmla="*/ 140 w 202"/>
                <a:gd name="T21" fmla="*/ 66 h 66"/>
                <a:gd name="T22" fmla="*/ 172 w 202"/>
                <a:gd name="T23" fmla="*/ 64 h 66"/>
                <a:gd name="T24" fmla="*/ 202 w 202"/>
                <a:gd name="T25" fmla="*/ 60 h 66"/>
                <a:gd name="T26" fmla="*/ 150 w 202"/>
                <a:gd name="T27" fmla="*/ 16 h 66"/>
                <a:gd name="T28" fmla="*/ 150 w 202"/>
                <a:gd name="T29" fmla="*/ 16 h 66"/>
                <a:gd name="T30" fmla="*/ 134 w 202"/>
                <a:gd name="T31" fmla="*/ 16 h 66"/>
                <a:gd name="T32" fmla="*/ 134 w 202"/>
                <a:gd name="T33" fmla="*/ 16 h 66"/>
                <a:gd name="T34" fmla="*/ 106 w 202"/>
                <a:gd name="T35" fmla="*/ 16 h 66"/>
                <a:gd name="T36" fmla="*/ 76 w 202"/>
                <a:gd name="T37" fmla="*/ 12 h 66"/>
                <a:gd name="T38" fmla="*/ 50 w 202"/>
                <a:gd name="T39" fmla="*/ 8 h 66"/>
                <a:gd name="T40" fmla="*/ 26 w 202"/>
                <a:gd name="T41" fmla="*/ 0 h 66"/>
                <a:gd name="T42" fmla="*/ 18 w 202"/>
                <a:gd name="T43" fmla="*/ 6 h 66"/>
                <a:gd name="T44" fmla="*/ 18 w 202"/>
                <a:gd name="T45" fmla="*/ 6 h 66"/>
                <a:gd name="T46" fmla="*/ 26 w 202"/>
                <a:gd name="T47" fmla="*/ 10 h 66"/>
                <a:gd name="T48" fmla="*/ 26 w 202"/>
                <a:gd name="T49" fmla="*/ 38 h 66"/>
                <a:gd name="T50" fmla="*/ 26 w 202"/>
                <a:gd name="T51" fmla="*/ 38 h 66"/>
                <a:gd name="T52" fmla="*/ 14 w 202"/>
                <a:gd name="T53" fmla="*/ 30 h 66"/>
                <a:gd name="T54" fmla="*/ 6 w 202"/>
                <a:gd name="T55" fmla="*/ 24 h 66"/>
                <a:gd name="T56" fmla="*/ 6 w 202"/>
                <a:gd name="T57" fmla="*/ 20 h 66"/>
                <a:gd name="T58" fmla="*/ 0 w 202"/>
                <a:gd name="T59" fmla="*/ 26 h 66"/>
                <a:gd name="T60" fmla="*/ 128 w 202"/>
                <a:gd name="T61" fmla="*/ 28 h 66"/>
                <a:gd name="T62" fmla="*/ 128 w 202"/>
                <a:gd name="T63" fmla="*/ 28 h 66"/>
                <a:gd name="T64" fmla="*/ 140 w 202"/>
                <a:gd name="T65" fmla="*/ 28 h 66"/>
                <a:gd name="T66" fmla="*/ 140 w 202"/>
                <a:gd name="T67" fmla="*/ 28 h 66"/>
                <a:gd name="T68" fmla="*/ 150 w 202"/>
                <a:gd name="T69" fmla="*/ 28 h 66"/>
                <a:gd name="T70" fmla="*/ 150 w 202"/>
                <a:gd name="T71" fmla="*/ 56 h 66"/>
                <a:gd name="T72" fmla="*/ 150 w 202"/>
                <a:gd name="T73" fmla="*/ 56 h 66"/>
                <a:gd name="T74" fmla="*/ 140 w 202"/>
                <a:gd name="T75" fmla="*/ 58 h 66"/>
                <a:gd name="T76" fmla="*/ 140 w 202"/>
                <a:gd name="T77" fmla="*/ 58 h 66"/>
                <a:gd name="T78" fmla="*/ 128 w 202"/>
                <a:gd name="T79" fmla="*/ 56 h 66"/>
                <a:gd name="T80" fmla="*/ 128 w 202"/>
                <a:gd name="T81" fmla="*/ 28 h 66"/>
                <a:gd name="T82" fmla="*/ 88 w 202"/>
                <a:gd name="T83" fmla="*/ 24 h 66"/>
                <a:gd name="T84" fmla="*/ 88 w 202"/>
                <a:gd name="T85" fmla="*/ 24 h 66"/>
                <a:gd name="T86" fmla="*/ 108 w 202"/>
                <a:gd name="T87" fmla="*/ 26 h 66"/>
                <a:gd name="T88" fmla="*/ 108 w 202"/>
                <a:gd name="T89" fmla="*/ 56 h 66"/>
                <a:gd name="T90" fmla="*/ 108 w 202"/>
                <a:gd name="T91" fmla="*/ 56 h 66"/>
                <a:gd name="T92" fmla="*/ 88 w 202"/>
                <a:gd name="T93" fmla="*/ 54 h 66"/>
                <a:gd name="T94" fmla="*/ 88 w 202"/>
                <a:gd name="T95" fmla="*/ 24 h 66"/>
                <a:gd name="T96" fmla="*/ 48 w 202"/>
                <a:gd name="T97" fmla="*/ 16 h 66"/>
                <a:gd name="T98" fmla="*/ 48 w 202"/>
                <a:gd name="T99" fmla="*/ 16 h 66"/>
                <a:gd name="T100" fmla="*/ 68 w 202"/>
                <a:gd name="T101" fmla="*/ 20 h 66"/>
                <a:gd name="T102" fmla="*/ 68 w 202"/>
                <a:gd name="T103" fmla="*/ 50 h 66"/>
                <a:gd name="T104" fmla="*/ 68 w 202"/>
                <a:gd name="T105" fmla="*/ 50 h 66"/>
                <a:gd name="T106" fmla="*/ 48 w 202"/>
                <a:gd name="T107" fmla="*/ 44 h 66"/>
                <a:gd name="T108" fmla="*/ 48 w 202"/>
                <a:gd name="T109" fmla="*/ 1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2" h="66">
                  <a:moveTo>
                    <a:pt x="0" y="26"/>
                  </a:moveTo>
                  <a:lnTo>
                    <a:pt x="0" y="26"/>
                  </a:lnTo>
                  <a:lnTo>
                    <a:pt x="8" y="34"/>
                  </a:lnTo>
                  <a:lnTo>
                    <a:pt x="20" y="42"/>
                  </a:lnTo>
                  <a:lnTo>
                    <a:pt x="34" y="48"/>
                  </a:lnTo>
                  <a:lnTo>
                    <a:pt x="52" y="54"/>
                  </a:lnTo>
                  <a:lnTo>
                    <a:pt x="72" y="58"/>
                  </a:lnTo>
                  <a:lnTo>
                    <a:pt x="94" y="62"/>
                  </a:lnTo>
                  <a:lnTo>
                    <a:pt x="116" y="64"/>
                  </a:lnTo>
                  <a:lnTo>
                    <a:pt x="140" y="66"/>
                  </a:lnTo>
                  <a:lnTo>
                    <a:pt x="140" y="66"/>
                  </a:lnTo>
                  <a:lnTo>
                    <a:pt x="172" y="64"/>
                  </a:lnTo>
                  <a:lnTo>
                    <a:pt x="202" y="60"/>
                  </a:lnTo>
                  <a:lnTo>
                    <a:pt x="150" y="16"/>
                  </a:lnTo>
                  <a:lnTo>
                    <a:pt x="150" y="16"/>
                  </a:lnTo>
                  <a:lnTo>
                    <a:pt x="134" y="16"/>
                  </a:lnTo>
                  <a:lnTo>
                    <a:pt x="134" y="16"/>
                  </a:lnTo>
                  <a:lnTo>
                    <a:pt x="106" y="16"/>
                  </a:lnTo>
                  <a:lnTo>
                    <a:pt x="76" y="12"/>
                  </a:lnTo>
                  <a:lnTo>
                    <a:pt x="50" y="8"/>
                  </a:lnTo>
                  <a:lnTo>
                    <a:pt x="26" y="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6" y="10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14" y="30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0" y="26"/>
                  </a:lnTo>
                  <a:close/>
                  <a:moveTo>
                    <a:pt x="128" y="28"/>
                  </a:moveTo>
                  <a:lnTo>
                    <a:pt x="128" y="28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50" y="28"/>
                  </a:lnTo>
                  <a:lnTo>
                    <a:pt x="150" y="56"/>
                  </a:lnTo>
                  <a:lnTo>
                    <a:pt x="150" y="56"/>
                  </a:lnTo>
                  <a:lnTo>
                    <a:pt x="140" y="58"/>
                  </a:lnTo>
                  <a:lnTo>
                    <a:pt x="140" y="58"/>
                  </a:lnTo>
                  <a:lnTo>
                    <a:pt x="128" y="56"/>
                  </a:lnTo>
                  <a:lnTo>
                    <a:pt x="128" y="28"/>
                  </a:lnTo>
                  <a:close/>
                  <a:moveTo>
                    <a:pt x="88" y="24"/>
                  </a:moveTo>
                  <a:lnTo>
                    <a:pt x="88" y="24"/>
                  </a:lnTo>
                  <a:lnTo>
                    <a:pt x="108" y="26"/>
                  </a:lnTo>
                  <a:lnTo>
                    <a:pt x="108" y="56"/>
                  </a:lnTo>
                  <a:lnTo>
                    <a:pt x="108" y="56"/>
                  </a:lnTo>
                  <a:lnTo>
                    <a:pt x="88" y="54"/>
                  </a:lnTo>
                  <a:lnTo>
                    <a:pt x="88" y="24"/>
                  </a:lnTo>
                  <a:close/>
                  <a:moveTo>
                    <a:pt x="48" y="16"/>
                  </a:moveTo>
                  <a:lnTo>
                    <a:pt x="48" y="16"/>
                  </a:lnTo>
                  <a:lnTo>
                    <a:pt x="68" y="20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48" y="44"/>
                  </a:ln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4B08550B-51E4-5182-1376-8A2541409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1325" y="4235450"/>
              <a:ext cx="361950" cy="142875"/>
            </a:xfrm>
            <a:custGeom>
              <a:avLst/>
              <a:gdLst>
                <a:gd name="T0" fmla="*/ 154 w 228"/>
                <a:gd name="T1" fmla="*/ 42 h 90"/>
                <a:gd name="T2" fmla="*/ 110 w 228"/>
                <a:gd name="T3" fmla="*/ 40 h 90"/>
                <a:gd name="T4" fmla="*/ 66 w 228"/>
                <a:gd name="T5" fmla="*/ 32 h 90"/>
                <a:gd name="T6" fmla="*/ 30 w 228"/>
                <a:gd name="T7" fmla="*/ 18 h 90"/>
                <a:gd name="T8" fmla="*/ 6 w 228"/>
                <a:gd name="T9" fmla="*/ 0 h 90"/>
                <a:gd name="T10" fmla="*/ 0 w 228"/>
                <a:gd name="T11" fmla="*/ 34 h 90"/>
                <a:gd name="T12" fmla="*/ 0 w 228"/>
                <a:gd name="T13" fmla="*/ 34 h 90"/>
                <a:gd name="T14" fmla="*/ 2 w 228"/>
                <a:gd name="T15" fmla="*/ 46 h 90"/>
                <a:gd name="T16" fmla="*/ 24 w 228"/>
                <a:gd name="T17" fmla="*/ 66 h 90"/>
                <a:gd name="T18" fmla="*/ 64 w 228"/>
                <a:gd name="T19" fmla="*/ 82 h 90"/>
                <a:gd name="T20" fmla="*/ 118 w 228"/>
                <a:gd name="T21" fmla="*/ 90 h 90"/>
                <a:gd name="T22" fmla="*/ 148 w 228"/>
                <a:gd name="T23" fmla="*/ 90 h 90"/>
                <a:gd name="T24" fmla="*/ 224 w 228"/>
                <a:gd name="T25" fmla="*/ 82 h 90"/>
                <a:gd name="T26" fmla="*/ 224 w 228"/>
                <a:gd name="T27" fmla="*/ 66 h 90"/>
                <a:gd name="T28" fmla="*/ 228 w 228"/>
                <a:gd name="T29" fmla="*/ 60 h 90"/>
                <a:gd name="T30" fmla="*/ 220 w 228"/>
                <a:gd name="T31" fmla="*/ 48 h 90"/>
                <a:gd name="T32" fmla="*/ 218 w 228"/>
                <a:gd name="T33" fmla="*/ 38 h 90"/>
                <a:gd name="T34" fmla="*/ 154 w 228"/>
                <a:gd name="T35" fmla="*/ 42 h 90"/>
                <a:gd name="T36" fmla="*/ 34 w 228"/>
                <a:gd name="T37" fmla="*/ 62 h 90"/>
                <a:gd name="T38" fmla="*/ 22 w 228"/>
                <a:gd name="T39" fmla="*/ 56 h 90"/>
                <a:gd name="T40" fmla="*/ 14 w 228"/>
                <a:gd name="T41" fmla="*/ 20 h 90"/>
                <a:gd name="T42" fmla="*/ 22 w 228"/>
                <a:gd name="T43" fmla="*/ 26 h 90"/>
                <a:gd name="T44" fmla="*/ 34 w 228"/>
                <a:gd name="T45" fmla="*/ 62 h 90"/>
                <a:gd name="T46" fmla="*/ 74 w 228"/>
                <a:gd name="T47" fmla="*/ 76 h 90"/>
                <a:gd name="T48" fmla="*/ 54 w 228"/>
                <a:gd name="T49" fmla="*/ 40 h 90"/>
                <a:gd name="T50" fmla="*/ 74 w 228"/>
                <a:gd name="T51" fmla="*/ 46 h 90"/>
                <a:gd name="T52" fmla="*/ 116 w 228"/>
                <a:gd name="T53" fmla="*/ 82 h 90"/>
                <a:gd name="T54" fmla="*/ 96 w 228"/>
                <a:gd name="T55" fmla="*/ 80 h 90"/>
                <a:gd name="T56" fmla="*/ 96 w 228"/>
                <a:gd name="T57" fmla="*/ 50 h 90"/>
                <a:gd name="T58" fmla="*/ 116 w 228"/>
                <a:gd name="T59" fmla="*/ 82 h 90"/>
                <a:gd name="T60" fmla="*/ 156 w 228"/>
                <a:gd name="T61" fmla="*/ 82 h 90"/>
                <a:gd name="T62" fmla="*/ 148 w 228"/>
                <a:gd name="T63" fmla="*/ 82 h 90"/>
                <a:gd name="T64" fmla="*/ 136 w 228"/>
                <a:gd name="T65" fmla="*/ 54 h 90"/>
                <a:gd name="T66" fmla="*/ 148 w 228"/>
                <a:gd name="T67" fmla="*/ 54 h 90"/>
                <a:gd name="T68" fmla="*/ 156 w 228"/>
                <a:gd name="T69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90">
                  <a:moveTo>
                    <a:pt x="154" y="42"/>
                  </a:moveTo>
                  <a:lnTo>
                    <a:pt x="154" y="42"/>
                  </a:lnTo>
                  <a:lnTo>
                    <a:pt x="132" y="42"/>
                  </a:lnTo>
                  <a:lnTo>
                    <a:pt x="110" y="40"/>
                  </a:lnTo>
                  <a:lnTo>
                    <a:pt x="88" y="36"/>
                  </a:lnTo>
                  <a:lnTo>
                    <a:pt x="66" y="32"/>
                  </a:lnTo>
                  <a:lnTo>
                    <a:pt x="48" y="26"/>
                  </a:lnTo>
                  <a:lnTo>
                    <a:pt x="30" y="18"/>
                  </a:lnTo>
                  <a:lnTo>
                    <a:pt x="16" y="1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12" y="56"/>
                  </a:lnTo>
                  <a:lnTo>
                    <a:pt x="24" y="66"/>
                  </a:lnTo>
                  <a:lnTo>
                    <a:pt x="42" y="74"/>
                  </a:lnTo>
                  <a:lnTo>
                    <a:pt x="64" y="82"/>
                  </a:lnTo>
                  <a:lnTo>
                    <a:pt x="90" y="86"/>
                  </a:lnTo>
                  <a:lnTo>
                    <a:pt x="118" y="90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88" y="88"/>
                  </a:lnTo>
                  <a:lnTo>
                    <a:pt x="224" y="82"/>
                  </a:lnTo>
                  <a:lnTo>
                    <a:pt x="224" y="66"/>
                  </a:lnTo>
                  <a:lnTo>
                    <a:pt x="224" y="66"/>
                  </a:lnTo>
                  <a:lnTo>
                    <a:pt x="224" y="62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20" y="4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186" y="42"/>
                  </a:lnTo>
                  <a:lnTo>
                    <a:pt x="154" y="42"/>
                  </a:lnTo>
                  <a:lnTo>
                    <a:pt x="154" y="42"/>
                  </a:lnTo>
                  <a:close/>
                  <a:moveTo>
                    <a:pt x="34" y="62"/>
                  </a:moveTo>
                  <a:lnTo>
                    <a:pt x="34" y="62"/>
                  </a:lnTo>
                  <a:lnTo>
                    <a:pt x="22" y="56"/>
                  </a:lnTo>
                  <a:lnTo>
                    <a:pt x="14" y="5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22" y="26"/>
                  </a:lnTo>
                  <a:lnTo>
                    <a:pt x="34" y="32"/>
                  </a:lnTo>
                  <a:lnTo>
                    <a:pt x="34" y="62"/>
                  </a:lnTo>
                  <a:close/>
                  <a:moveTo>
                    <a:pt x="74" y="76"/>
                  </a:moveTo>
                  <a:lnTo>
                    <a:pt x="74" y="76"/>
                  </a:lnTo>
                  <a:lnTo>
                    <a:pt x="54" y="70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74" y="46"/>
                  </a:lnTo>
                  <a:lnTo>
                    <a:pt x="74" y="76"/>
                  </a:lnTo>
                  <a:close/>
                  <a:moveTo>
                    <a:pt x="116" y="82"/>
                  </a:moveTo>
                  <a:lnTo>
                    <a:pt x="116" y="82"/>
                  </a:lnTo>
                  <a:lnTo>
                    <a:pt x="96" y="80"/>
                  </a:lnTo>
                  <a:lnTo>
                    <a:pt x="96" y="50"/>
                  </a:lnTo>
                  <a:lnTo>
                    <a:pt x="96" y="50"/>
                  </a:lnTo>
                  <a:lnTo>
                    <a:pt x="116" y="52"/>
                  </a:lnTo>
                  <a:lnTo>
                    <a:pt x="116" y="82"/>
                  </a:lnTo>
                  <a:close/>
                  <a:moveTo>
                    <a:pt x="156" y="82"/>
                  </a:moveTo>
                  <a:lnTo>
                    <a:pt x="156" y="82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82"/>
                  </a:lnTo>
                  <a:lnTo>
                    <a:pt x="136" y="54"/>
                  </a:lnTo>
                  <a:lnTo>
                    <a:pt x="136" y="54"/>
                  </a:lnTo>
                  <a:lnTo>
                    <a:pt x="148" y="54"/>
                  </a:lnTo>
                  <a:lnTo>
                    <a:pt x="148" y="54"/>
                  </a:lnTo>
                  <a:lnTo>
                    <a:pt x="156" y="54"/>
                  </a:lnTo>
                  <a:lnTo>
                    <a:pt x="15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887286F1-89E0-2779-9A1A-6B8BAA64F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82800" y="4318000"/>
              <a:ext cx="473075" cy="155575"/>
            </a:xfrm>
            <a:custGeom>
              <a:avLst/>
              <a:gdLst>
                <a:gd name="T0" fmla="*/ 144 w 298"/>
                <a:gd name="T1" fmla="*/ 50 h 98"/>
                <a:gd name="T2" fmla="*/ 82 w 298"/>
                <a:gd name="T3" fmla="*/ 46 h 98"/>
                <a:gd name="T4" fmla="*/ 44 w 298"/>
                <a:gd name="T5" fmla="*/ 36 h 98"/>
                <a:gd name="T6" fmla="*/ 12 w 298"/>
                <a:gd name="T7" fmla="*/ 24 h 98"/>
                <a:gd name="T8" fmla="*/ 0 w 298"/>
                <a:gd name="T9" fmla="*/ 42 h 98"/>
                <a:gd name="T10" fmla="*/ 0 w 298"/>
                <a:gd name="T11" fmla="*/ 42 h 98"/>
                <a:gd name="T12" fmla="*/ 4 w 298"/>
                <a:gd name="T13" fmla="*/ 54 h 98"/>
                <a:gd name="T14" fmla="*/ 26 w 298"/>
                <a:gd name="T15" fmla="*/ 74 h 98"/>
                <a:gd name="T16" fmla="*/ 66 w 298"/>
                <a:gd name="T17" fmla="*/ 88 h 98"/>
                <a:gd name="T18" fmla="*/ 120 w 298"/>
                <a:gd name="T19" fmla="*/ 98 h 98"/>
                <a:gd name="T20" fmla="*/ 150 w 298"/>
                <a:gd name="T21" fmla="*/ 98 h 98"/>
                <a:gd name="T22" fmla="*/ 206 w 298"/>
                <a:gd name="T23" fmla="*/ 94 h 98"/>
                <a:gd name="T24" fmla="*/ 254 w 298"/>
                <a:gd name="T25" fmla="*/ 82 h 98"/>
                <a:gd name="T26" fmla="*/ 286 w 298"/>
                <a:gd name="T27" fmla="*/ 66 h 98"/>
                <a:gd name="T28" fmla="*/ 298 w 298"/>
                <a:gd name="T29" fmla="*/ 50 h 98"/>
                <a:gd name="T30" fmla="*/ 298 w 298"/>
                <a:gd name="T31" fmla="*/ 44 h 98"/>
                <a:gd name="T32" fmla="*/ 298 w 298"/>
                <a:gd name="T33" fmla="*/ 42 h 98"/>
                <a:gd name="T34" fmla="*/ 298 w 298"/>
                <a:gd name="T35" fmla="*/ 4 h 98"/>
                <a:gd name="T36" fmla="*/ 298 w 298"/>
                <a:gd name="T37" fmla="*/ 0 h 98"/>
                <a:gd name="T38" fmla="*/ 276 w 298"/>
                <a:gd name="T39" fmla="*/ 22 h 98"/>
                <a:gd name="T40" fmla="*/ 238 w 298"/>
                <a:gd name="T41" fmla="*/ 38 h 98"/>
                <a:gd name="T42" fmla="*/ 194 w 298"/>
                <a:gd name="T43" fmla="*/ 46 h 98"/>
                <a:gd name="T44" fmla="*/ 144 w 298"/>
                <a:gd name="T45" fmla="*/ 50 h 98"/>
                <a:gd name="T46" fmla="*/ 36 w 298"/>
                <a:gd name="T47" fmla="*/ 70 h 98"/>
                <a:gd name="T48" fmla="*/ 24 w 298"/>
                <a:gd name="T49" fmla="*/ 64 h 98"/>
                <a:gd name="T50" fmla="*/ 16 w 298"/>
                <a:gd name="T51" fmla="*/ 32 h 98"/>
                <a:gd name="T52" fmla="*/ 22 w 298"/>
                <a:gd name="T53" fmla="*/ 38 h 98"/>
                <a:gd name="T54" fmla="*/ 36 w 298"/>
                <a:gd name="T55" fmla="*/ 70 h 98"/>
                <a:gd name="T56" fmla="*/ 76 w 298"/>
                <a:gd name="T57" fmla="*/ 84 h 98"/>
                <a:gd name="T58" fmla="*/ 56 w 298"/>
                <a:gd name="T59" fmla="*/ 48 h 98"/>
                <a:gd name="T60" fmla="*/ 76 w 298"/>
                <a:gd name="T61" fmla="*/ 54 h 98"/>
                <a:gd name="T62" fmla="*/ 118 w 298"/>
                <a:gd name="T63" fmla="*/ 90 h 98"/>
                <a:gd name="T64" fmla="*/ 96 w 298"/>
                <a:gd name="T65" fmla="*/ 86 h 98"/>
                <a:gd name="T66" fmla="*/ 96 w 298"/>
                <a:gd name="T67" fmla="*/ 58 h 98"/>
                <a:gd name="T68" fmla="*/ 118 w 298"/>
                <a:gd name="T69" fmla="*/ 90 h 98"/>
                <a:gd name="T70" fmla="*/ 158 w 298"/>
                <a:gd name="T71" fmla="*/ 90 h 98"/>
                <a:gd name="T72" fmla="*/ 150 w 298"/>
                <a:gd name="T73" fmla="*/ 90 h 98"/>
                <a:gd name="T74" fmla="*/ 138 w 298"/>
                <a:gd name="T75" fmla="*/ 62 h 98"/>
                <a:gd name="T76" fmla="*/ 150 w 298"/>
                <a:gd name="T77" fmla="*/ 62 h 98"/>
                <a:gd name="T78" fmla="*/ 158 w 298"/>
                <a:gd name="T79" fmla="*/ 62 h 98"/>
                <a:gd name="T80" fmla="*/ 280 w 298"/>
                <a:gd name="T81" fmla="*/ 60 h 98"/>
                <a:gd name="T82" fmla="*/ 274 w 298"/>
                <a:gd name="T83" fmla="*/ 64 h 98"/>
                <a:gd name="T84" fmla="*/ 266 w 298"/>
                <a:gd name="T85" fmla="*/ 40 h 98"/>
                <a:gd name="T86" fmla="*/ 274 w 298"/>
                <a:gd name="T87" fmla="*/ 36 h 98"/>
                <a:gd name="T88" fmla="*/ 280 w 298"/>
                <a:gd name="T89" fmla="*/ 6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8" h="98">
                  <a:moveTo>
                    <a:pt x="144" y="50"/>
                  </a:moveTo>
                  <a:lnTo>
                    <a:pt x="144" y="50"/>
                  </a:lnTo>
                  <a:lnTo>
                    <a:pt x="102" y="48"/>
                  </a:lnTo>
                  <a:lnTo>
                    <a:pt x="82" y="46"/>
                  </a:lnTo>
                  <a:lnTo>
                    <a:pt x="62" y="42"/>
                  </a:lnTo>
                  <a:lnTo>
                    <a:pt x="44" y="36"/>
                  </a:lnTo>
                  <a:lnTo>
                    <a:pt x="28" y="30"/>
                  </a:lnTo>
                  <a:lnTo>
                    <a:pt x="12" y="24"/>
                  </a:lnTo>
                  <a:lnTo>
                    <a:pt x="0" y="1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12" y="64"/>
                  </a:lnTo>
                  <a:lnTo>
                    <a:pt x="26" y="74"/>
                  </a:lnTo>
                  <a:lnTo>
                    <a:pt x="44" y="82"/>
                  </a:lnTo>
                  <a:lnTo>
                    <a:pt x="66" y="88"/>
                  </a:lnTo>
                  <a:lnTo>
                    <a:pt x="92" y="94"/>
                  </a:lnTo>
                  <a:lnTo>
                    <a:pt x="120" y="98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80" y="98"/>
                  </a:lnTo>
                  <a:lnTo>
                    <a:pt x="206" y="94"/>
                  </a:lnTo>
                  <a:lnTo>
                    <a:pt x="232" y="90"/>
                  </a:lnTo>
                  <a:lnTo>
                    <a:pt x="254" y="82"/>
                  </a:lnTo>
                  <a:lnTo>
                    <a:pt x="272" y="74"/>
                  </a:lnTo>
                  <a:lnTo>
                    <a:pt x="286" y="66"/>
                  </a:lnTo>
                  <a:lnTo>
                    <a:pt x="294" y="56"/>
                  </a:lnTo>
                  <a:lnTo>
                    <a:pt x="298" y="50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4"/>
                  </a:lnTo>
                  <a:lnTo>
                    <a:pt x="298" y="4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0" y="12"/>
                  </a:lnTo>
                  <a:lnTo>
                    <a:pt x="276" y="22"/>
                  </a:lnTo>
                  <a:lnTo>
                    <a:pt x="258" y="30"/>
                  </a:lnTo>
                  <a:lnTo>
                    <a:pt x="238" y="38"/>
                  </a:lnTo>
                  <a:lnTo>
                    <a:pt x="216" y="44"/>
                  </a:lnTo>
                  <a:lnTo>
                    <a:pt x="194" y="46"/>
                  </a:lnTo>
                  <a:lnTo>
                    <a:pt x="168" y="50"/>
                  </a:lnTo>
                  <a:lnTo>
                    <a:pt x="144" y="50"/>
                  </a:lnTo>
                  <a:lnTo>
                    <a:pt x="144" y="50"/>
                  </a:lnTo>
                  <a:close/>
                  <a:moveTo>
                    <a:pt x="36" y="70"/>
                  </a:moveTo>
                  <a:lnTo>
                    <a:pt x="36" y="70"/>
                  </a:lnTo>
                  <a:lnTo>
                    <a:pt x="24" y="64"/>
                  </a:lnTo>
                  <a:lnTo>
                    <a:pt x="16" y="5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36" y="42"/>
                  </a:lnTo>
                  <a:lnTo>
                    <a:pt x="36" y="70"/>
                  </a:lnTo>
                  <a:close/>
                  <a:moveTo>
                    <a:pt x="76" y="84"/>
                  </a:moveTo>
                  <a:lnTo>
                    <a:pt x="76" y="84"/>
                  </a:lnTo>
                  <a:lnTo>
                    <a:pt x="56" y="7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76" y="54"/>
                  </a:lnTo>
                  <a:lnTo>
                    <a:pt x="76" y="84"/>
                  </a:lnTo>
                  <a:close/>
                  <a:moveTo>
                    <a:pt x="118" y="90"/>
                  </a:moveTo>
                  <a:lnTo>
                    <a:pt x="118" y="90"/>
                  </a:lnTo>
                  <a:lnTo>
                    <a:pt x="96" y="86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118" y="60"/>
                  </a:lnTo>
                  <a:lnTo>
                    <a:pt x="118" y="90"/>
                  </a:lnTo>
                  <a:close/>
                  <a:moveTo>
                    <a:pt x="158" y="90"/>
                  </a:moveTo>
                  <a:lnTo>
                    <a:pt x="158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38" y="90"/>
                  </a:lnTo>
                  <a:lnTo>
                    <a:pt x="138" y="62"/>
                  </a:lnTo>
                  <a:lnTo>
                    <a:pt x="138" y="62"/>
                  </a:lnTo>
                  <a:lnTo>
                    <a:pt x="150" y="62"/>
                  </a:lnTo>
                  <a:lnTo>
                    <a:pt x="150" y="62"/>
                  </a:lnTo>
                  <a:lnTo>
                    <a:pt x="158" y="62"/>
                  </a:lnTo>
                  <a:lnTo>
                    <a:pt x="158" y="90"/>
                  </a:lnTo>
                  <a:close/>
                  <a:moveTo>
                    <a:pt x="280" y="60"/>
                  </a:moveTo>
                  <a:lnTo>
                    <a:pt x="280" y="60"/>
                  </a:lnTo>
                  <a:lnTo>
                    <a:pt x="274" y="64"/>
                  </a:lnTo>
                  <a:lnTo>
                    <a:pt x="266" y="70"/>
                  </a:lnTo>
                  <a:lnTo>
                    <a:pt x="266" y="40"/>
                  </a:lnTo>
                  <a:lnTo>
                    <a:pt x="266" y="40"/>
                  </a:lnTo>
                  <a:lnTo>
                    <a:pt x="274" y="36"/>
                  </a:lnTo>
                  <a:lnTo>
                    <a:pt x="280" y="32"/>
                  </a:lnTo>
                  <a:lnTo>
                    <a:pt x="28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0BA987AE-9C9E-AC99-C39A-AAEFAFB68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3275" y="4222750"/>
              <a:ext cx="473075" cy="155575"/>
            </a:xfrm>
            <a:custGeom>
              <a:avLst/>
              <a:gdLst>
                <a:gd name="T0" fmla="*/ 0 w 298"/>
                <a:gd name="T1" fmla="*/ 42 h 98"/>
                <a:gd name="T2" fmla="*/ 4 w 298"/>
                <a:gd name="T3" fmla="*/ 54 h 98"/>
                <a:gd name="T4" fmla="*/ 26 w 298"/>
                <a:gd name="T5" fmla="*/ 74 h 98"/>
                <a:gd name="T6" fmla="*/ 66 w 298"/>
                <a:gd name="T7" fmla="*/ 90 h 98"/>
                <a:gd name="T8" fmla="*/ 120 w 298"/>
                <a:gd name="T9" fmla="*/ 98 h 98"/>
                <a:gd name="T10" fmla="*/ 150 w 298"/>
                <a:gd name="T11" fmla="*/ 98 h 98"/>
                <a:gd name="T12" fmla="*/ 206 w 298"/>
                <a:gd name="T13" fmla="*/ 94 h 98"/>
                <a:gd name="T14" fmla="*/ 252 w 298"/>
                <a:gd name="T15" fmla="*/ 84 h 98"/>
                <a:gd name="T16" fmla="*/ 284 w 298"/>
                <a:gd name="T17" fmla="*/ 66 h 98"/>
                <a:gd name="T18" fmla="*/ 296 w 298"/>
                <a:gd name="T19" fmla="*/ 50 h 98"/>
                <a:gd name="T20" fmla="*/ 298 w 298"/>
                <a:gd name="T21" fmla="*/ 44 h 98"/>
                <a:gd name="T22" fmla="*/ 298 w 298"/>
                <a:gd name="T23" fmla="*/ 42 h 98"/>
                <a:gd name="T24" fmla="*/ 298 w 298"/>
                <a:gd name="T25" fmla="*/ 16 h 98"/>
                <a:gd name="T26" fmla="*/ 272 w 298"/>
                <a:gd name="T27" fmla="*/ 30 h 98"/>
                <a:gd name="T28" fmla="*/ 238 w 298"/>
                <a:gd name="T29" fmla="*/ 42 h 98"/>
                <a:gd name="T30" fmla="*/ 198 w 298"/>
                <a:gd name="T31" fmla="*/ 48 h 98"/>
                <a:gd name="T32" fmla="*/ 156 w 298"/>
                <a:gd name="T33" fmla="*/ 50 h 98"/>
                <a:gd name="T34" fmla="*/ 106 w 298"/>
                <a:gd name="T35" fmla="*/ 48 h 98"/>
                <a:gd name="T36" fmla="*/ 60 w 298"/>
                <a:gd name="T37" fmla="*/ 38 h 98"/>
                <a:gd name="T38" fmla="*/ 24 w 298"/>
                <a:gd name="T39" fmla="*/ 22 h 98"/>
                <a:gd name="T40" fmla="*/ 0 w 298"/>
                <a:gd name="T41" fmla="*/ 0 h 98"/>
                <a:gd name="T42" fmla="*/ 0 w 298"/>
                <a:gd name="T43" fmla="*/ 4 h 98"/>
                <a:gd name="T44" fmla="*/ 0 w 298"/>
                <a:gd name="T45" fmla="*/ 6 h 98"/>
                <a:gd name="T46" fmla="*/ 0 w 298"/>
                <a:gd name="T47" fmla="*/ 42 h 98"/>
                <a:gd name="T48" fmla="*/ 264 w 298"/>
                <a:gd name="T49" fmla="*/ 44 h 98"/>
                <a:gd name="T50" fmla="*/ 280 w 298"/>
                <a:gd name="T51" fmla="*/ 38 h 98"/>
                <a:gd name="T52" fmla="*/ 280 w 298"/>
                <a:gd name="T53" fmla="*/ 60 h 98"/>
                <a:gd name="T54" fmla="*/ 264 w 298"/>
                <a:gd name="T55" fmla="*/ 70 h 98"/>
                <a:gd name="T56" fmla="*/ 138 w 298"/>
                <a:gd name="T57" fmla="*/ 62 h 98"/>
                <a:gd name="T58" fmla="*/ 150 w 298"/>
                <a:gd name="T59" fmla="*/ 62 h 98"/>
                <a:gd name="T60" fmla="*/ 158 w 298"/>
                <a:gd name="T61" fmla="*/ 62 h 98"/>
                <a:gd name="T62" fmla="*/ 158 w 298"/>
                <a:gd name="T63" fmla="*/ 90 h 98"/>
                <a:gd name="T64" fmla="*/ 150 w 298"/>
                <a:gd name="T65" fmla="*/ 90 h 98"/>
                <a:gd name="T66" fmla="*/ 138 w 298"/>
                <a:gd name="T67" fmla="*/ 62 h 98"/>
                <a:gd name="T68" fmla="*/ 96 w 298"/>
                <a:gd name="T69" fmla="*/ 58 h 98"/>
                <a:gd name="T70" fmla="*/ 116 w 298"/>
                <a:gd name="T71" fmla="*/ 90 h 98"/>
                <a:gd name="T72" fmla="*/ 96 w 298"/>
                <a:gd name="T73" fmla="*/ 88 h 98"/>
                <a:gd name="T74" fmla="*/ 56 w 298"/>
                <a:gd name="T75" fmla="*/ 48 h 98"/>
                <a:gd name="T76" fmla="*/ 76 w 298"/>
                <a:gd name="T77" fmla="*/ 54 h 98"/>
                <a:gd name="T78" fmla="*/ 76 w 298"/>
                <a:gd name="T79" fmla="*/ 84 h 98"/>
                <a:gd name="T80" fmla="*/ 56 w 298"/>
                <a:gd name="T81" fmla="*/ 48 h 98"/>
                <a:gd name="T82" fmla="*/ 14 w 298"/>
                <a:gd name="T83" fmla="*/ 28 h 98"/>
                <a:gd name="T84" fmla="*/ 36 w 298"/>
                <a:gd name="T85" fmla="*/ 40 h 98"/>
                <a:gd name="T86" fmla="*/ 36 w 298"/>
                <a:gd name="T87" fmla="*/ 70 h 98"/>
                <a:gd name="T88" fmla="*/ 14 w 298"/>
                <a:gd name="T89" fmla="*/ 5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8" h="98">
                  <a:moveTo>
                    <a:pt x="0" y="42"/>
                  </a:moveTo>
                  <a:lnTo>
                    <a:pt x="0" y="42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12" y="64"/>
                  </a:lnTo>
                  <a:lnTo>
                    <a:pt x="26" y="74"/>
                  </a:lnTo>
                  <a:lnTo>
                    <a:pt x="44" y="82"/>
                  </a:lnTo>
                  <a:lnTo>
                    <a:pt x="66" y="90"/>
                  </a:lnTo>
                  <a:lnTo>
                    <a:pt x="92" y="94"/>
                  </a:lnTo>
                  <a:lnTo>
                    <a:pt x="120" y="98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78" y="98"/>
                  </a:lnTo>
                  <a:lnTo>
                    <a:pt x="206" y="94"/>
                  </a:lnTo>
                  <a:lnTo>
                    <a:pt x="230" y="90"/>
                  </a:lnTo>
                  <a:lnTo>
                    <a:pt x="252" y="84"/>
                  </a:lnTo>
                  <a:lnTo>
                    <a:pt x="270" y="76"/>
                  </a:lnTo>
                  <a:lnTo>
                    <a:pt x="284" y="66"/>
                  </a:lnTo>
                  <a:lnTo>
                    <a:pt x="294" y="56"/>
                  </a:lnTo>
                  <a:lnTo>
                    <a:pt x="296" y="50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16"/>
                  </a:lnTo>
                  <a:lnTo>
                    <a:pt x="298" y="16"/>
                  </a:lnTo>
                  <a:lnTo>
                    <a:pt x="286" y="24"/>
                  </a:lnTo>
                  <a:lnTo>
                    <a:pt x="272" y="30"/>
                  </a:lnTo>
                  <a:lnTo>
                    <a:pt x="256" y="36"/>
                  </a:lnTo>
                  <a:lnTo>
                    <a:pt x="238" y="42"/>
                  </a:lnTo>
                  <a:lnTo>
                    <a:pt x="218" y="46"/>
                  </a:lnTo>
                  <a:lnTo>
                    <a:pt x="198" y="48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30" y="50"/>
                  </a:lnTo>
                  <a:lnTo>
                    <a:pt x="106" y="48"/>
                  </a:lnTo>
                  <a:lnTo>
                    <a:pt x="82" y="44"/>
                  </a:lnTo>
                  <a:lnTo>
                    <a:pt x="60" y="38"/>
                  </a:lnTo>
                  <a:lnTo>
                    <a:pt x="40" y="30"/>
                  </a:lnTo>
                  <a:lnTo>
                    <a:pt x="24" y="22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42"/>
                  </a:lnTo>
                  <a:lnTo>
                    <a:pt x="0" y="42"/>
                  </a:lnTo>
                  <a:close/>
                  <a:moveTo>
                    <a:pt x="264" y="44"/>
                  </a:moveTo>
                  <a:lnTo>
                    <a:pt x="264" y="44"/>
                  </a:lnTo>
                  <a:lnTo>
                    <a:pt x="272" y="42"/>
                  </a:lnTo>
                  <a:lnTo>
                    <a:pt x="280" y="38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4" y="66"/>
                  </a:lnTo>
                  <a:lnTo>
                    <a:pt x="264" y="70"/>
                  </a:lnTo>
                  <a:lnTo>
                    <a:pt x="264" y="44"/>
                  </a:lnTo>
                  <a:close/>
                  <a:moveTo>
                    <a:pt x="138" y="62"/>
                  </a:moveTo>
                  <a:lnTo>
                    <a:pt x="138" y="62"/>
                  </a:lnTo>
                  <a:lnTo>
                    <a:pt x="150" y="62"/>
                  </a:lnTo>
                  <a:lnTo>
                    <a:pt x="150" y="62"/>
                  </a:lnTo>
                  <a:lnTo>
                    <a:pt x="158" y="62"/>
                  </a:lnTo>
                  <a:lnTo>
                    <a:pt x="158" y="90"/>
                  </a:lnTo>
                  <a:lnTo>
                    <a:pt x="158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38" y="90"/>
                  </a:lnTo>
                  <a:lnTo>
                    <a:pt x="138" y="62"/>
                  </a:lnTo>
                  <a:close/>
                  <a:moveTo>
                    <a:pt x="96" y="58"/>
                  </a:moveTo>
                  <a:lnTo>
                    <a:pt x="96" y="58"/>
                  </a:lnTo>
                  <a:lnTo>
                    <a:pt x="116" y="60"/>
                  </a:lnTo>
                  <a:lnTo>
                    <a:pt x="116" y="90"/>
                  </a:lnTo>
                  <a:lnTo>
                    <a:pt x="116" y="90"/>
                  </a:lnTo>
                  <a:lnTo>
                    <a:pt x="96" y="88"/>
                  </a:lnTo>
                  <a:lnTo>
                    <a:pt x="96" y="58"/>
                  </a:lnTo>
                  <a:close/>
                  <a:moveTo>
                    <a:pt x="56" y="48"/>
                  </a:moveTo>
                  <a:lnTo>
                    <a:pt x="56" y="48"/>
                  </a:lnTo>
                  <a:lnTo>
                    <a:pt x="76" y="54"/>
                  </a:lnTo>
                  <a:lnTo>
                    <a:pt x="76" y="84"/>
                  </a:lnTo>
                  <a:lnTo>
                    <a:pt x="76" y="84"/>
                  </a:lnTo>
                  <a:lnTo>
                    <a:pt x="56" y="78"/>
                  </a:lnTo>
                  <a:lnTo>
                    <a:pt x="56" y="48"/>
                  </a:lnTo>
                  <a:close/>
                  <a:moveTo>
                    <a:pt x="14" y="28"/>
                  </a:moveTo>
                  <a:lnTo>
                    <a:pt x="14" y="28"/>
                  </a:lnTo>
                  <a:lnTo>
                    <a:pt x="24" y="34"/>
                  </a:lnTo>
                  <a:lnTo>
                    <a:pt x="36" y="40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22" y="64"/>
                  </a:lnTo>
                  <a:lnTo>
                    <a:pt x="14" y="5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81">
              <a:extLst>
                <a:ext uri="{FF2B5EF4-FFF2-40B4-BE49-F238E27FC236}">
                  <a16:creationId xmlns:a16="http://schemas.microsoft.com/office/drawing/2014/main" id="{C8C0F2AF-F8E0-F23C-DFF8-EE32EC7B0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73275" y="4413250"/>
              <a:ext cx="473075" cy="155575"/>
            </a:xfrm>
            <a:custGeom>
              <a:avLst/>
              <a:gdLst>
                <a:gd name="T0" fmla="*/ 0 w 298"/>
                <a:gd name="T1" fmla="*/ 0 h 98"/>
                <a:gd name="T2" fmla="*/ 0 w 298"/>
                <a:gd name="T3" fmla="*/ 4 h 98"/>
                <a:gd name="T4" fmla="*/ 0 w 298"/>
                <a:gd name="T5" fmla="*/ 42 h 98"/>
                <a:gd name="T6" fmla="*/ 0 w 298"/>
                <a:gd name="T7" fmla="*/ 42 h 98"/>
                <a:gd name="T8" fmla="*/ 4 w 298"/>
                <a:gd name="T9" fmla="*/ 54 h 98"/>
                <a:gd name="T10" fmla="*/ 26 w 298"/>
                <a:gd name="T11" fmla="*/ 74 h 98"/>
                <a:gd name="T12" fmla="*/ 66 w 298"/>
                <a:gd name="T13" fmla="*/ 88 h 98"/>
                <a:gd name="T14" fmla="*/ 120 w 298"/>
                <a:gd name="T15" fmla="*/ 96 h 98"/>
                <a:gd name="T16" fmla="*/ 150 w 298"/>
                <a:gd name="T17" fmla="*/ 98 h 98"/>
                <a:gd name="T18" fmla="*/ 206 w 298"/>
                <a:gd name="T19" fmla="*/ 94 h 98"/>
                <a:gd name="T20" fmla="*/ 252 w 298"/>
                <a:gd name="T21" fmla="*/ 82 h 98"/>
                <a:gd name="T22" fmla="*/ 284 w 298"/>
                <a:gd name="T23" fmla="*/ 66 h 98"/>
                <a:gd name="T24" fmla="*/ 296 w 298"/>
                <a:gd name="T25" fmla="*/ 50 h 98"/>
                <a:gd name="T26" fmla="*/ 298 w 298"/>
                <a:gd name="T27" fmla="*/ 44 h 98"/>
                <a:gd name="T28" fmla="*/ 298 w 298"/>
                <a:gd name="T29" fmla="*/ 42 h 98"/>
                <a:gd name="T30" fmla="*/ 298 w 298"/>
                <a:gd name="T31" fmla="*/ 14 h 98"/>
                <a:gd name="T32" fmla="*/ 272 w 298"/>
                <a:gd name="T33" fmla="*/ 30 h 98"/>
                <a:gd name="T34" fmla="*/ 238 w 298"/>
                <a:gd name="T35" fmla="*/ 40 h 98"/>
                <a:gd name="T36" fmla="*/ 198 w 298"/>
                <a:gd name="T37" fmla="*/ 48 h 98"/>
                <a:gd name="T38" fmla="*/ 156 w 298"/>
                <a:gd name="T39" fmla="*/ 50 h 98"/>
                <a:gd name="T40" fmla="*/ 106 w 298"/>
                <a:gd name="T41" fmla="*/ 46 h 98"/>
                <a:gd name="T42" fmla="*/ 60 w 298"/>
                <a:gd name="T43" fmla="*/ 36 h 98"/>
                <a:gd name="T44" fmla="*/ 24 w 298"/>
                <a:gd name="T45" fmla="*/ 22 h 98"/>
                <a:gd name="T46" fmla="*/ 0 w 298"/>
                <a:gd name="T47" fmla="*/ 0 h 98"/>
                <a:gd name="T48" fmla="*/ 36 w 298"/>
                <a:gd name="T49" fmla="*/ 70 h 98"/>
                <a:gd name="T50" fmla="*/ 22 w 298"/>
                <a:gd name="T51" fmla="*/ 64 h 98"/>
                <a:gd name="T52" fmla="*/ 14 w 298"/>
                <a:gd name="T53" fmla="*/ 26 h 98"/>
                <a:gd name="T54" fmla="*/ 24 w 298"/>
                <a:gd name="T55" fmla="*/ 34 h 98"/>
                <a:gd name="T56" fmla="*/ 36 w 298"/>
                <a:gd name="T57" fmla="*/ 70 h 98"/>
                <a:gd name="T58" fmla="*/ 76 w 298"/>
                <a:gd name="T59" fmla="*/ 82 h 98"/>
                <a:gd name="T60" fmla="*/ 56 w 298"/>
                <a:gd name="T61" fmla="*/ 48 h 98"/>
                <a:gd name="T62" fmla="*/ 76 w 298"/>
                <a:gd name="T63" fmla="*/ 54 h 98"/>
                <a:gd name="T64" fmla="*/ 116 w 298"/>
                <a:gd name="T65" fmla="*/ 88 h 98"/>
                <a:gd name="T66" fmla="*/ 96 w 298"/>
                <a:gd name="T67" fmla="*/ 86 h 98"/>
                <a:gd name="T68" fmla="*/ 96 w 298"/>
                <a:gd name="T69" fmla="*/ 56 h 98"/>
                <a:gd name="T70" fmla="*/ 116 w 298"/>
                <a:gd name="T71" fmla="*/ 88 h 98"/>
                <a:gd name="T72" fmla="*/ 264 w 298"/>
                <a:gd name="T73" fmla="*/ 44 h 98"/>
                <a:gd name="T74" fmla="*/ 280 w 298"/>
                <a:gd name="T75" fmla="*/ 36 h 98"/>
                <a:gd name="T76" fmla="*/ 280 w 298"/>
                <a:gd name="T77" fmla="*/ 60 h 98"/>
                <a:gd name="T78" fmla="*/ 264 w 298"/>
                <a:gd name="T79" fmla="*/ 70 h 98"/>
                <a:gd name="T80" fmla="*/ 158 w 298"/>
                <a:gd name="T81" fmla="*/ 90 h 98"/>
                <a:gd name="T82" fmla="*/ 150 w 298"/>
                <a:gd name="T83" fmla="*/ 90 h 98"/>
                <a:gd name="T84" fmla="*/ 138 w 298"/>
                <a:gd name="T85" fmla="*/ 90 h 98"/>
                <a:gd name="T86" fmla="*/ 138 w 298"/>
                <a:gd name="T87" fmla="*/ 60 h 98"/>
                <a:gd name="T88" fmla="*/ 150 w 298"/>
                <a:gd name="T89" fmla="*/ 60 h 98"/>
                <a:gd name="T90" fmla="*/ 158 w 298"/>
                <a:gd name="T91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98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12" y="64"/>
                  </a:lnTo>
                  <a:lnTo>
                    <a:pt x="26" y="74"/>
                  </a:lnTo>
                  <a:lnTo>
                    <a:pt x="44" y="82"/>
                  </a:lnTo>
                  <a:lnTo>
                    <a:pt x="66" y="88"/>
                  </a:lnTo>
                  <a:lnTo>
                    <a:pt x="92" y="94"/>
                  </a:lnTo>
                  <a:lnTo>
                    <a:pt x="120" y="96"/>
                  </a:lnTo>
                  <a:lnTo>
                    <a:pt x="150" y="98"/>
                  </a:lnTo>
                  <a:lnTo>
                    <a:pt x="150" y="98"/>
                  </a:lnTo>
                  <a:lnTo>
                    <a:pt x="178" y="96"/>
                  </a:lnTo>
                  <a:lnTo>
                    <a:pt x="206" y="94"/>
                  </a:lnTo>
                  <a:lnTo>
                    <a:pt x="230" y="88"/>
                  </a:lnTo>
                  <a:lnTo>
                    <a:pt x="252" y="82"/>
                  </a:lnTo>
                  <a:lnTo>
                    <a:pt x="270" y="74"/>
                  </a:lnTo>
                  <a:lnTo>
                    <a:pt x="284" y="66"/>
                  </a:lnTo>
                  <a:lnTo>
                    <a:pt x="294" y="54"/>
                  </a:lnTo>
                  <a:lnTo>
                    <a:pt x="296" y="50"/>
                  </a:lnTo>
                  <a:lnTo>
                    <a:pt x="298" y="44"/>
                  </a:lnTo>
                  <a:lnTo>
                    <a:pt x="298" y="44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8" y="14"/>
                  </a:lnTo>
                  <a:lnTo>
                    <a:pt x="298" y="14"/>
                  </a:lnTo>
                  <a:lnTo>
                    <a:pt x="286" y="22"/>
                  </a:lnTo>
                  <a:lnTo>
                    <a:pt x="272" y="30"/>
                  </a:lnTo>
                  <a:lnTo>
                    <a:pt x="256" y="36"/>
                  </a:lnTo>
                  <a:lnTo>
                    <a:pt x="238" y="40"/>
                  </a:lnTo>
                  <a:lnTo>
                    <a:pt x="218" y="44"/>
                  </a:lnTo>
                  <a:lnTo>
                    <a:pt x="198" y="48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30" y="48"/>
                  </a:lnTo>
                  <a:lnTo>
                    <a:pt x="106" y="46"/>
                  </a:lnTo>
                  <a:lnTo>
                    <a:pt x="82" y="42"/>
                  </a:lnTo>
                  <a:lnTo>
                    <a:pt x="60" y="36"/>
                  </a:lnTo>
                  <a:lnTo>
                    <a:pt x="40" y="30"/>
                  </a:lnTo>
                  <a:lnTo>
                    <a:pt x="24" y="22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36" y="70"/>
                  </a:moveTo>
                  <a:lnTo>
                    <a:pt x="36" y="70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24" y="34"/>
                  </a:lnTo>
                  <a:lnTo>
                    <a:pt x="36" y="40"/>
                  </a:lnTo>
                  <a:lnTo>
                    <a:pt x="36" y="70"/>
                  </a:lnTo>
                  <a:close/>
                  <a:moveTo>
                    <a:pt x="76" y="82"/>
                  </a:moveTo>
                  <a:lnTo>
                    <a:pt x="76" y="82"/>
                  </a:lnTo>
                  <a:lnTo>
                    <a:pt x="56" y="78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76" y="54"/>
                  </a:lnTo>
                  <a:lnTo>
                    <a:pt x="76" y="82"/>
                  </a:lnTo>
                  <a:close/>
                  <a:moveTo>
                    <a:pt x="116" y="88"/>
                  </a:moveTo>
                  <a:lnTo>
                    <a:pt x="116" y="88"/>
                  </a:lnTo>
                  <a:lnTo>
                    <a:pt x="96" y="86"/>
                  </a:lnTo>
                  <a:lnTo>
                    <a:pt x="96" y="56"/>
                  </a:lnTo>
                  <a:lnTo>
                    <a:pt x="96" y="56"/>
                  </a:lnTo>
                  <a:lnTo>
                    <a:pt x="116" y="60"/>
                  </a:lnTo>
                  <a:lnTo>
                    <a:pt x="116" y="88"/>
                  </a:lnTo>
                  <a:close/>
                  <a:moveTo>
                    <a:pt x="264" y="44"/>
                  </a:moveTo>
                  <a:lnTo>
                    <a:pt x="264" y="44"/>
                  </a:lnTo>
                  <a:lnTo>
                    <a:pt x="272" y="40"/>
                  </a:lnTo>
                  <a:lnTo>
                    <a:pt x="280" y="36"/>
                  </a:lnTo>
                  <a:lnTo>
                    <a:pt x="280" y="60"/>
                  </a:lnTo>
                  <a:lnTo>
                    <a:pt x="280" y="60"/>
                  </a:lnTo>
                  <a:lnTo>
                    <a:pt x="274" y="64"/>
                  </a:lnTo>
                  <a:lnTo>
                    <a:pt x="264" y="70"/>
                  </a:lnTo>
                  <a:lnTo>
                    <a:pt x="264" y="44"/>
                  </a:lnTo>
                  <a:close/>
                  <a:moveTo>
                    <a:pt x="158" y="90"/>
                  </a:moveTo>
                  <a:lnTo>
                    <a:pt x="158" y="90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38" y="9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58" y="60"/>
                  </a:lnTo>
                  <a:lnTo>
                    <a:pt x="158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82">
              <a:extLst>
                <a:ext uri="{FF2B5EF4-FFF2-40B4-BE49-F238E27FC236}">
                  <a16:creationId xmlns:a16="http://schemas.microsoft.com/office/drawing/2014/main" id="{8EBCD7B8-3653-758D-594D-02AB03084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82800" y="4044950"/>
              <a:ext cx="473075" cy="241300"/>
            </a:xfrm>
            <a:custGeom>
              <a:avLst/>
              <a:gdLst>
                <a:gd name="T0" fmla="*/ 120 w 298"/>
                <a:gd name="T1" fmla="*/ 0 h 152"/>
                <a:gd name="T2" fmla="*/ 44 w 298"/>
                <a:gd name="T3" fmla="*/ 16 h 152"/>
                <a:gd name="T4" fmla="*/ 4 w 298"/>
                <a:gd name="T5" fmla="*/ 46 h 152"/>
                <a:gd name="T6" fmla="*/ 0 w 298"/>
                <a:gd name="T7" fmla="*/ 96 h 152"/>
                <a:gd name="T8" fmla="*/ 2 w 298"/>
                <a:gd name="T9" fmla="*/ 100 h 152"/>
                <a:gd name="T10" fmla="*/ 26 w 298"/>
                <a:gd name="T11" fmla="*/ 126 h 152"/>
                <a:gd name="T12" fmla="*/ 92 w 298"/>
                <a:gd name="T13" fmla="*/ 146 h 152"/>
                <a:gd name="T14" fmla="*/ 150 w 298"/>
                <a:gd name="T15" fmla="*/ 152 h 152"/>
                <a:gd name="T16" fmla="*/ 232 w 298"/>
                <a:gd name="T17" fmla="*/ 142 h 152"/>
                <a:gd name="T18" fmla="*/ 286 w 298"/>
                <a:gd name="T19" fmla="*/ 118 h 152"/>
                <a:gd name="T20" fmla="*/ 298 w 298"/>
                <a:gd name="T21" fmla="*/ 98 h 152"/>
                <a:gd name="T22" fmla="*/ 298 w 298"/>
                <a:gd name="T23" fmla="*/ 96 h 152"/>
                <a:gd name="T24" fmla="*/ 298 w 298"/>
                <a:gd name="T25" fmla="*/ 52 h 152"/>
                <a:gd name="T26" fmla="*/ 274 w 298"/>
                <a:gd name="T27" fmla="*/ 24 h 152"/>
                <a:gd name="T28" fmla="*/ 208 w 298"/>
                <a:gd name="T29" fmla="*/ 4 h 152"/>
                <a:gd name="T30" fmla="*/ 150 w 298"/>
                <a:gd name="T31" fmla="*/ 0 h 152"/>
                <a:gd name="T32" fmla="*/ 176 w 298"/>
                <a:gd name="T33" fmla="*/ 10 h 152"/>
                <a:gd name="T34" fmla="*/ 240 w 298"/>
                <a:gd name="T35" fmla="*/ 24 h 152"/>
                <a:gd name="T36" fmla="*/ 276 w 298"/>
                <a:gd name="T37" fmla="*/ 46 h 152"/>
                <a:gd name="T38" fmla="*/ 278 w 298"/>
                <a:gd name="T39" fmla="*/ 56 h 152"/>
                <a:gd name="T40" fmla="*/ 268 w 298"/>
                <a:gd name="T41" fmla="*/ 74 h 152"/>
                <a:gd name="T42" fmla="*/ 222 w 298"/>
                <a:gd name="T43" fmla="*/ 94 h 152"/>
                <a:gd name="T44" fmla="*/ 150 w 298"/>
                <a:gd name="T45" fmla="*/ 102 h 152"/>
                <a:gd name="T46" fmla="*/ 100 w 298"/>
                <a:gd name="T47" fmla="*/ 98 h 152"/>
                <a:gd name="T48" fmla="*/ 44 w 298"/>
                <a:gd name="T49" fmla="*/ 82 h 152"/>
                <a:gd name="T50" fmla="*/ 22 w 298"/>
                <a:gd name="T51" fmla="*/ 60 h 152"/>
                <a:gd name="T52" fmla="*/ 22 w 298"/>
                <a:gd name="T53" fmla="*/ 52 h 152"/>
                <a:gd name="T54" fmla="*/ 44 w 298"/>
                <a:gd name="T55" fmla="*/ 30 h 152"/>
                <a:gd name="T56" fmla="*/ 100 w 298"/>
                <a:gd name="T57" fmla="*/ 14 h 152"/>
                <a:gd name="T58" fmla="*/ 150 w 298"/>
                <a:gd name="T59" fmla="*/ 10 h 152"/>
                <a:gd name="T60" fmla="*/ 24 w 298"/>
                <a:gd name="T61" fmla="*/ 116 h 152"/>
                <a:gd name="T62" fmla="*/ 16 w 298"/>
                <a:gd name="T63" fmla="*/ 80 h 152"/>
                <a:gd name="T64" fmla="*/ 36 w 298"/>
                <a:gd name="T65" fmla="*/ 124 h 152"/>
                <a:gd name="T66" fmla="*/ 56 w 298"/>
                <a:gd name="T67" fmla="*/ 130 h 152"/>
                <a:gd name="T68" fmla="*/ 76 w 298"/>
                <a:gd name="T69" fmla="*/ 106 h 152"/>
                <a:gd name="T70" fmla="*/ 118 w 298"/>
                <a:gd name="T71" fmla="*/ 142 h 152"/>
                <a:gd name="T72" fmla="*/ 96 w 298"/>
                <a:gd name="T73" fmla="*/ 110 h 152"/>
                <a:gd name="T74" fmla="*/ 158 w 298"/>
                <a:gd name="T75" fmla="*/ 144 h 152"/>
                <a:gd name="T76" fmla="*/ 150 w 298"/>
                <a:gd name="T77" fmla="*/ 144 h 152"/>
                <a:gd name="T78" fmla="*/ 138 w 298"/>
                <a:gd name="T79" fmla="*/ 114 h 152"/>
                <a:gd name="T80" fmla="*/ 158 w 298"/>
                <a:gd name="T81" fmla="*/ 114 h 152"/>
                <a:gd name="T82" fmla="*/ 280 w 298"/>
                <a:gd name="T83" fmla="*/ 112 h 152"/>
                <a:gd name="T84" fmla="*/ 266 w 298"/>
                <a:gd name="T85" fmla="*/ 92 h 152"/>
                <a:gd name="T86" fmla="*/ 280 w 298"/>
                <a:gd name="T87" fmla="*/ 11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8" h="152">
                  <a:moveTo>
                    <a:pt x="150" y="0"/>
                  </a:moveTo>
                  <a:lnTo>
                    <a:pt x="150" y="0"/>
                  </a:lnTo>
                  <a:lnTo>
                    <a:pt x="120" y="0"/>
                  </a:lnTo>
                  <a:lnTo>
                    <a:pt x="92" y="4"/>
                  </a:lnTo>
                  <a:lnTo>
                    <a:pt x="66" y="10"/>
                  </a:lnTo>
                  <a:lnTo>
                    <a:pt x="44" y="16"/>
                  </a:lnTo>
                  <a:lnTo>
                    <a:pt x="26" y="24"/>
                  </a:lnTo>
                  <a:lnTo>
                    <a:pt x="12" y="34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0"/>
                  </a:lnTo>
                  <a:lnTo>
                    <a:pt x="4" y="106"/>
                  </a:lnTo>
                  <a:lnTo>
                    <a:pt x="12" y="118"/>
                  </a:lnTo>
                  <a:lnTo>
                    <a:pt x="26" y="126"/>
                  </a:lnTo>
                  <a:lnTo>
                    <a:pt x="44" y="134"/>
                  </a:lnTo>
                  <a:lnTo>
                    <a:pt x="66" y="142"/>
                  </a:lnTo>
                  <a:lnTo>
                    <a:pt x="92" y="146"/>
                  </a:lnTo>
                  <a:lnTo>
                    <a:pt x="120" y="150"/>
                  </a:lnTo>
                  <a:lnTo>
                    <a:pt x="150" y="152"/>
                  </a:lnTo>
                  <a:lnTo>
                    <a:pt x="150" y="152"/>
                  </a:lnTo>
                  <a:lnTo>
                    <a:pt x="180" y="150"/>
                  </a:lnTo>
                  <a:lnTo>
                    <a:pt x="206" y="148"/>
                  </a:lnTo>
                  <a:lnTo>
                    <a:pt x="232" y="142"/>
                  </a:lnTo>
                  <a:lnTo>
                    <a:pt x="254" y="136"/>
                  </a:lnTo>
                  <a:lnTo>
                    <a:pt x="272" y="128"/>
                  </a:lnTo>
                  <a:lnTo>
                    <a:pt x="286" y="118"/>
                  </a:lnTo>
                  <a:lnTo>
                    <a:pt x="294" y="108"/>
                  </a:lnTo>
                  <a:lnTo>
                    <a:pt x="298" y="102"/>
                  </a:lnTo>
                  <a:lnTo>
                    <a:pt x="298" y="98"/>
                  </a:lnTo>
                  <a:lnTo>
                    <a:pt x="298" y="98"/>
                  </a:lnTo>
                  <a:lnTo>
                    <a:pt x="298" y="96"/>
                  </a:lnTo>
                  <a:lnTo>
                    <a:pt x="298" y="96"/>
                  </a:lnTo>
                  <a:lnTo>
                    <a:pt x="298" y="56"/>
                  </a:lnTo>
                  <a:lnTo>
                    <a:pt x="298" y="56"/>
                  </a:lnTo>
                  <a:lnTo>
                    <a:pt x="298" y="52"/>
                  </a:lnTo>
                  <a:lnTo>
                    <a:pt x="296" y="46"/>
                  </a:lnTo>
                  <a:lnTo>
                    <a:pt x="288" y="34"/>
                  </a:lnTo>
                  <a:lnTo>
                    <a:pt x="274" y="24"/>
                  </a:lnTo>
                  <a:lnTo>
                    <a:pt x="256" y="16"/>
                  </a:lnTo>
                  <a:lnTo>
                    <a:pt x="234" y="10"/>
                  </a:lnTo>
                  <a:lnTo>
                    <a:pt x="208" y="4"/>
                  </a:lnTo>
                  <a:lnTo>
                    <a:pt x="180" y="0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10"/>
                  </a:moveTo>
                  <a:lnTo>
                    <a:pt x="150" y="10"/>
                  </a:lnTo>
                  <a:lnTo>
                    <a:pt x="176" y="10"/>
                  </a:lnTo>
                  <a:lnTo>
                    <a:pt x="200" y="14"/>
                  </a:lnTo>
                  <a:lnTo>
                    <a:pt x="222" y="18"/>
                  </a:lnTo>
                  <a:lnTo>
                    <a:pt x="240" y="24"/>
                  </a:lnTo>
                  <a:lnTo>
                    <a:pt x="256" y="30"/>
                  </a:lnTo>
                  <a:lnTo>
                    <a:pt x="268" y="38"/>
                  </a:lnTo>
                  <a:lnTo>
                    <a:pt x="276" y="46"/>
                  </a:lnTo>
                  <a:lnTo>
                    <a:pt x="278" y="52"/>
                  </a:lnTo>
                  <a:lnTo>
                    <a:pt x="278" y="56"/>
                  </a:lnTo>
                  <a:lnTo>
                    <a:pt x="278" y="56"/>
                  </a:lnTo>
                  <a:lnTo>
                    <a:pt x="278" y="60"/>
                  </a:lnTo>
                  <a:lnTo>
                    <a:pt x="276" y="64"/>
                  </a:lnTo>
                  <a:lnTo>
                    <a:pt x="268" y="74"/>
                  </a:lnTo>
                  <a:lnTo>
                    <a:pt x="256" y="82"/>
                  </a:lnTo>
                  <a:lnTo>
                    <a:pt x="240" y="88"/>
                  </a:lnTo>
                  <a:lnTo>
                    <a:pt x="222" y="94"/>
                  </a:lnTo>
                  <a:lnTo>
                    <a:pt x="200" y="98"/>
                  </a:lnTo>
                  <a:lnTo>
                    <a:pt x="176" y="100"/>
                  </a:lnTo>
                  <a:lnTo>
                    <a:pt x="150" y="102"/>
                  </a:lnTo>
                  <a:lnTo>
                    <a:pt x="150" y="102"/>
                  </a:lnTo>
                  <a:lnTo>
                    <a:pt x="124" y="100"/>
                  </a:lnTo>
                  <a:lnTo>
                    <a:pt x="100" y="98"/>
                  </a:lnTo>
                  <a:lnTo>
                    <a:pt x="78" y="94"/>
                  </a:lnTo>
                  <a:lnTo>
                    <a:pt x="58" y="88"/>
                  </a:lnTo>
                  <a:lnTo>
                    <a:pt x="44" y="82"/>
                  </a:lnTo>
                  <a:lnTo>
                    <a:pt x="32" y="7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4" y="46"/>
                  </a:lnTo>
                  <a:lnTo>
                    <a:pt x="32" y="38"/>
                  </a:lnTo>
                  <a:lnTo>
                    <a:pt x="44" y="30"/>
                  </a:lnTo>
                  <a:lnTo>
                    <a:pt x="58" y="24"/>
                  </a:lnTo>
                  <a:lnTo>
                    <a:pt x="78" y="18"/>
                  </a:lnTo>
                  <a:lnTo>
                    <a:pt x="100" y="14"/>
                  </a:lnTo>
                  <a:lnTo>
                    <a:pt x="124" y="10"/>
                  </a:lnTo>
                  <a:lnTo>
                    <a:pt x="150" y="10"/>
                  </a:lnTo>
                  <a:lnTo>
                    <a:pt x="150" y="10"/>
                  </a:lnTo>
                  <a:close/>
                  <a:moveTo>
                    <a:pt x="36" y="124"/>
                  </a:moveTo>
                  <a:lnTo>
                    <a:pt x="36" y="124"/>
                  </a:lnTo>
                  <a:lnTo>
                    <a:pt x="24" y="116"/>
                  </a:lnTo>
                  <a:lnTo>
                    <a:pt x="16" y="110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24" y="86"/>
                  </a:lnTo>
                  <a:lnTo>
                    <a:pt x="36" y="94"/>
                  </a:lnTo>
                  <a:lnTo>
                    <a:pt x="36" y="124"/>
                  </a:lnTo>
                  <a:close/>
                  <a:moveTo>
                    <a:pt x="76" y="136"/>
                  </a:moveTo>
                  <a:lnTo>
                    <a:pt x="76" y="136"/>
                  </a:lnTo>
                  <a:lnTo>
                    <a:pt x="56" y="130"/>
                  </a:lnTo>
                  <a:lnTo>
                    <a:pt x="56" y="102"/>
                  </a:lnTo>
                  <a:lnTo>
                    <a:pt x="56" y="102"/>
                  </a:lnTo>
                  <a:lnTo>
                    <a:pt x="76" y="106"/>
                  </a:lnTo>
                  <a:lnTo>
                    <a:pt x="76" y="136"/>
                  </a:lnTo>
                  <a:close/>
                  <a:moveTo>
                    <a:pt x="118" y="142"/>
                  </a:moveTo>
                  <a:lnTo>
                    <a:pt x="118" y="142"/>
                  </a:lnTo>
                  <a:lnTo>
                    <a:pt x="96" y="140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118" y="112"/>
                  </a:lnTo>
                  <a:lnTo>
                    <a:pt x="118" y="142"/>
                  </a:lnTo>
                  <a:close/>
                  <a:moveTo>
                    <a:pt x="158" y="144"/>
                  </a:moveTo>
                  <a:lnTo>
                    <a:pt x="158" y="144"/>
                  </a:lnTo>
                  <a:lnTo>
                    <a:pt x="150" y="144"/>
                  </a:lnTo>
                  <a:lnTo>
                    <a:pt x="150" y="144"/>
                  </a:lnTo>
                  <a:lnTo>
                    <a:pt x="138" y="14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50" y="114"/>
                  </a:lnTo>
                  <a:lnTo>
                    <a:pt x="150" y="114"/>
                  </a:lnTo>
                  <a:lnTo>
                    <a:pt x="158" y="114"/>
                  </a:lnTo>
                  <a:lnTo>
                    <a:pt x="158" y="144"/>
                  </a:lnTo>
                  <a:close/>
                  <a:moveTo>
                    <a:pt x="280" y="112"/>
                  </a:moveTo>
                  <a:lnTo>
                    <a:pt x="280" y="112"/>
                  </a:lnTo>
                  <a:lnTo>
                    <a:pt x="274" y="118"/>
                  </a:lnTo>
                  <a:lnTo>
                    <a:pt x="266" y="122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80" y="84"/>
                  </a:lnTo>
                  <a:lnTo>
                    <a:pt x="28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83">
              <a:extLst>
                <a:ext uri="{FF2B5EF4-FFF2-40B4-BE49-F238E27FC236}">
                  <a16:creationId xmlns:a16="http://schemas.microsoft.com/office/drawing/2014/main" id="{D68EC6F4-6C6B-1AF6-1ED5-6B64037624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35200" y="4067175"/>
              <a:ext cx="168275" cy="130175"/>
            </a:xfrm>
            <a:custGeom>
              <a:avLst/>
              <a:gdLst>
                <a:gd name="T0" fmla="*/ 2 w 106"/>
                <a:gd name="T1" fmla="*/ 66 h 82"/>
                <a:gd name="T2" fmla="*/ 20 w 106"/>
                <a:gd name="T3" fmla="*/ 72 h 82"/>
                <a:gd name="T4" fmla="*/ 44 w 106"/>
                <a:gd name="T5" fmla="*/ 80 h 82"/>
                <a:gd name="T6" fmla="*/ 46 w 106"/>
                <a:gd name="T7" fmla="*/ 82 h 82"/>
                <a:gd name="T8" fmla="*/ 62 w 106"/>
                <a:gd name="T9" fmla="*/ 82 h 82"/>
                <a:gd name="T10" fmla="*/ 64 w 106"/>
                <a:gd name="T11" fmla="*/ 82 h 82"/>
                <a:gd name="T12" fmla="*/ 64 w 106"/>
                <a:gd name="T13" fmla="*/ 76 h 82"/>
                <a:gd name="T14" fmla="*/ 80 w 106"/>
                <a:gd name="T15" fmla="*/ 74 h 82"/>
                <a:gd name="T16" fmla="*/ 94 w 106"/>
                <a:gd name="T17" fmla="*/ 70 h 82"/>
                <a:gd name="T18" fmla="*/ 106 w 106"/>
                <a:gd name="T19" fmla="*/ 62 h 82"/>
                <a:gd name="T20" fmla="*/ 104 w 106"/>
                <a:gd name="T21" fmla="*/ 52 h 82"/>
                <a:gd name="T22" fmla="*/ 98 w 106"/>
                <a:gd name="T23" fmla="*/ 48 h 82"/>
                <a:gd name="T24" fmla="*/ 64 w 106"/>
                <a:gd name="T25" fmla="*/ 38 h 82"/>
                <a:gd name="T26" fmla="*/ 64 w 106"/>
                <a:gd name="T27" fmla="*/ 16 h 82"/>
                <a:gd name="T28" fmla="*/ 70 w 106"/>
                <a:gd name="T29" fmla="*/ 16 h 82"/>
                <a:gd name="T30" fmla="*/ 86 w 106"/>
                <a:gd name="T31" fmla="*/ 20 h 82"/>
                <a:gd name="T32" fmla="*/ 88 w 106"/>
                <a:gd name="T33" fmla="*/ 22 h 82"/>
                <a:gd name="T34" fmla="*/ 88 w 106"/>
                <a:gd name="T35" fmla="*/ 22 h 82"/>
                <a:gd name="T36" fmla="*/ 88 w 106"/>
                <a:gd name="T37" fmla="*/ 22 h 82"/>
                <a:gd name="T38" fmla="*/ 90 w 106"/>
                <a:gd name="T39" fmla="*/ 22 h 82"/>
                <a:gd name="T40" fmla="*/ 102 w 106"/>
                <a:gd name="T41" fmla="*/ 22 h 82"/>
                <a:gd name="T42" fmla="*/ 106 w 106"/>
                <a:gd name="T43" fmla="*/ 18 h 82"/>
                <a:gd name="T44" fmla="*/ 106 w 106"/>
                <a:gd name="T45" fmla="*/ 18 h 82"/>
                <a:gd name="T46" fmla="*/ 76 w 106"/>
                <a:gd name="T47" fmla="*/ 8 h 82"/>
                <a:gd name="T48" fmla="*/ 64 w 106"/>
                <a:gd name="T49" fmla="*/ 8 h 82"/>
                <a:gd name="T50" fmla="*/ 64 w 106"/>
                <a:gd name="T51" fmla="*/ 2 h 82"/>
                <a:gd name="T52" fmla="*/ 62 w 106"/>
                <a:gd name="T53" fmla="*/ 0 h 82"/>
                <a:gd name="T54" fmla="*/ 48 w 106"/>
                <a:gd name="T55" fmla="*/ 0 h 82"/>
                <a:gd name="T56" fmla="*/ 44 w 106"/>
                <a:gd name="T57" fmla="*/ 2 h 82"/>
                <a:gd name="T58" fmla="*/ 44 w 106"/>
                <a:gd name="T59" fmla="*/ 8 h 82"/>
                <a:gd name="T60" fmla="*/ 14 w 106"/>
                <a:gd name="T61" fmla="*/ 14 h 82"/>
                <a:gd name="T62" fmla="*/ 6 w 106"/>
                <a:gd name="T63" fmla="*/ 18 h 82"/>
                <a:gd name="T64" fmla="*/ 2 w 106"/>
                <a:gd name="T65" fmla="*/ 28 h 82"/>
                <a:gd name="T66" fmla="*/ 6 w 106"/>
                <a:gd name="T67" fmla="*/ 32 h 82"/>
                <a:gd name="T68" fmla="*/ 20 w 106"/>
                <a:gd name="T69" fmla="*/ 40 h 82"/>
                <a:gd name="T70" fmla="*/ 44 w 106"/>
                <a:gd name="T71" fmla="*/ 44 h 82"/>
                <a:gd name="T72" fmla="*/ 44 w 106"/>
                <a:gd name="T73" fmla="*/ 68 h 82"/>
                <a:gd name="T74" fmla="*/ 38 w 106"/>
                <a:gd name="T75" fmla="*/ 66 h 82"/>
                <a:gd name="T76" fmla="*/ 22 w 106"/>
                <a:gd name="T77" fmla="*/ 62 h 82"/>
                <a:gd name="T78" fmla="*/ 20 w 106"/>
                <a:gd name="T79" fmla="*/ 62 h 82"/>
                <a:gd name="T80" fmla="*/ 20 w 106"/>
                <a:gd name="T81" fmla="*/ 62 h 82"/>
                <a:gd name="T82" fmla="*/ 18 w 106"/>
                <a:gd name="T83" fmla="*/ 60 h 82"/>
                <a:gd name="T84" fmla="*/ 6 w 106"/>
                <a:gd name="T85" fmla="*/ 60 h 82"/>
                <a:gd name="T86" fmla="*/ 0 w 106"/>
                <a:gd name="T87" fmla="*/ 64 h 82"/>
                <a:gd name="T88" fmla="*/ 2 w 106"/>
                <a:gd name="T89" fmla="*/ 66 h 82"/>
                <a:gd name="T90" fmla="*/ 64 w 106"/>
                <a:gd name="T91" fmla="*/ 48 h 82"/>
                <a:gd name="T92" fmla="*/ 74 w 106"/>
                <a:gd name="T93" fmla="*/ 50 h 82"/>
                <a:gd name="T94" fmla="*/ 84 w 106"/>
                <a:gd name="T95" fmla="*/ 56 h 82"/>
                <a:gd name="T96" fmla="*/ 86 w 106"/>
                <a:gd name="T97" fmla="*/ 58 h 82"/>
                <a:gd name="T98" fmla="*/ 84 w 106"/>
                <a:gd name="T99" fmla="*/ 64 h 82"/>
                <a:gd name="T100" fmla="*/ 80 w 106"/>
                <a:gd name="T101" fmla="*/ 66 h 82"/>
                <a:gd name="T102" fmla="*/ 64 w 106"/>
                <a:gd name="T103" fmla="*/ 68 h 82"/>
                <a:gd name="T104" fmla="*/ 40 w 106"/>
                <a:gd name="T105" fmla="*/ 34 h 82"/>
                <a:gd name="T106" fmla="*/ 32 w 106"/>
                <a:gd name="T107" fmla="*/ 32 h 82"/>
                <a:gd name="T108" fmla="*/ 24 w 106"/>
                <a:gd name="T109" fmla="*/ 30 h 82"/>
                <a:gd name="T110" fmla="*/ 22 w 106"/>
                <a:gd name="T111" fmla="*/ 24 h 82"/>
                <a:gd name="T112" fmla="*/ 28 w 106"/>
                <a:gd name="T113" fmla="*/ 18 h 82"/>
                <a:gd name="T114" fmla="*/ 36 w 106"/>
                <a:gd name="T115" fmla="*/ 16 h 82"/>
                <a:gd name="T116" fmla="*/ 44 w 106"/>
                <a:gd name="T117" fmla="*/ 34 h 82"/>
                <a:gd name="T118" fmla="*/ 40 w 106"/>
                <a:gd name="T119" fmla="*/ 3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" h="82">
                  <a:moveTo>
                    <a:pt x="2" y="66"/>
                  </a:moveTo>
                  <a:lnTo>
                    <a:pt x="2" y="66"/>
                  </a:lnTo>
                  <a:lnTo>
                    <a:pt x="8" y="70"/>
                  </a:lnTo>
                  <a:lnTo>
                    <a:pt x="20" y="72"/>
                  </a:lnTo>
                  <a:lnTo>
                    <a:pt x="44" y="76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4" y="82"/>
                  </a:lnTo>
                  <a:lnTo>
                    <a:pt x="64" y="80"/>
                  </a:lnTo>
                  <a:lnTo>
                    <a:pt x="64" y="76"/>
                  </a:lnTo>
                  <a:lnTo>
                    <a:pt x="64" y="76"/>
                  </a:lnTo>
                  <a:lnTo>
                    <a:pt x="80" y="74"/>
                  </a:lnTo>
                  <a:lnTo>
                    <a:pt x="94" y="70"/>
                  </a:lnTo>
                  <a:lnTo>
                    <a:pt x="94" y="70"/>
                  </a:lnTo>
                  <a:lnTo>
                    <a:pt x="100" y="66"/>
                  </a:lnTo>
                  <a:lnTo>
                    <a:pt x="106" y="62"/>
                  </a:lnTo>
                  <a:lnTo>
                    <a:pt x="106" y="58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98" y="48"/>
                  </a:lnTo>
                  <a:lnTo>
                    <a:pt x="88" y="44"/>
                  </a:lnTo>
                  <a:lnTo>
                    <a:pt x="64" y="38"/>
                  </a:lnTo>
                  <a:lnTo>
                    <a:pt x="64" y="16"/>
                  </a:lnTo>
                  <a:lnTo>
                    <a:pt x="64" y="16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6" y="24"/>
                  </a:lnTo>
                  <a:lnTo>
                    <a:pt x="102" y="22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106" y="18"/>
                  </a:lnTo>
                  <a:lnTo>
                    <a:pt x="92" y="12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64" y="8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28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8"/>
                  </a:lnTo>
                  <a:lnTo>
                    <a:pt x="2" y="22"/>
                  </a:lnTo>
                  <a:lnTo>
                    <a:pt x="2" y="28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12" y="36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44" y="4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20" y="62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2" y="60"/>
                  </a:lnTo>
                  <a:lnTo>
                    <a:pt x="6" y="60"/>
                  </a:lnTo>
                  <a:lnTo>
                    <a:pt x="2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2" y="66"/>
                  </a:lnTo>
                  <a:close/>
                  <a:moveTo>
                    <a:pt x="64" y="48"/>
                  </a:moveTo>
                  <a:lnTo>
                    <a:pt x="64" y="48"/>
                  </a:lnTo>
                  <a:lnTo>
                    <a:pt x="74" y="50"/>
                  </a:lnTo>
                  <a:lnTo>
                    <a:pt x="74" y="50"/>
                  </a:lnTo>
                  <a:lnTo>
                    <a:pt x="80" y="52"/>
                  </a:lnTo>
                  <a:lnTo>
                    <a:pt x="84" y="56"/>
                  </a:lnTo>
                  <a:lnTo>
                    <a:pt x="84" y="56"/>
                  </a:lnTo>
                  <a:lnTo>
                    <a:pt x="86" y="58"/>
                  </a:lnTo>
                  <a:lnTo>
                    <a:pt x="86" y="62"/>
                  </a:lnTo>
                  <a:lnTo>
                    <a:pt x="84" y="64"/>
                  </a:lnTo>
                  <a:lnTo>
                    <a:pt x="80" y="66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64" y="68"/>
                  </a:lnTo>
                  <a:lnTo>
                    <a:pt x="64" y="48"/>
                  </a:lnTo>
                  <a:close/>
                  <a:moveTo>
                    <a:pt x="40" y="34"/>
                  </a:moveTo>
                  <a:lnTo>
                    <a:pt x="40" y="34"/>
                  </a:lnTo>
                  <a:lnTo>
                    <a:pt x="32" y="32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24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36" y="16"/>
                  </a:lnTo>
                  <a:lnTo>
                    <a:pt x="44" y="16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0" y="34"/>
                  </a:lnTo>
                  <a:lnTo>
                    <a:pt x="4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9" name="Google Shape;199;p12">
            <a:extLst>
              <a:ext uri="{FF2B5EF4-FFF2-40B4-BE49-F238E27FC236}">
                <a16:creationId xmlns:a16="http://schemas.microsoft.com/office/drawing/2014/main" id="{151CE1C8-2E83-F5C0-1CAF-049C0307C4DD}"/>
              </a:ext>
            </a:extLst>
          </p:cNvPr>
          <p:cNvSpPr txBox="1">
            <a:spLocks/>
          </p:cNvSpPr>
          <p:nvPr/>
        </p:nvSpPr>
        <p:spPr>
          <a:xfrm>
            <a:off x="1876365" y="422345"/>
            <a:ext cx="8426824" cy="881063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>
                <a:solidFill>
                  <a:schemeClr val="bg1"/>
                </a:solidFill>
              </a:rPr>
              <a:t>OBJETIVO</a:t>
            </a:r>
          </a:p>
        </p:txBody>
      </p:sp>
      <p:pic>
        <p:nvPicPr>
          <p:cNvPr id="28" name="Gráfico 27" descr="Na mosca com preenchimento sólido">
            <a:extLst>
              <a:ext uri="{FF2B5EF4-FFF2-40B4-BE49-F238E27FC236}">
                <a16:creationId xmlns:a16="http://schemas.microsoft.com/office/drawing/2014/main" id="{22D11742-EB6E-48A6-36E1-46BD04AF5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1795" y="3672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6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2" name="Imagem 31" descr="Gráfico, Gráfico de barras&#10;&#10;Descrição gerada automaticamente">
            <a:extLst>
              <a:ext uri="{FF2B5EF4-FFF2-40B4-BE49-F238E27FC236}">
                <a16:creationId xmlns:a16="http://schemas.microsoft.com/office/drawing/2014/main" id="{C27519E4-7959-8B0E-4B60-594317386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26" y="1646466"/>
            <a:ext cx="6871541" cy="263772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pt-BR" sz="1200" i="1" dirty="0">
                <a:solidFill>
                  <a:schemeClr val="bg1"/>
                </a:solidFill>
                <a:latin typeface="Consolas" panose="020B0609020204030204" pitchFamily="49" charset="0"/>
              </a:rPr>
              <a:t>Gráfico do 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tempo por número de transações das não-fraudes.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7D8EC9F-11AF-5F9D-B9EA-68D1E6919B0D}"/>
              </a:ext>
            </a:extLst>
          </p:cNvPr>
          <p:cNvSpPr txBox="1"/>
          <p:nvPr/>
        </p:nvSpPr>
        <p:spPr>
          <a:xfrm>
            <a:off x="1882584" y="4530373"/>
            <a:ext cx="8426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Nota-se que: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Fraudes se espalham ao longo do dia com dois picos (de manhã e a tarde), sendo que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n</a:t>
            </a: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 período da tarde, as fraudes se diferenciam bastante com relação as não-fraudes</a:t>
            </a: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5" name="Group 67">
            <a:extLst>
              <a:ext uri="{FF2B5EF4-FFF2-40B4-BE49-F238E27FC236}">
                <a16:creationId xmlns:a16="http://schemas.microsoft.com/office/drawing/2014/main" id="{DA6FCA41-B2F2-D690-D167-0B805DF287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66" name="AutoShape 66">
              <a:extLst>
                <a:ext uri="{FF2B5EF4-FFF2-40B4-BE49-F238E27FC236}">
                  <a16:creationId xmlns:a16="http://schemas.microsoft.com/office/drawing/2014/main" id="{E89365FE-97A7-03AF-7C5A-5195FB9A61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Oval 68">
              <a:extLst>
                <a:ext uri="{FF2B5EF4-FFF2-40B4-BE49-F238E27FC236}">
                  <a16:creationId xmlns:a16="http://schemas.microsoft.com/office/drawing/2014/main" id="{2B674411-2D89-C2DD-A214-AB09E66D6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77AA82E5-4C04-75D9-4463-BE09187F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Rectangle 70">
              <a:extLst>
                <a:ext uri="{FF2B5EF4-FFF2-40B4-BE49-F238E27FC236}">
                  <a16:creationId xmlns:a16="http://schemas.microsoft.com/office/drawing/2014/main" id="{E92109B1-13E6-249B-32BB-7CE21AB69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71">
              <a:extLst>
                <a:ext uri="{FF2B5EF4-FFF2-40B4-BE49-F238E27FC236}">
                  <a16:creationId xmlns:a16="http://schemas.microsoft.com/office/drawing/2014/main" id="{A04AAFC0-7135-F8A9-0383-CA8D781D2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C49E8579-1F26-79F2-870F-4315B07A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73">
              <a:extLst>
                <a:ext uri="{FF2B5EF4-FFF2-40B4-BE49-F238E27FC236}">
                  <a16:creationId xmlns:a16="http://schemas.microsoft.com/office/drawing/2014/main" id="{6E4DC88A-2890-ACA4-4561-A6E273F1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74">
              <a:extLst>
                <a:ext uri="{FF2B5EF4-FFF2-40B4-BE49-F238E27FC236}">
                  <a16:creationId xmlns:a16="http://schemas.microsoft.com/office/drawing/2014/main" id="{1E6D5955-E249-69BD-8B6A-79EF48C79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75">
              <a:extLst>
                <a:ext uri="{FF2B5EF4-FFF2-40B4-BE49-F238E27FC236}">
                  <a16:creationId xmlns:a16="http://schemas.microsoft.com/office/drawing/2014/main" id="{50F46645-C18A-DB5A-9403-3C9258288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76">
              <a:extLst>
                <a:ext uri="{FF2B5EF4-FFF2-40B4-BE49-F238E27FC236}">
                  <a16:creationId xmlns:a16="http://schemas.microsoft.com/office/drawing/2014/main" id="{EEAECE55-54A7-FD58-7C20-CE18E05D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77">
              <a:extLst>
                <a:ext uri="{FF2B5EF4-FFF2-40B4-BE49-F238E27FC236}">
                  <a16:creationId xmlns:a16="http://schemas.microsoft.com/office/drawing/2014/main" id="{5D54A341-C3DB-84F6-855E-DDD0FAA83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78">
              <a:extLst>
                <a:ext uri="{FF2B5EF4-FFF2-40B4-BE49-F238E27FC236}">
                  <a16:creationId xmlns:a16="http://schemas.microsoft.com/office/drawing/2014/main" id="{FD03EB92-5017-2150-B5E6-AA0715C4A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79">
              <a:extLst>
                <a:ext uri="{FF2B5EF4-FFF2-40B4-BE49-F238E27FC236}">
                  <a16:creationId xmlns:a16="http://schemas.microsoft.com/office/drawing/2014/main" id="{CD6EBA6A-564D-9EA2-3C50-CF036505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80">
              <a:extLst>
                <a:ext uri="{FF2B5EF4-FFF2-40B4-BE49-F238E27FC236}">
                  <a16:creationId xmlns:a16="http://schemas.microsoft.com/office/drawing/2014/main" id="{500419C2-7FD4-A253-7DDF-CDC7135D6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26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0FA88A6-2A68-295E-20C9-B13F18270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87" y="1657973"/>
            <a:ext cx="6873381" cy="263454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 de dispersão do montante pelo tempo das fraudes e não-fraudes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7D8EC9F-11AF-5F9D-B9EA-68D1E6919B0D}"/>
              </a:ext>
            </a:extLst>
          </p:cNvPr>
          <p:cNvSpPr txBox="1"/>
          <p:nvPr/>
        </p:nvSpPr>
        <p:spPr>
          <a:xfrm>
            <a:off x="1881665" y="4433174"/>
            <a:ext cx="842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Nota-se que: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 relação aos outliers, não há diferença entre os montantes das transações fraudulentas ou não fraudulentas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Será necessário partir para a modelagem estatística das </a:t>
            </a:r>
            <a:r>
              <a:rPr lang="pt-BR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mesmo sem conhecer quais são suas características originais</a:t>
            </a:r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6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 descr="Gráfico, Histograma&#10;&#10;Descrição gerada automaticamente">
            <a:extLst>
              <a:ext uri="{FF2B5EF4-FFF2-40B4-BE49-F238E27FC236}">
                <a16:creationId xmlns:a16="http://schemas.microsoft.com/office/drawing/2014/main" id="{B417487A-855C-235C-075B-C503A5A10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01" y="1664396"/>
            <a:ext cx="8348594" cy="3535133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# Gráficos para cada uma das </a:t>
            </a:r>
            <a:r>
              <a:rPr lang="pt-BR" sz="1200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pt-BR" sz="1200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V1, V2, V3, V4.</a:t>
            </a:r>
            <a:endParaRPr lang="pt-B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Análise Exploratoria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0F0B00-F840-A95A-4594-F8D3F544E257}"/>
              </a:ext>
            </a:extLst>
          </p:cNvPr>
          <p:cNvSpPr txBox="1"/>
          <p:nvPr/>
        </p:nvSpPr>
        <p:spPr>
          <a:xfrm>
            <a:off x="1905092" y="1311965"/>
            <a:ext cx="84043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Percebe-se que algumas variáveis são muito semelhantes em distribuição, ou seja, não nos fornece muita informação com relação as diferenças entre transações fraudulentas ou não-fraudulentas, são elas:</a:t>
            </a:r>
          </a:p>
          <a:p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'V28','V27','V26','V25','V24','V23','V22','V20','V15','V13','V8'</a:t>
            </a:r>
          </a:p>
          <a:p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 contrapartida, as outras parecem conter informações importantes para o nosso futuro modelo de ML, são elas:</a:t>
            </a:r>
          </a:p>
          <a:p>
            <a:b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&gt;&gt;&gt; 'V21','V19','V18','V17','V16','V14','V12','V11','V10','V9','V7','V6','V5','V4','V3','V2','V1'</a:t>
            </a:r>
          </a:p>
          <a:p>
            <a:endParaRPr lang="pt-BR" dirty="0"/>
          </a:p>
        </p:txBody>
      </p:sp>
      <p:grpSp>
        <p:nvGrpSpPr>
          <p:cNvPr id="39" name="Group 787">
            <a:extLst>
              <a:ext uri="{FF2B5EF4-FFF2-40B4-BE49-F238E27FC236}">
                <a16:creationId xmlns:a16="http://schemas.microsoft.com/office/drawing/2014/main" id="{C34A310B-5C27-8609-8E20-DF8006EBECC9}"/>
              </a:ext>
            </a:extLst>
          </p:cNvPr>
          <p:cNvGrpSpPr/>
          <p:nvPr/>
        </p:nvGrpSpPr>
        <p:grpSpPr>
          <a:xfrm>
            <a:off x="9408194" y="550632"/>
            <a:ext cx="668715" cy="641604"/>
            <a:chOff x="3497263" y="5638801"/>
            <a:chExt cx="352425" cy="338137"/>
          </a:xfrm>
          <a:solidFill>
            <a:schemeClr val="bg1"/>
          </a:solidFill>
        </p:grpSpPr>
        <p:sp>
          <p:nvSpPr>
            <p:cNvPr id="40" name="Freeform 312">
              <a:extLst>
                <a:ext uri="{FF2B5EF4-FFF2-40B4-BE49-F238E27FC236}">
                  <a16:creationId xmlns:a16="http://schemas.microsoft.com/office/drawing/2014/main" id="{AF7CE0B1-85CD-1FC4-F80A-851C6FB3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0" y="5651501"/>
              <a:ext cx="104775" cy="42863"/>
            </a:xfrm>
            <a:custGeom>
              <a:avLst/>
              <a:gdLst/>
              <a:ahLst/>
              <a:cxnLst>
                <a:cxn ang="0">
                  <a:pos x="41" y="53"/>
                </a:cxn>
                <a:cxn ang="0">
                  <a:pos x="131" y="17"/>
                </a:cxn>
                <a:cxn ang="0">
                  <a:pos x="131" y="0"/>
                </a:cxn>
                <a:cxn ang="0">
                  <a:pos x="0" y="53"/>
                </a:cxn>
                <a:cxn ang="0">
                  <a:pos x="41" y="53"/>
                </a:cxn>
              </a:cxnLst>
              <a:rect l="0" t="0" r="r" b="b"/>
              <a:pathLst>
                <a:path w="131" h="53">
                  <a:moveTo>
                    <a:pt x="41" y="53"/>
                  </a:moveTo>
                  <a:lnTo>
                    <a:pt x="131" y="17"/>
                  </a:lnTo>
                  <a:lnTo>
                    <a:pt x="131" y="0"/>
                  </a:lnTo>
                  <a:lnTo>
                    <a:pt x="0" y="53"/>
                  </a:lnTo>
                  <a:lnTo>
                    <a:pt x="41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13">
              <a:extLst>
                <a:ext uri="{FF2B5EF4-FFF2-40B4-BE49-F238E27FC236}">
                  <a16:creationId xmlns:a16="http://schemas.microsoft.com/office/drawing/2014/main" id="{7DA25C46-3EFB-9D80-AB2D-43E65BFF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653088"/>
              <a:ext cx="96838" cy="41275"/>
            </a:xfrm>
            <a:custGeom>
              <a:avLst/>
              <a:gdLst/>
              <a:ahLst/>
              <a:cxnLst>
                <a:cxn ang="0">
                  <a:pos x="80" y="51"/>
                </a:cxn>
                <a:cxn ang="0">
                  <a:pos x="122" y="51"/>
                </a:cxn>
                <a:cxn ang="0">
                  <a:pos x="0" y="0"/>
                </a:cxn>
                <a:cxn ang="0">
                  <a:pos x="0" y="19"/>
                </a:cxn>
                <a:cxn ang="0">
                  <a:pos x="80" y="51"/>
                </a:cxn>
              </a:cxnLst>
              <a:rect l="0" t="0" r="r" b="b"/>
              <a:pathLst>
                <a:path w="122" h="51">
                  <a:moveTo>
                    <a:pt x="80" y="51"/>
                  </a:moveTo>
                  <a:lnTo>
                    <a:pt x="122" y="51"/>
                  </a:lnTo>
                  <a:lnTo>
                    <a:pt x="0" y="0"/>
                  </a:lnTo>
                  <a:lnTo>
                    <a:pt x="0" y="19"/>
                  </a:lnTo>
                  <a:lnTo>
                    <a:pt x="80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Rectangle 314">
              <a:extLst>
                <a:ext uri="{FF2B5EF4-FFF2-40B4-BE49-F238E27FC236}">
                  <a16:creationId xmlns:a16="http://schemas.microsoft.com/office/drawing/2014/main" id="{AD8D2E74-848E-5733-0158-4269C21A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25" y="5638801"/>
              <a:ext cx="14288" cy="555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15">
              <a:extLst>
                <a:ext uri="{FF2B5EF4-FFF2-40B4-BE49-F238E27FC236}">
                  <a16:creationId xmlns:a16="http://schemas.microsoft.com/office/drawing/2014/main" id="{9DE0ACF0-4D80-7F99-905C-4BB0500F5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5" y="5916613"/>
              <a:ext cx="55563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" y="71"/>
                </a:cxn>
                <a:cxn ang="0">
                  <a:pos x="71" y="57"/>
                </a:cxn>
                <a:cxn ang="0">
                  <a:pos x="27" y="0"/>
                </a:cxn>
                <a:cxn ang="0">
                  <a:pos x="0" y="0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54" y="71"/>
                  </a:lnTo>
                  <a:lnTo>
                    <a:pt x="71" y="57"/>
                  </a:lnTo>
                  <a:lnTo>
                    <a:pt x="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16">
              <a:extLst>
                <a:ext uri="{FF2B5EF4-FFF2-40B4-BE49-F238E27FC236}">
                  <a16:creationId xmlns:a16="http://schemas.microsoft.com/office/drawing/2014/main" id="{654AFAF9-84EE-DD0C-8E60-00C05F42F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0" y="5916613"/>
              <a:ext cx="55563" cy="555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7"/>
                </a:cxn>
                <a:cxn ang="0">
                  <a:pos x="15" y="71"/>
                </a:cxn>
                <a:cxn ang="0">
                  <a:pos x="68" y="0"/>
                </a:cxn>
                <a:cxn ang="0">
                  <a:pos x="42" y="0"/>
                </a:cxn>
              </a:cxnLst>
              <a:rect l="0" t="0" r="r" b="b"/>
              <a:pathLst>
                <a:path w="68" h="71">
                  <a:moveTo>
                    <a:pt x="42" y="0"/>
                  </a:moveTo>
                  <a:lnTo>
                    <a:pt x="0" y="57"/>
                  </a:lnTo>
                  <a:lnTo>
                    <a:pt x="15" y="71"/>
                  </a:lnTo>
                  <a:lnTo>
                    <a:pt x="68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Rectangle 317">
              <a:extLst>
                <a:ext uri="{FF2B5EF4-FFF2-40B4-BE49-F238E27FC236}">
                  <a16:creationId xmlns:a16="http://schemas.microsoft.com/office/drawing/2014/main" id="{20F2E556-F4F0-FFCB-4BE2-0B6ADC61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538" y="5916613"/>
              <a:ext cx="17463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18">
              <a:extLst>
                <a:ext uri="{FF2B5EF4-FFF2-40B4-BE49-F238E27FC236}">
                  <a16:creationId xmlns:a16="http://schemas.microsoft.com/office/drawing/2014/main" id="{3CCBCDA4-0F5C-0BB0-FAB0-E86BB209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075" y="5732463"/>
              <a:ext cx="306388" cy="171450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0" y="200"/>
                </a:cxn>
                <a:cxn ang="0">
                  <a:pos x="2" y="205"/>
                </a:cxn>
                <a:cxn ang="0">
                  <a:pos x="6" y="211"/>
                </a:cxn>
                <a:cxn ang="0">
                  <a:pos x="12" y="215"/>
                </a:cxn>
                <a:cxn ang="0">
                  <a:pos x="18" y="217"/>
                </a:cxn>
                <a:cxn ang="0">
                  <a:pos x="370" y="217"/>
                </a:cxn>
                <a:cxn ang="0">
                  <a:pos x="370" y="217"/>
                </a:cxn>
                <a:cxn ang="0">
                  <a:pos x="378" y="215"/>
                </a:cxn>
                <a:cxn ang="0">
                  <a:pos x="383" y="211"/>
                </a:cxn>
                <a:cxn ang="0">
                  <a:pos x="387" y="205"/>
                </a:cxn>
                <a:cxn ang="0">
                  <a:pos x="387" y="200"/>
                </a:cxn>
                <a:cxn ang="0">
                  <a:pos x="387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267" y="30"/>
                </a:cxn>
                <a:cxn ang="0">
                  <a:pos x="309" y="30"/>
                </a:cxn>
                <a:cxn ang="0">
                  <a:pos x="315" y="30"/>
                </a:cxn>
                <a:cxn ang="0">
                  <a:pos x="315" y="162"/>
                </a:cxn>
                <a:cxn ang="0">
                  <a:pos x="309" y="162"/>
                </a:cxn>
                <a:cxn ang="0">
                  <a:pos x="267" y="162"/>
                </a:cxn>
                <a:cxn ang="0">
                  <a:pos x="267" y="30"/>
                </a:cxn>
                <a:cxn ang="0">
                  <a:pos x="202" y="66"/>
                </a:cxn>
                <a:cxn ang="0">
                  <a:pos x="244" y="66"/>
                </a:cxn>
                <a:cxn ang="0">
                  <a:pos x="250" y="66"/>
                </a:cxn>
                <a:cxn ang="0">
                  <a:pos x="250" y="162"/>
                </a:cxn>
                <a:cxn ang="0">
                  <a:pos x="244" y="162"/>
                </a:cxn>
                <a:cxn ang="0">
                  <a:pos x="202" y="162"/>
                </a:cxn>
                <a:cxn ang="0">
                  <a:pos x="202" y="66"/>
                </a:cxn>
                <a:cxn ang="0">
                  <a:pos x="138" y="85"/>
                </a:cxn>
                <a:cxn ang="0">
                  <a:pos x="179" y="85"/>
                </a:cxn>
                <a:cxn ang="0">
                  <a:pos x="185" y="85"/>
                </a:cxn>
                <a:cxn ang="0">
                  <a:pos x="185" y="162"/>
                </a:cxn>
                <a:cxn ang="0">
                  <a:pos x="179" y="162"/>
                </a:cxn>
                <a:cxn ang="0">
                  <a:pos x="138" y="162"/>
                </a:cxn>
                <a:cxn ang="0">
                  <a:pos x="138" y="85"/>
                </a:cxn>
                <a:cxn ang="0">
                  <a:pos x="73" y="99"/>
                </a:cxn>
                <a:cxn ang="0">
                  <a:pos x="115" y="99"/>
                </a:cxn>
                <a:cxn ang="0">
                  <a:pos x="120" y="99"/>
                </a:cxn>
                <a:cxn ang="0">
                  <a:pos x="120" y="162"/>
                </a:cxn>
                <a:cxn ang="0">
                  <a:pos x="115" y="162"/>
                </a:cxn>
                <a:cxn ang="0">
                  <a:pos x="73" y="162"/>
                </a:cxn>
                <a:cxn ang="0">
                  <a:pos x="73" y="99"/>
                </a:cxn>
              </a:cxnLst>
              <a:rect l="0" t="0" r="r" b="b"/>
              <a:pathLst>
                <a:path w="387" h="217">
                  <a:moveTo>
                    <a:pt x="0" y="200"/>
                  </a:moveTo>
                  <a:lnTo>
                    <a:pt x="0" y="200"/>
                  </a:lnTo>
                  <a:lnTo>
                    <a:pt x="2" y="205"/>
                  </a:lnTo>
                  <a:lnTo>
                    <a:pt x="6" y="211"/>
                  </a:lnTo>
                  <a:lnTo>
                    <a:pt x="12" y="215"/>
                  </a:lnTo>
                  <a:lnTo>
                    <a:pt x="18" y="217"/>
                  </a:lnTo>
                  <a:lnTo>
                    <a:pt x="370" y="217"/>
                  </a:lnTo>
                  <a:lnTo>
                    <a:pt x="370" y="217"/>
                  </a:lnTo>
                  <a:lnTo>
                    <a:pt x="378" y="215"/>
                  </a:lnTo>
                  <a:lnTo>
                    <a:pt x="383" y="211"/>
                  </a:lnTo>
                  <a:lnTo>
                    <a:pt x="387" y="205"/>
                  </a:lnTo>
                  <a:lnTo>
                    <a:pt x="387" y="200"/>
                  </a:lnTo>
                  <a:lnTo>
                    <a:pt x="387" y="0"/>
                  </a:lnTo>
                  <a:lnTo>
                    <a:pt x="0" y="0"/>
                  </a:lnTo>
                  <a:lnTo>
                    <a:pt x="0" y="200"/>
                  </a:lnTo>
                  <a:close/>
                  <a:moveTo>
                    <a:pt x="267" y="30"/>
                  </a:moveTo>
                  <a:lnTo>
                    <a:pt x="309" y="30"/>
                  </a:lnTo>
                  <a:lnTo>
                    <a:pt x="315" y="30"/>
                  </a:lnTo>
                  <a:lnTo>
                    <a:pt x="315" y="162"/>
                  </a:lnTo>
                  <a:lnTo>
                    <a:pt x="309" y="162"/>
                  </a:lnTo>
                  <a:lnTo>
                    <a:pt x="267" y="162"/>
                  </a:lnTo>
                  <a:lnTo>
                    <a:pt x="267" y="30"/>
                  </a:lnTo>
                  <a:close/>
                  <a:moveTo>
                    <a:pt x="202" y="66"/>
                  </a:moveTo>
                  <a:lnTo>
                    <a:pt x="244" y="66"/>
                  </a:lnTo>
                  <a:lnTo>
                    <a:pt x="250" y="66"/>
                  </a:lnTo>
                  <a:lnTo>
                    <a:pt x="250" y="162"/>
                  </a:lnTo>
                  <a:lnTo>
                    <a:pt x="244" y="162"/>
                  </a:lnTo>
                  <a:lnTo>
                    <a:pt x="202" y="162"/>
                  </a:lnTo>
                  <a:lnTo>
                    <a:pt x="202" y="66"/>
                  </a:lnTo>
                  <a:close/>
                  <a:moveTo>
                    <a:pt x="138" y="85"/>
                  </a:moveTo>
                  <a:lnTo>
                    <a:pt x="179" y="85"/>
                  </a:lnTo>
                  <a:lnTo>
                    <a:pt x="185" y="85"/>
                  </a:lnTo>
                  <a:lnTo>
                    <a:pt x="185" y="162"/>
                  </a:lnTo>
                  <a:lnTo>
                    <a:pt x="179" y="162"/>
                  </a:lnTo>
                  <a:lnTo>
                    <a:pt x="138" y="162"/>
                  </a:lnTo>
                  <a:lnTo>
                    <a:pt x="138" y="85"/>
                  </a:lnTo>
                  <a:close/>
                  <a:moveTo>
                    <a:pt x="73" y="99"/>
                  </a:moveTo>
                  <a:lnTo>
                    <a:pt x="115" y="99"/>
                  </a:lnTo>
                  <a:lnTo>
                    <a:pt x="120" y="99"/>
                  </a:lnTo>
                  <a:lnTo>
                    <a:pt x="120" y="162"/>
                  </a:lnTo>
                  <a:lnTo>
                    <a:pt x="115" y="162"/>
                  </a:lnTo>
                  <a:lnTo>
                    <a:pt x="73" y="162"/>
                  </a:lnTo>
                  <a:lnTo>
                    <a:pt x="73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Rectangle 319">
              <a:extLst>
                <a:ext uri="{FF2B5EF4-FFF2-40B4-BE49-F238E27FC236}">
                  <a16:creationId xmlns:a16="http://schemas.microsoft.com/office/drawing/2014/main" id="{E937773B-E6AB-2D8E-0AAF-024D1FC0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263" y="5708651"/>
              <a:ext cx="352425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505FDD25-CFD7-2D99-9972-2A5850AECC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2725" y="258433"/>
            <a:ext cx="1257300" cy="1258887"/>
            <a:chOff x="1198" y="2179"/>
            <a:chExt cx="792" cy="793"/>
          </a:xfrm>
        </p:grpSpPr>
        <p:sp>
          <p:nvSpPr>
            <p:cNvPr id="17" name="AutoShape 66">
              <a:extLst>
                <a:ext uri="{FF2B5EF4-FFF2-40B4-BE49-F238E27FC236}">
                  <a16:creationId xmlns:a16="http://schemas.microsoft.com/office/drawing/2014/main" id="{02BC50E6-71F8-38D6-DCCB-AC65204BEB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98" y="2179"/>
              <a:ext cx="79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Oval 68">
              <a:extLst>
                <a:ext uri="{FF2B5EF4-FFF2-40B4-BE49-F238E27FC236}">
                  <a16:creationId xmlns:a16="http://schemas.microsoft.com/office/drawing/2014/main" id="{B740F9A5-EC3C-B669-540C-AC4AF70F1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179"/>
              <a:ext cx="790" cy="791"/>
            </a:xfrm>
            <a:prstGeom prst="ellipse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94319C0C-2D11-2617-B6FA-6ECDC9F8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2344"/>
              <a:ext cx="460" cy="461"/>
            </a:xfrm>
            <a:custGeom>
              <a:avLst/>
              <a:gdLst>
                <a:gd name="T0" fmla="*/ 16 w 256"/>
                <a:gd name="T1" fmla="*/ 240 h 256"/>
                <a:gd name="T2" fmla="*/ 16 w 256"/>
                <a:gd name="T3" fmla="*/ 8 h 256"/>
                <a:gd name="T4" fmla="*/ 8 w 256"/>
                <a:gd name="T5" fmla="*/ 0 h 256"/>
                <a:gd name="T6" fmla="*/ 0 w 256"/>
                <a:gd name="T7" fmla="*/ 8 h 256"/>
                <a:gd name="T8" fmla="*/ 0 w 256"/>
                <a:gd name="T9" fmla="*/ 256 h 256"/>
                <a:gd name="T10" fmla="*/ 248 w 256"/>
                <a:gd name="T11" fmla="*/ 256 h 256"/>
                <a:gd name="T12" fmla="*/ 256 w 256"/>
                <a:gd name="T13" fmla="*/ 248 h 256"/>
                <a:gd name="T14" fmla="*/ 248 w 256"/>
                <a:gd name="T15" fmla="*/ 240 h 256"/>
                <a:gd name="T16" fmla="*/ 16 w 256"/>
                <a:gd name="T17" fmla="*/ 24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6">
                  <a:moveTo>
                    <a:pt x="16" y="24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52" y="256"/>
                    <a:pt x="256" y="252"/>
                    <a:pt x="256" y="248"/>
                  </a:cubicBezTo>
                  <a:cubicBezTo>
                    <a:pt x="256" y="244"/>
                    <a:pt x="252" y="240"/>
                    <a:pt x="248" y="240"/>
                  </a:cubicBezTo>
                  <a:lnTo>
                    <a:pt x="16" y="24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Rectangle 70">
              <a:extLst>
                <a:ext uri="{FF2B5EF4-FFF2-40B4-BE49-F238E27FC236}">
                  <a16:creationId xmlns:a16="http://schemas.microsoft.com/office/drawing/2014/main" id="{827480A7-7973-542F-856F-7A217985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2661"/>
              <a:ext cx="86" cy="1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Rectangle 71">
              <a:extLst>
                <a:ext uri="{FF2B5EF4-FFF2-40B4-BE49-F238E27FC236}">
                  <a16:creationId xmlns:a16="http://schemas.microsoft.com/office/drawing/2014/main" id="{F42E670A-5A2F-32D7-20A5-4FDFCE3E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" y="2582"/>
              <a:ext cx="87" cy="1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Rectangle 72">
              <a:extLst>
                <a:ext uri="{FF2B5EF4-FFF2-40B4-BE49-F238E27FC236}">
                  <a16:creationId xmlns:a16="http://schemas.microsoft.com/office/drawing/2014/main" id="{41DE64EE-290D-D985-EC00-CE306FCFA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424"/>
              <a:ext cx="86" cy="3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09C7EBF7-33A8-376A-6E47-114889AF5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332" cy="326"/>
            </a:xfrm>
            <a:custGeom>
              <a:avLst/>
              <a:gdLst>
                <a:gd name="T0" fmla="*/ 183 w 185"/>
                <a:gd name="T1" fmla="*/ 71 h 181"/>
                <a:gd name="T2" fmla="*/ 120 w 185"/>
                <a:gd name="T3" fmla="*/ 2 h 181"/>
                <a:gd name="T4" fmla="*/ 51 w 185"/>
                <a:gd name="T5" fmla="*/ 65 h 181"/>
                <a:gd name="T6" fmla="*/ 58 w 185"/>
                <a:gd name="T7" fmla="*/ 97 h 181"/>
                <a:gd name="T8" fmla="*/ 0 w 185"/>
                <a:gd name="T9" fmla="*/ 154 h 181"/>
                <a:gd name="T10" fmla="*/ 28 w 185"/>
                <a:gd name="T11" fmla="*/ 181 h 181"/>
                <a:gd name="T12" fmla="*/ 84 w 185"/>
                <a:gd name="T13" fmla="*/ 125 h 181"/>
                <a:gd name="T14" fmla="*/ 114 w 185"/>
                <a:gd name="T15" fmla="*/ 134 h 181"/>
                <a:gd name="T16" fmla="*/ 183 w 185"/>
                <a:gd name="T17" fmla="*/ 7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81">
                  <a:moveTo>
                    <a:pt x="183" y="71"/>
                  </a:moveTo>
                  <a:cubicBezTo>
                    <a:pt x="185" y="34"/>
                    <a:pt x="156" y="3"/>
                    <a:pt x="120" y="2"/>
                  </a:cubicBez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5" y="168"/>
                    <a:pt x="14" y="177"/>
                    <a:pt x="28" y="181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3" y="130"/>
                    <a:pt x="103" y="133"/>
                    <a:pt x="114" y="134"/>
                  </a:cubicBezTo>
                  <a:cubicBezTo>
                    <a:pt x="151" y="135"/>
                    <a:pt x="181" y="107"/>
                    <a:pt x="183" y="71"/>
                  </a:cubicBezTo>
                  <a:close/>
                </a:path>
              </a:pathLst>
            </a:custGeom>
            <a:solidFill>
              <a:srgbClr val="9CE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BCDFAE7C-DEBC-B89D-1CCF-822C963C8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373"/>
              <a:ext cx="295" cy="310"/>
            </a:xfrm>
            <a:custGeom>
              <a:avLst/>
              <a:gdLst>
                <a:gd name="T0" fmla="*/ 120 w 164"/>
                <a:gd name="T1" fmla="*/ 2 h 172"/>
                <a:gd name="T2" fmla="*/ 51 w 164"/>
                <a:gd name="T3" fmla="*/ 65 h 172"/>
                <a:gd name="T4" fmla="*/ 58 w 164"/>
                <a:gd name="T5" fmla="*/ 97 h 172"/>
                <a:gd name="T6" fmla="*/ 0 w 164"/>
                <a:gd name="T7" fmla="*/ 154 h 172"/>
                <a:gd name="T8" fmla="*/ 12 w 164"/>
                <a:gd name="T9" fmla="*/ 172 h 172"/>
                <a:gd name="T10" fmla="*/ 164 w 164"/>
                <a:gd name="T11" fmla="*/ 21 h 172"/>
                <a:gd name="T12" fmla="*/ 120 w 164"/>
                <a:gd name="T13" fmla="*/ 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72">
                  <a:moveTo>
                    <a:pt x="120" y="2"/>
                  </a:moveTo>
                  <a:cubicBezTo>
                    <a:pt x="84" y="0"/>
                    <a:pt x="53" y="28"/>
                    <a:pt x="51" y="65"/>
                  </a:cubicBezTo>
                  <a:cubicBezTo>
                    <a:pt x="51" y="76"/>
                    <a:pt x="53" y="87"/>
                    <a:pt x="58" y="97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" y="162"/>
                    <a:pt x="7" y="168"/>
                    <a:pt x="12" y="172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53" y="10"/>
                    <a:pt x="137" y="3"/>
                    <a:pt x="120" y="2"/>
                  </a:cubicBezTo>
                  <a:close/>
                </a:path>
              </a:pathLst>
            </a:custGeom>
            <a:solidFill>
              <a:srgbClr val="C9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75">
              <a:extLst>
                <a:ext uri="{FF2B5EF4-FFF2-40B4-BE49-F238E27FC236}">
                  <a16:creationId xmlns:a16="http://schemas.microsoft.com/office/drawing/2014/main" id="{60C0C27B-FCC4-B229-8D00-17E54B61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72" cy="175"/>
            </a:xfrm>
            <a:custGeom>
              <a:avLst/>
              <a:gdLst>
                <a:gd name="T0" fmla="*/ 95 w 96"/>
                <a:gd name="T1" fmla="*/ 51 h 97"/>
                <a:gd name="T2" fmla="*/ 46 w 96"/>
                <a:gd name="T3" fmla="*/ 96 h 97"/>
                <a:gd name="T4" fmla="*/ 1 w 96"/>
                <a:gd name="T5" fmla="*/ 47 h 97"/>
                <a:gd name="T6" fmla="*/ 50 w 96"/>
                <a:gd name="T7" fmla="*/ 2 h 97"/>
                <a:gd name="T8" fmla="*/ 95 w 96"/>
                <a:gd name="T9" fmla="*/ 5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">
                  <a:moveTo>
                    <a:pt x="95" y="51"/>
                  </a:moveTo>
                  <a:cubicBezTo>
                    <a:pt x="94" y="77"/>
                    <a:pt x="72" y="97"/>
                    <a:pt x="46" y="96"/>
                  </a:cubicBezTo>
                  <a:cubicBezTo>
                    <a:pt x="20" y="95"/>
                    <a:pt x="0" y="73"/>
                    <a:pt x="1" y="47"/>
                  </a:cubicBezTo>
                  <a:cubicBezTo>
                    <a:pt x="2" y="21"/>
                    <a:pt x="24" y="0"/>
                    <a:pt x="50" y="2"/>
                  </a:cubicBezTo>
                  <a:cubicBezTo>
                    <a:pt x="76" y="3"/>
                    <a:pt x="96" y="25"/>
                    <a:pt x="95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76">
              <a:extLst>
                <a:ext uri="{FF2B5EF4-FFF2-40B4-BE49-F238E27FC236}">
                  <a16:creationId xmlns:a16="http://schemas.microsoft.com/office/drawing/2014/main" id="{FF280BB2-8FB1-D5FE-DA29-DAFC21156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2407"/>
              <a:ext cx="145" cy="148"/>
            </a:xfrm>
            <a:custGeom>
              <a:avLst/>
              <a:gdLst>
                <a:gd name="T0" fmla="*/ 50 w 81"/>
                <a:gd name="T1" fmla="*/ 2 h 82"/>
                <a:gd name="T2" fmla="*/ 1 w 81"/>
                <a:gd name="T3" fmla="*/ 47 h 82"/>
                <a:gd name="T4" fmla="*/ 15 w 81"/>
                <a:gd name="T5" fmla="*/ 82 h 82"/>
                <a:gd name="T6" fmla="*/ 81 w 81"/>
                <a:gd name="T7" fmla="*/ 15 h 82"/>
                <a:gd name="T8" fmla="*/ 50 w 81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50" y="2"/>
                  </a:moveTo>
                  <a:cubicBezTo>
                    <a:pt x="24" y="0"/>
                    <a:pt x="2" y="21"/>
                    <a:pt x="1" y="47"/>
                  </a:cubicBezTo>
                  <a:cubicBezTo>
                    <a:pt x="0" y="60"/>
                    <a:pt x="6" y="73"/>
                    <a:pt x="15" y="82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3" y="7"/>
                    <a:pt x="62" y="2"/>
                    <a:pt x="5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7">
              <a:extLst>
                <a:ext uri="{FF2B5EF4-FFF2-40B4-BE49-F238E27FC236}">
                  <a16:creationId xmlns:a16="http://schemas.microsoft.com/office/drawing/2014/main" id="{BC34546F-E10E-5C31-6F1D-9E319028F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51" cy="151"/>
            </a:xfrm>
            <a:custGeom>
              <a:avLst/>
              <a:gdLst>
                <a:gd name="T0" fmla="*/ 58 w 84"/>
                <a:gd name="T1" fmla="*/ 0 h 84"/>
                <a:gd name="T2" fmla="*/ 0 w 84"/>
                <a:gd name="T3" fmla="*/ 57 h 84"/>
                <a:gd name="T4" fmla="*/ 28 w 84"/>
                <a:gd name="T5" fmla="*/ 84 h 84"/>
                <a:gd name="T6" fmla="*/ 84 w 84"/>
                <a:gd name="T7" fmla="*/ 28 h 84"/>
                <a:gd name="T8" fmla="*/ 58 w 8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4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5" y="71"/>
                    <a:pt x="14" y="80"/>
                    <a:pt x="28" y="84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73" y="21"/>
                    <a:pt x="63" y="11"/>
                    <a:pt x="58" y="0"/>
                  </a:cubicBezTo>
                  <a:close/>
                </a:path>
              </a:pathLst>
            </a:custGeom>
            <a:solidFill>
              <a:srgbClr val="844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78">
              <a:extLst>
                <a:ext uri="{FF2B5EF4-FFF2-40B4-BE49-F238E27FC236}">
                  <a16:creationId xmlns:a16="http://schemas.microsoft.com/office/drawing/2014/main" id="{EC8BC8F2-E7A5-A6B8-50C2-38923FAAE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2548"/>
              <a:ext cx="126" cy="135"/>
            </a:xfrm>
            <a:custGeom>
              <a:avLst/>
              <a:gdLst>
                <a:gd name="T0" fmla="*/ 58 w 70"/>
                <a:gd name="T1" fmla="*/ 0 h 75"/>
                <a:gd name="T2" fmla="*/ 0 w 70"/>
                <a:gd name="T3" fmla="*/ 57 h 75"/>
                <a:gd name="T4" fmla="*/ 12 w 70"/>
                <a:gd name="T5" fmla="*/ 75 h 75"/>
                <a:gd name="T6" fmla="*/ 70 w 70"/>
                <a:gd name="T7" fmla="*/ 17 h 75"/>
                <a:gd name="T8" fmla="*/ 58 w 7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5">
                  <a:moveTo>
                    <a:pt x="58" y="0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3" y="65"/>
                    <a:pt x="7" y="71"/>
                    <a:pt x="12" y="7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5" y="12"/>
                    <a:pt x="61" y="6"/>
                    <a:pt x="58" y="0"/>
                  </a:cubicBezTo>
                  <a:close/>
                </a:path>
              </a:pathLst>
            </a:custGeom>
            <a:solidFill>
              <a:srgbClr val="9C6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DE2F853E-320C-0AD0-3079-AA7DDCB5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70" cy="72"/>
            </a:xfrm>
            <a:custGeom>
              <a:avLst/>
              <a:gdLst>
                <a:gd name="T0" fmla="*/ 27 w 39"/>
                <a:gd name="T1" fmla="*/ 40 h 40"/>
                <a:gd name="T2" fmla="*/ 39 w 39"/>
                <a:gd name="T3" fmla="*/ 28 h 40"/>
                <a:gd name="T4" fmla="*/ 13 w 39"/>
                <a:gd name="T5" fmla="*/ 0 h 40"/>
                <a:gd name="T6" fmla="*/ 0 w 39"/>
                <a:gd name="T7" fmla="*/ 13 h 40"/>
                <a:gd name="T8" fmla="*/ 27 w 39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">
                  <a:moveTo>
                    <a:pt x="27" y="40"/>
                  </a:moveTo>
                  <a:cubicBezTo>
                    <a:pt x="39" y="28"/>
                    <a:pt x="39" y="28"/>
                    <a:pt x="39" y="28"/>
                  </a:cubicBezTo>
                  <a:cubicBezTo>
                    <a:pt x="28" y="21"/>
                    <a:pt x="18" y="11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7" y="40"/>
                  </a:lnTo>
                  <a:close/>
                </a:path>
              </a:pathLst>
            </a:custGeom>
            <a:solidFill>
              <a:srgbClr val="F3B6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829EDA28-5374-5D60-AAEC-D828C4C53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548"/>
              <a:ext cx="45" cy="50"/>
            </a:xfrm>
            <a:custGeom>
              <a:avLst/>
              <a:gdLst>
                <a:gd name="T0" fmla="*/ 13 w 25"/>
                <a:gd name="T1" fmla="*/ 0 h 28"/>
                <a:gd name="T2" fmla="*/ 0 w 25"/>
                <a:gd name="T3" fmla="*/ 13 h 28"/>
                <a:gd name="T4" fmla="*/ 15 w 25"/>
                <a:gd name="T5" fmla="*/ 28 h 28"/>
                <a:gd name="T6" fmla="*/ 25 w 25"/>
                <a:gd name="T7" fmla="*/ 17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2"/>
                    <a:pt x="16" y="6"/>
                    <a:pt x="13" y="0"/>
                  </a:cubicBezTo>
                  <a:close/>
                </a:path>
              </a:pathLst>
            </a:custGeom>
            <a:solidFill>
              <a:srgbClr val="FBE1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7134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0215AE07-C50E-A10B-1A51-F2DFF176F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82" y="1528621"/>
            <a:ext cx="5732232" cy="3416750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Features Engineer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7" name="Group 891">
            <a:extLst>
              <a:ext uri="{FF2B5EF4-FFF2-40B4-BE49-F238E27FC236}">
                <a16:creationId xmlns:a16="http://schemas.microsoft.com/office/drawing/2014/main" id="{319DD417-FC0D-308E-329E-2F6261B84143}"/>
              </a:ext>
            </a:extLst>
          </p:cNvPr>
          <p:cNvGrpSpPr/>
          <p:nvPr/>
        </p:nvGrpSpPr>
        <p:grpSpPr>
          <a:xfrm>
            <a:off x="9222375" y="453127"/>
            <a:ext cx="838200" cy="836612"/>
            <a:chOff x="3338513" y="1341438"/>
            <a:chExt cx="838200" cy="836612"/>
          </a:xfrm>
        </p:grpSpPr>
        <p:sp>
          <p:nvSpPr>
            <p:cNvPr id="68" name="Freeform 321">
              <a:extLst>
                <a:ext uri="{FF2B5EF4-FFF2-40B4-BE49-F238E27FC236}">
                  <a16:creationId xmlns:a16="http://schemas.microsoft.com/office/drawing/2014/main" id="{68297B8C-C82E-A133-590B-52C01482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  <a:close/>
                </a:path>
              </a:pathLst>
            </a:custGeom>
            <a:solidFill>
              <a:srgbClr val="4CC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322">
              <a:extLst>
                <a:ext uri="{FF2B5EF4-FFF2-40B4-BE49-F238E27FC236}">
                  <a16:creationId xmlns:a16="http://schemas.microsoft.com/office/drawing/2014/main" id="{1E7DD1A0-AC56-9861-9170-D8882F4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323">
              <a:extLst>
                <a:ext uri="{FF2B5EF4-FFF2-40B4-BE49-F238E27FC236}">
                  <a16:creationId xmlns:a16="http://schemas.microsoft.com/office/drawing/2014/main" id="{F22AFE82-DCD8-FA32-09D8-BD972F6C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324">
              <a:extLst>
                <a:ext uri="{FF2B5EF4-FFF2-40B4-BE49-F238E27FC236}">
                  <a16:creationId xmlns:a16="http://schemas.microsoft.com/office/drawing/2014/main" id="{9276C788-322B-4E9F-DC0E-203AE5D5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Rectangle 325">
              <a:extLst>
                <a:ext uri="{FF2B5EF4-FFF2-40B4-BE49-F238E27FC236}">
                  <a16:creationId xmlns:a16="http://schemas.microsoft.com/office/drawing/2014/main" id="{50D22F94-3471-9A20-8200-03E44D67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solidFill>
              <a:srgbClr val="E1CE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Rectangle 326">
              <a:extLst>
                <a:ext uri="{FF2B5EF4-FFF2-40B4-BE49-F238E27FC236}">
                  <a16:creationId xmlns:a16="http://schemas.microsoft.com/office/drawing/2014/main" id="{0D9DB1BF-391C-6676-6103-257535A37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327">
              <a:extLst>
                <a:ext uri="{FF2B5EF4-FFF2-40B4-BE49-F238E27FC236}">
                  <a16:creationId xmlns:a16="http://schemas.microsoft.com/office/drawing/2014/main" id="{3B6C29BA-473A-582C-22E1-6774686C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328">
              <a:extLst>
                <a:ext uri="{FF2B5EF4-FFF2-40B4-BE49-F238E27FC236}">
                  <a16:creationId xmlns:a16="http://schemas.microsoft.com/office/drawing/2014/main" id="{E79993F6-9BF9-BFC8-79C1-779C27634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329">
              <a:extLst>
                <a:ext uri="{FF2B5EF4-FFF2-40B4-BE49-F238E27FC236}">
                  <a16:creationId xmlns:a16="http://schemas.microsoft.com/office/drawing/2014/main" id="{9E56D1F4-3536-6239-986B-47D15EF7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E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330">
              <a:extLst>
                <a:ext uri="{FF2B5EF4-FFF2-40B4-BE49-F238E27FC236}">
                  <a16:creationId xmlns:a16="http://schemas.microsoft.com/office/drawing/2014/main" id="{BC56B656-DC52-AB70-3457-F8F3B654B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331">
              <a:extLst>
                <a:ext uri="{FF2B5EF4-FFF2-40B4-BE49-F238E27FC236}">
                  <a16:creationId xmlns:a16="http://schemas.microsoft.com/office/drawing/2014/main" id="{2E093E91-68B5-E0D7-F7E7-15938FE0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332">
              <a:extLst>
                <a:ext uri="{FF2B5EF4-FFF2-40B4-BE49-F238E27FC236}">
                  <a16:creationId xmlns:a16="http://schemas.microsoft.com/office/drawing/2014/main" id="{A854E3FC-510F-D1FB-CAE0-C772D0660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333">
              <a:extLst>
                <a:ext uri="{FF2B5EF4-FFF2-40B4-BE49-F238E27FC236}">
                  <a16:creationId xmlns:a16="http://schemas.microsoft.com/office/drawing/2014/main" id="{D54B142B-BB6B-8068-4F79-25341DA8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334">
              <a:extLst>
                <a:ext uri="{FF2B5EF4-FFF2-40B4-BE49-F238E27FC236}">
                  <a16:creationId xmlns:a16="http://schemas.microsoft.com/office/drawing/2014/main" id="{C12249C7-9F4E-79AF-A0C3-4EB82379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335">
              <a:extLst>
                <a:ext uri="{FF2B5EF4-FFF2-40B4-BE49-F238E27FC236}">
                  <a16:creationId xmlns:a16="http://schemas.microsoft.com/office/drawing/2014/main" id="{8D47A282-01BA-A97F-316D-115979DC7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550988"/>
              <a:ext cx="79375" cy="157162"/>
            </a:xfrm>
            <a:custGeom>
              <a:avLst/>
              <a:gdLst/>
              <a:ahLst/>
              <a:cxnLst>
                <a:cxn ang="0">
                  <a:pos x="401" y="394"/>
                </a:cxn>
                <a:cxn ang="0">
                  <a:pos x="401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401" y="394"/>
                </a:cxn>
              </a:cxnLst>
              <a:rect l="0" t="0" r="r" b="b"/>
              <a:pathLst>
                <a:path w="401" h="791">
                  <a:moveTo>
                    <a:pt x="401" y="394"/>
                  </a:moveTo>
                  <a:lnTo>
                    <a:pt x="40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401" y="39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336">
              <a:extLst>
                <a:ext uri="{FF2B5EF4-FFF2-40B4-BE49-F238E27FC236}">
                  <a16:creationId xmlns:a16="http://schemas.microsoft.com/office/drawing/2014/main" id="{34FFF3F5-B9E2-3975-24ED-B48050C5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550988"/>
              <a:ext cx="104775" cy="157162"/>
            </a:xfrm>
            <a:custGeom>
              <a:avLst/>
              <a:gdLst/>
              <a:ahLst/>
              <a:cxnLst>
                <a:cxn ang="0">
                  <a:pos x="528" y="791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528" y="791"/>
                </a:cxn>
              </a:cxnLst>
              <a:rect l="0" t="0" r="r" b="b"/>
              <a:pathLst>
                <a:path w="528" h="791">
                  <a:moveTo>
                    <a:pt x="528" y="791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528" y="791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337">
              <a:extLst>
                <a:ext uri="{FF2B5EF4-FFF2-40B4-BE49-F238E27FC236}">
                  <a16:creationId xmlns:a16="http://schemas.microsoft.com/office/drawing/2014/main" id="{BFC0F5C5-FA9C-1E02-755F-15EC9ACFB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338">
              <a:extLst>
                <a:ext uri="{FF2B5EF4-FFF2-40B4-BE49-F238E27FC236}">
                  <a16:creationId xmlns:a16="http://schemas.microsoft.com/office/drawing/2014/main" id="{DDCEC792-DCFA-04AF-0845-59E904C77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339">
              <a:extLst>
                <a:ext uri="{FF2B5EF4-FFF2-40B4-BE49-F238E27FC236}">
                  <a16:creationId xmlns:a16="http://schemas.microsoft.com/office/drawing/2014/main" id="{095080F0-D3CF-0FE3-0951-3169C08D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603375"/>
              <a:ext cx="104775" cy="207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  <a:cxn ang="0">
                  <a:pos x="528" y="1050"/>
                </a:cxn>
                <a:cxn ang="0">
                  <a:pos x="528" y="527"/>
                </a:cxn>
                <a:cxn ang="0">
                  <a:pos x="0" y="0"/>
                </a:cxn>
              </a:cxnLst>
              <a:rect l="0" t="0" r="r" b="b"/>
              <a:pathLst>
                <a:path w="528" h="1050">
                  <a:moveTo>
                    <a:pt x="0" y="0"/>
                  </a:moveTo>
                  <a:lnTo>
                    <a:pt x="0" y="1050"/>
                  </a:lnTo>
                  <a:lnTo>
                    <a:pt x="528" y="1050"/>
                  </a:lnTo>
                  <a:lnTo>
                    <a:pt x="528" y="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340">
              <a:extLst>
                <a:ext uri="{FF2B5EF4-FFF2-40B4-BE49-F238E27FC236}">
                  <a16:creationId xmlns:a16="http://schemas.microsoft.com/office/drawing/2014/main" id="{68D29878-9969-28D5-CA55-415D97419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341">
              <a:extLst>
                <a:ext uri="{FF2B5EF4-FFF2-40B4-BE49-F238E27FC236}">
                  <a16:creationId xmlns:a16="http://schemas.microsoft.com/office/drawing/2014/main" id="{505899FE-B880-9842-A39C-B740A9FD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342">
              <a:extLst>
                <a:ext uri="{FF2B5EF4-FFF2-40B4-BE49-F238E27FC236}">
                  <a16:creationId xmlns:a16="http://schemas.microsoft.com/office/drawing/2014/main" id="{E96994F0-C0F7-D6C3-A8EC-7C419365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343">
              <a:extLst>
                <a:ext uri="{FF2B5EF4-FFF2-40B4-BE49-F238E27FC236}">
                  <a16:creationId xmlns:a16="http://schemas.microsoft.com/office/drawing/2014/main" id="{16451517-3347-EA03-B155-AF1D582E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344">
              <a:extLst>
                <a:ext uri="{FF2B5EF4-FFF2-40B4-BE49-F238E27FC236}">
                  <a16:creationId xmlns:a16="http://schemas.microsoft.com/office/drawing/2014/main" id="{20421F1A-3D80-683F-3985-D638C450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628775"/>
              <a:ext cx="79375" cy="182562"/>
            </a:xfrm>
            <a:custGeom>
              <a:avLst/>
              <a:gdLst/>
              <a:ahLst/>
              <a:cxnLst>
                <a:cxn ang="0">
                  <a:pos x="401" y="0"/>
                </a:cxn>
                <a:cxn ang="0">
                  <a:pos x="0" y="397"/>
                </a:cxn>
                <a:cxn ang="0">
                  <a:pos x="0" y="920"/>
                </a:cxn>
                <a:cxn ang="0">
                  <a:pos x="401" y="920"/>
                </a:cxn>
                <a:cxn ang="0">
                  <a:pos x="401" y="0"/>
                </a:cxn>
              </a:cxnLst>
              <a:rect l="0" t="0" r="r" b="b"/>
              <a:pathLst>
                <a:path w="401" h="920">
                  <a:moveTo>
                    <a:pt x="401" y="0"/>
                  </a:moveTo>
                  <a:lnTo>
                    <a:pt x="0" y="397"/>
                  </a:lnTo>
                  <a:lnTo>
                    <a:pt x="0" y="920"/>
                  </a:lnTo>
                  <a:lnTo>
                    <a:pt x="401" y="92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345">
              <a:extLst>
                <a:ext uri="{FF2B5EF4-FFF2-40B4-BE49-F238E27FC236}">
                  <a16:creationId xmlns:a16="http://schemas.microsoft.com/office/drawing/2014/main" id="{9BE46A73-4EF1-3A90-6495-897E6E04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346">
              <a:extLst>
                <a:ext uri="{FF2B5EF4-FFF2-40B4-BE49-F238E27FC236}">
                  <a16:creationId xmlns:a16="http://schemas.microsoft.com/office/drawing/2014/main" id="{D733E15B-6444-5EB1-5B49-3C7D668F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Rectangle 347">
              <a:extLst>
                <a:ext uri="{FF2B5EF4-FFF2-40B4-BE49-F238E27FC236}">
                  <a16:creationId xmlns:a16="http://schemas.microsoft.com/office/drawing/2014/main" id="{B80CF18A-DB9B-8EDE-2A1B-0BBDB0C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Rectangle 348">
              <a:extLst>
                <a:ext uri="{FF2B5EF4-FFF2-40B4-BE49-F238E27FC236}">
                  <a16:creationId xmlns:a16="http://schemas.microsoft.com/office/drawing/2014/main" id="{C7E01C2A-21CF-F5AE-969C-F5380AE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Rectangle 349">
              <a:extLst>
                <a:ext uri="{FF2B5EF4-FFF2-40B4-BE49-F238E27FC236}">
                  <a16:creationId xmlns:a16="http://schemas.microsoft.com/office/drawing/2014/main" id="{00096856-3A15-B1C2-554A-BB55BC80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Rectangle 350">
              <a:extLst>
                <a:ext uri="{FF2B5EF4-FFF2-40B4-BE49-F238E27FC236}">
                  <a16:creationId xmlns:a16="http://schemas.microsoft.com/office/drawing/2014/main" id="{A8E51172-07B8-6679-9F16-B2AB30758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Rectangle 351">
              <a:extLst>
                <a:ext uri="{FF2B5EF4-FFF2-40B4-BE49-F238E27FC236}">
                  <a16:creationId xmlns:a16="http://schemas.microsoft.com/office/drawing/2014/main" id="{962CE834-6913-C44E-856B-51CC469C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Rectangle 352">
              <a:extLst>
                <a:ext uri="{FF2B5EF4-FFF2-40B4-BE49-F238E27FC236}">
                  <a16:creationId xmlns:a16="http://schemas.microsoft.com/office/drawing/2014/main" id="{087C33FC-C49C-90FD-CB13-0B57B4B9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353">
              <a:extLst>
                <a:ext uri="{FF2B5EF4-FFF2-40B4-BE49-F238E27FC236}">
                  <a16:creationId xmlns:a16="http://schemas.microsoft.com/office/drawing/2014/main" id="{E70A4D1A-7C2D-34BB-ADD0-7D0E85A90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354">
              <a:extLst>
                <a:ext uri="{FF2B5EF4-FFF2-40B4-BE49-F238E27FC236}">
                  <a16:creationId xmlns:a16="http://schemas.microsoft.com/office/drawing/2014/main" id="{AC07A992-DC27-4FF0-D565-E10FDD4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Freeform 355">
              <a:extLst>
                <a:ext uri="{FF2B5EF4-FFF2-40B4-BE49-F238E27FC236}">
                  <a16:creationId xmlns:a16="http://schemas.microsoft.com/office/drawing/2014/main" id="{E6F416D7-3E23-D3D3-7CB5-D483563FE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2" y="132"/>
                </a:cxn>
                <a:cxn ang="0">
                  <a:pos x="2513" y="132"/>
                </a:cxn>
                <a:cxn ang="0">
                  <a:pos x="2513" y="1446"/>
                </a:cxn>
                <a:cxn ang="0">
                  <a:pos x="132" y="1446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2512" y="132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2" y="132"/>
                  </a:moveTo>
                  <a:lnTo>
                    <a:pt x="2513" y="132"/>
                  </a:lnTo>
                  <a:lnTo>
                    <a:pt x="2513" y="1446"/>
                  </a:lnTo>
                  <a:lnTo>
                    <a:pt x="132" y="144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2512" y="132"/>
                  </a:lnTo>
                  <a:close/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4750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Freeform 356">
              <a:extLst>
                <a:ext uri="{FF2B5EF4-FFF2-40B4-BE49-F238E27FC236}">
                  <a16:creationId xmlns:a16="http://schemas.microsoft.com/office/drawing/2014/main" id="{5726CE63-E44B-5F87-E628-46D2F963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471488" cy="260350"/>
            </a:xfrm>
            <a:custGeom>
              <a:avLst/>
              <a:gdLst/>
              <a:ahLst/>
              <a:cxnLst>
                <a:cxn ang="0">
                  <a:pos x="2380" y="0"/>
                </a:cxn>
                <a:cxn ang="0">
                  <a:pos x="2381" y="0"/>
                </a:cxn>
                <a:cxn ang="0">
                  <a:pos x="2381" y="1314"/>
                </a:cxn>
                <a:cxn ang="0">
                  <a:pos x="0" y="13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80" y="0"/>
                </a:cxn>
              </a:cxnLst>
              <a:rect l="0" t="0" r="r" b="b"/>
              <a:pathLst>
                <a:path w="2381" h="1314">
                  <a:moveTo>
                    <a:pt x="2380" y="0"/>
                  </a:moveTo>
                  <a:lnTo>
                    <a:pt x="2381" y="0"/>
                  </a:lnTo>
                  <a:lnTo>
                    <a:pt x="2381" y="1314"/>
                  </a:lnTo>
                  <a:lnTo>
                    <a:pt x="0" y="13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357">
              <a:extLst>
                <a:ext uri="{FF2B5EF4-FFF2-40B4-BE49-F238E27FC236}">
                  <a16:creationId xmlns:a16="http://schemas.microsoft.com/office/drawing/2014/main" id="{99F6A2B8-88D1-4AA7-0D30-038EA71A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358">
              <a:extLst>
                <a:ext uri="{FF2B5EF4-FFF2-40B4-BE49-F238E27FC236}">
                  <a16:creationId xmlns:a16="http://schemas.microsoft.com/office/drawing/2014/main" id="{9BCDB716-708A-24B3-6ABE-D800100E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359">
              <a:extLst>
                <a:ext uri="{FF2B5EF4-FFF2-40B4-BE49-F238E27FC236}">
                  <a16:creationId xmlns:a16="http://schemas.microsoft.com/office/drawing/2014/main" id="{E9B2A5FB-4DD5-B9C3-AB27-9607B911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360">
              <a:extLst>
                <a:ext uri="{FF2B5EF4-FFF2-40B4-BE49-F238E27FC236}">
                  <a16:creationId xmlns:a16="http://schemas.microsoft.com/office/drawing/2014/main" id="{5E829D91-3E31-28F9-EE46-A2D34EBF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1530350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9" y="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Rectangle 361">
              <a:extLst>
                <a:ext uri="{FF2B5EF4-FFF2-40B4-BE49-F238E27FC236}">
                  <a16:creationId xmlns:a16="http://schemas.microsoft.com/office/drawing/2014/main" id="{95D8D1BB-7518-9F2C-7163-AEBF620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solidFill>
              <a:srgbClr val="DBCC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Rectangle 362">
              <a:extLst>
                <a:ext uri="{FF2B5EF4-FFF2-40B4-BE49-F238E27FC236}">
                  <a16:creationId xmlns:a16="http://schemas.microsoft.com/office/drawing/2014/main" id="{85ECC923-9D94-7FB8-7BBD-51C81DEA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363">
              <a:extLst>
                <a:ext uri="{FF2B5EF4-FFF2-40B4-BE49-F238E27FC236}">
                  <a16:creationId xmlns:a16="http://schemas.microsoft.com/office/drawing/2014/main" id="{4670950D-78DC-F49F-C755-193FF6D8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364">
              <a:extLst>
                <a:ext uri="{FF2B5EF4-FFF2-40B4-BE49-F238E27FC236}">
                  <a16:creationId xmlns:a16="http://schemas.microsoft.com/office/drawing/2014/main" id="{37A3BB7C-D834-ED23-961A-95B85C86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365">
              <a:extLst>
                <a:ext uri="{FF2B5EF4-FFF2-40B4-BE49-F238E27FC236}">
                  <a16:creationId xmlns:a16="http://schemas.microsoft.com/office/drawing/2014/main" id="{2022F03D-7323-C030-10EC-824E2AAA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366">
              <a:extLst>
                <a:ext uri="{FF2B5EF4-FFF2-40B4-BE49-F238E27FC236}">
                  <a16:creationId xmlns:a16="http://schemas.microsoft.com/office/drawing/2014/main" id="{80448DD1-6D97-8681-418E-9F4C3FF7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367">
              <a:extLst>
                <a:ext uri="{FF2B5EF4-FFF2-40B4-BE49-F238E27FC236}">
                  <a16:creationId xmlns:a16="http://schemas.microsoft.com/office/drawing/2014/main" id="{831478C5-3649-9D4E-7A28-E69D6522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368">
              <a:extLst>
                <a:ext uri="{FF2B5EF4-FFF2-40B4-BE49-F238E27FC236}">
                  <a16:creationId xmlns:a16="http://schemas.microsoft.com/office/drawing/2014/main" id="{0C8B5DC1-5528-8072-B852-C85F6A2B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369">
              <a:extLst>
                <a:ext uri="{FF2B5EF4-FFF2-40B4-BE49-F238E27FC236}">
                  <a16:creationId xmlns:a16="http://schemas.microsoft.com/office/drawing/2014/main" id="{7FC14FB1-5734-6A67-261D-8B9B16F9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370">
              <a:extLst>
                <a:ext uri="{FF2B5EF4-FFF2-40B4-BE49-F238E27FC236}">
                  <a16:creationId xmlns:a16="http://schemas.microsoft.com/office/drawing/2014/main" id="{987ECEA6-0497-66E8-1E38-764E5653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371">
              <a:extLst>
                <a:ext uri="{FF2B5EF4-FFF2-40B4-BE49-F238E27FC236}">
                  <a16:creationId xmlns:a16="http://schemas.microsoft.com/office/drawing/2014/main" id="{A883A429-0687-14AC-D9E5-5A5DC55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372">
              <a:extLst>
                <a:ext uri="{FF2B5EF4-FFF2-40B4-BE49-F238E27FC236}">
                  <a16:creationId xmlns:a16="http://schemas.microsoft.com/office/drawing/2014/main" id="{BB08CF2B-7F13-98F9-793F-DE351B15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373">
              <a:extLst>
                <a:ext uri="{FF2B5EF4-FFF2-40B4-BE49-F238E27FC236}">
                  <a16:creationId xmlns:a16="http://schemas.microsoft.com/office/drawing/2014/main" id="{E3370D86-EA19-AFC4-2AE6-B4C84FA0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374">
              <a:extLst>
                <a:ext uri="{FF2B5EF4-FFF2-40B4-BE49-F238E27FC236}">
                  <a16:creationId xmlns:a16="http://schemas.microsoft.com/office/drawing/2014/main" id="{4DA4568E-8287-0353-D11A-1919864F9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375">
              <a:extLst>
                <a:ext uri="{FF2B5EF4-FFF2-40B4-BE49-F238E27FC236}">
                  <a16:creationId xmlns:a16="http://schemas.microsoft.com/office/drawing/2014/main" id="{0F4157FC-CE75-A2F6-FAD6-8DC2231D0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376">
              <a:extLst>
                <a:ext uri="{FF2B5EF4-FFF2-40B4-BE49-F238E27FC236}">
                  <a16:creationId xmlns:a16="http://schemas.microsoft.com/office/drawing/2014/main" id="{71D39616-2231-5964-8F8E-CF1D5208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377">
              <a:extLst>
                <a:ext uri="{FF2B5EF4-FFF2-40B4-BE49-F238E27FC236}">
                  <a16:creationId xmlns:a16="http://schemas.microsoft.com/office/drawing/2014/main" id="{A55BADB3-D621-06B1-5DA3-A6AC4A93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378">
              <a:extLst>
                <a:ext uri="{FF2B5EF4-FFF2-40B4-BE49-F238E27FC236}">
                  <a16:creationId xmlns:a16="http://schemas.microsoft.com/office/drawing/2014/main" id="{2023314E-590C-B04C-9105-0FBD675D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379">
              <a:extLst>
                <a:ext uri="{FF2B5EF4-FFF2-40B4-BE49-F238E27FC236}">
                  <a16:creationId xmlns:a16="http://schemas.microsoft.com/office/drawing/2014/main" id="{C6EDCE73-460E-1CD4-A0B5-A6DB9993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380">
              <a:extLst>
                <a:ext uri="{FF2B5EF4-FFF2-40B4-BE49-F238E27FC236}">
                  <a16:creationId xmlns:a16="http://schemas.microsoft.com/office/drawing/2014/main" id="{97F9136D-1983-B803-837F-E70C599B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381">
              <a:extLst>
                <a:ext uri="{FF2B5EF4-FFF2-40B4-BE49-F238E27FC236}">
                  <a16:creationId xmlns:a16="http://schemas.microsoft.com/office/drawing/2014/main" id="{C8EBC314-1F8B-B5E7-BAAB-C11B3FAB4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8863" y="1550988"/>
              <a:ext cx="1588" cy="260350"/>
            </a:xfrm>
            <a:custGeom>
              <a:avLst/>
              <a:gdLst/>
              <a:ahLst/>
              <a:cxnLst>
                <a:cxn ang="0">
                  <a:pos x="4" y="828"/>
                </a:cxn>
                <a:cxn ang="0">
                  <a:pos x="0" y="830"/>
                </a:cxn>
                <a:cxn ang="0">
                  <a:pos x="0" y="1314"/>
                </a:cxn>
                <a:cxn ang="0">
                  <a:pos x="8" y="1314"/>
                </a:cxn>
                <a:cxn ang="0">
                  <a:pos x="8" y="830"/>
                </a:cxn>
                <a:cxn ang="0">
                  <a:pos x="4" y="828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1314">
                  <a:moveTo>
                    <a:pt x="4" y="828"/>
                  </a:moveTo>
                  <a:lnTo>
                    <a:pt x="0" y="830"/>
                  </a:lnTo>
                  <a:lnTo>
                    <a:pt x="0" y="1314"/>
                  </a:lnTo>
                  <a:lnTo>
                    <a:pt x="8" y="1314"/>
                  </a:lnTo>
                  <a:lnTo>
                    <a:pt x="8" y="830"/>
                  </a:lnTo>
                  <a:lnTo>
                    <a:pt x="4" y="828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382">
              <a:extLst>
                <a:ext uri="{FF2B5EF4-FFF2-40B4-BE49-F238E27FC236}">
                  <a16:creationId xmlns:a16="http://schemas.microsoft.com/office/drawing/2014/main" id="{9EF951D2-8BA3-0196-8B1E-999A1089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714500"/>
              <a:ext cx="1588" cy="968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486"/>
                </a:cxn>
                <a:cxn ang="0">
                  <a:pos x="8" y="486"/>
                </a:cxn>
                <a:cxn ang="0">
                  <a:pos x="8" y="2"/>
                </a:cxn>
                <a:cxn ang="0">
                  <a:pos x="4" y="0"/>
                </a:cxn>
              </a:cxnLst>
              <a:rect l="0" t="0" r="r" b="b"/>
              <a:pathLst>
                <a:path w="8" h="486">
                  <a:moveTo>
                    <a:pt x="4" y="0"/>
                  </a:moveTo>
                  <a:lnTo>
                    <a:pt x="0" y="2"/>
                  </a:lnTo>
                  <a:lnTo>
                    <a:pt x="0" y="486"/>
                  </a:lnTo>
                  <a:lnTo>
                    <a:pt x="8" y="486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383">
              <a:extLst>
                <a:ext uri="{FF2B5EF4-FFF2-40B4-BE49-F238E27FC236}">
                  <a16:creationId xmlns:a16="http://schemas.microsoft.com/office/drawing/2014/main" id="{59F11157-5EEC-6A0D-D569-42D1B94C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550988"/>
              <a:ext cx="1588" cy="1508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758"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384">
              <a:extLst>
                <a:ext uri="{FF2B5EF4-FFF2-40B4-BE49-F238E27FC236}">
                  <a16:creationId xmlns:a16="http://schemas.microsoft.com/office/drawing/2014/main" id="{D6206506-CF8C-430C-E549-A8C3A4663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1550988"/>
              <a:ext cx="1588" cy="260350"/>
            </a:xfrm>
            <a:custGeom>
              <a:avLst/>
              <a:gdLst/>
              <a:ahLst/>
              <a:cxnLst>
                <a:cxn ang="0">
                  <a:pos x="9" y="1088"/>
                </a:cxn>
                <a:cxn ang="0">
                  <a:pos x="9" y="1088"/>
                </a:cxn>
                <a:cxn ang="0">
                  <a:pos x="5" y="1088"/>
                </a:cxn>
                <a:cxn ang="0">
                  <a:pos x="5" y="1088"/>
                </a:cxn>
                <a:cxn ang="0">
                  <a:pos x="0" y="1088"/>
                </a:cxn>
                <a:cxn ang="0">
                  <a:pos x="0" y="1314"/>
                </a:cxn>
                <a:cxn ang="0">
                  <a:pos x="5" y="1314"/>
                </a:cxn>
                <a:cxn ang="0">
                  <a:pos x="9" y="1314"/>
                </a:cxn>
                <a:cxn ang="0">
                  <a:pos x="9" y="108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314">
                  <a:moveTo>
                    <a:pt x="9" y="1088"/>
                  </a:moveTo>
                  <a:lnTo>
                    <a:pt x="9" y="1088"/>
                  </a:lnTo>
                  <a:lnTo>
                    <a:pt x="5" y="1088"/>
                  </a:lnTo>
                  <a:lnTo>
                    <a:pt x="5" y="1088"/>
                  </a:lnTo>
                  <a:lnTo>
                    <a:pt x="0" y="1088"/>
                  </a:lnTo>
                  <a:lnTo>
                    <a:pt x="0" y="1314"/>
                  </a:lnTo>
                  <a:lnTo>
                    <a:pt x="5" y="1314"/>
                  </a:lnTo>
                  <a:lnTo>
                    <a:pt x="9" y="1314"/>
                  </a:lnTo>
                  <a:lnTo>
                    <a:pt x="9" y="1088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385">
              <a:extLst>
                <a:ext uri="{FF2B5EF4-FFF2-40B4-BE49-F238E27FC236}">
                  <a16:creationId xmlns:a16="http://schemas.microsoft.com/office/drawing/2014/main" id="{F4D02247-3214-688F-6D30-4ADAC92EC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766888"/>
              <a:ext cx="1588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226"/>
                </a:cxn>
                <a:cxn ang="0">
                  <a:pos x="5" y="226"/>
                </a:cxn>
                <a:cxn ang="0">
                  <a:pos x="9" y="226"/>
                </a:cxn>
                <a:cxn ang="0">
                  <a:pos x="9" y="0"/>
                </a:cxn>
              </a:cxnLst>
              <a:rect l="0" t="0" r="r" b="b"/>
              <a:pathLst>
                <a:path w="9" h="226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5" y="226"/>
                  </a:lnTo>
                  <a:lnTo>
                    <a:pt x="9" y="226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386">
              <a:extLst>
                <a:ext uri="{FF2B5EF4-FFF2-40B4-BE49-F238E27FC236}">
                  <a16:creationId xmlns:a16="http://schemas.microsoft.com/office/drawing/2014/main" id="{3476981A-0C76-5F38-EB15-579603B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588" cy="1984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002"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387">
              <a:extLst>
                <a:ext uri="{FF2B5EF4-FFF2-40B4-BE49-F238E27FC236}">
                  <a16:creationId xmlns:a16="http://schemas.microsoft.com/office/drawing/2014/main" id="{DB17BE3F-C696-7511-0136-A1531D99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388">
              <a:extLst>
                <a:ext uri="{FF2B5EF4-FFF2-40B4-BE49-F238E27FC236}">
                  <a16:creationId xmlns:a16="http://schemas.microsoft.com/office/drawing/2014/main" id="{EC8D82B6-9D31-4A48-B62B-62F927E4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389">
              <a:extLst>
                <a:ext uri="{FF2B5EF4-FFF2-40B4-BE49-F238E27FC236}">
                  <a16:creationId xmlns:a16="http://schemas.microsoft.com/office/drawing/2014/main" id="{E0CDA823-CFD7-6D08-CAB7-EF1C3096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7F80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390">
              <a:extLst>
                <a:ext uri="{FF2B5EF4-FFF2-40B4-BE49-F238E27FC236}">
                  <a16:creationId xmlns:a16="http://schemas.microsoft.com/office/drawing/2014/main" id="{61AE37E4-8305-3474-5545-F0C916A2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391">
              <a:extLst>
                <a:ext uri="{FF2B5EF4-FFF2-40B4-BE49-F238E27FC236}">
                  <a16:creationId xmlns:a16="http://schemas.microsoft.com/office/drawing/2014/main" id="{9425BFE2-6F1B-8F2C-0758-B64E1E62B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76" y="1912938"/>
              <a:ext cx="169863" cy="57150"/>
            </a:xfrm>
            <a:custGeom>
              <a:avLst/>
              <a:gdLst/>
              <a:ahLst/>
              <a:cxnLst>
                <a:cxn ang="0">
                  <a:pos x="855" y="282"/>
                </a:cxn>
                <a:cxn ang="0">
                  <a:pos x="726" y="282"/>
                </a:cxn>
                <a:cxn ang="0">
                  <a:pos x="855" y="28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5" y="8"/>
                </a:cxn>
                <a:cxn ang="0">
                  <a:pos x="31" y="14"/>
                </a:cxn>
                <a:cxn ang="0">
                  <a:pos x="48" y="17"/>
                </a:cxn>
                <a:cxn ang="0">
                  <a:pos x="65" y="18"/>
                </a:cxn>
                <a:cxn ang="0">
                  <a:pos x="65" y="18"/>
                </a:cxn>
                <a:cxn ang="0">
                  <a:pos x="48" y="17"/>
                </a:cxn>
                <a:cxn ang="0">
                  <a:pos x="31" y="14"/>
                </a:cxn>
                <a:cxn ang="0">
                  <a:pos x="15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5" h="282">
                  <a:moveTo>
                    <a:pt x="855" y="282"/>
                  </a:moveTo>
                  <a:lnTo>
                    <a:pt x="726" y="282"/>
                  </a:lnTo>
                  <a:lnTo>
                    <a:pt x="855" y="28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8"/>
                  </a:lnTo>
                  <a:lnTo>
                    <a:pt x="31" y="14"/>
                  </a:lnTo>
                  <a:lnTo>
                    <a:pt x="48" y="17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48" y="17"/>
                  </a:lnTo>
                  <a:lnTo>
                    <a:pt x="31" y="14"/>
                  </a:lnTo>
                  <a:lnTo>
                    <a:pt x="15" y="8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B3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392">
              <a:extLst>
                <a:ext uri="{FF2B5EF4-FFF2-40B4-BE49-F238E27FC236}">
                  <a16:creationId xmlns:a16="http://schemas.microsoft.com/office/drawing/2014/main" id="{2495FF35-2768-25B8-7177-00F411E0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25400" cy="158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0"/>
                </a:cxn>
                <a:cxn ang="0">
                  <a:pos x="129" y="0"/>
                </a:cxn>
              </a:cxnLst>
              <a:rect l="0" t="0" r="r" b="b"/>
              <a:pathLst>
                <a:path w="129">
                  <a:moveTo>
                    <a:pt x="129" y="0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393">
              <a:extLst>
                <a:ext uri="{FF2B5EF4-FFF2-40B4-BE49-F238E27FC236}">
                  <a16:creationId xmlns:a16="http://schemas.microsoft.com/office/drawing/2014/main" id="{548A5F43-12BA-9FBF-0C12-A3336B4C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76" y="1912938"/>
              <a:ext cx="14288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8"/>
                </a:cxn>
                <a:cxn ang="0">
                  <a:pos x="30" y="14"/>
                </a:cxn>
                <a:cxn ang="0">
                  <a:pos x="47" y="17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47" y="17"/>
                </a:cxn>
                <a:cxn ang="0">
                  <a:pos x="30" y="14"/>
                </a:cxn>
                <a:cxn ang="0">
                  <a:pos x="14" y="8"/>
                </a:cxn>
                <a:cxn ang="0">
                  <a:pos x="0" y="0"/>
                </a:cxn>
              </a:cxnLst>
              <a:rect l="0" t="0" r="r" b="b"/>
              <a:pathLst>
                <a:path w="64" h="18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30" y="14"/>
                  </a:lnTo>
                  <a:lnTo>
                    <a:pt x="47" y="17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394">
              <a:extLst>
                <a:ext uri="{FF2B5EF4-FFF2-40B4-BE49-F238E27FC236}">
                  <a16:creationId xmlns:a16="http://schemas.microsoft.com/office/drawing/2014/main" id="{98357686-F0EE-29D0-D415-7CCCB2BC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6" y="1912938"/>
              <a:ext cx="1588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2" name="Group 4747">
            <a:extLst>
              <a:ext uri="{FF2B5EF4-FFF2-40B4-BE49-F238E27FC236}">
                <a16:creationId xmlns:a16="http://schemas.microsoft.com/office/drawing/2014/main" id="{0F1FAE26-AE55-385E-34D0-99E830D41F35}"/>
              </a:ext>
            </a:extLst>
          </p:cNvPr>
          <p:cNvGrpSpPr/>
          <p:nvPr/>
        </p:nvGrpSpPr>
        <p:grpSpPr>
          <a:xfrm>
            <a:off x="2131425" y="470500"/>
            <a:ext cx="914102" cy="778054"/>
            <a:chOff x="2001838" y="-11113"/>
            <a:chExt cx="1090613" cy="1090613"/>
          </a:xfrm>
        </p:grpSpPr>
        <p:sp>
          <p:nvSpPr>
            <p:cNvPr id="143" name="Freeform 323">
              <a:extLst>
                <a:ext uri="{FF2B5EF4-FFF2-40B4-BE49-F238E27FC236}">
                  <a16:creationId xmlns:a16="http://schemas.microsoft.com/office/drawing/2014/main" id="{8BD52489-0D09-DE03-7B77-5E8A257D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Freeform 324">
              <a:extLst>
                <a:ext uri="{FF2B5EF4-FFF2-40B4-BE49-F238E27FC236}">
                  <a16:creationId xmlns:a16="http://schemas.microsoft.com/office/drawing/2014/main" id="{3D280AAA-0A40-AE98-8044-033C8A8A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Freeform 325">
              <a:extLst>
                <a:ext uri="{FF2B5EF4-FFF2-40B4-BE49-F238E27FC236}">
                  <a16:creationId xmlns:a16="http://schemas.microsoft.com/office/drawing/2014/main" id="{BC084D04-9E48-B9BD-8CB7-642DC7EB5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Freeform 326">
              <a:extLst>
                <a:ext uri="{FF2B5EF4-FFF2-40B4-BE49-F238E27FC236}">
                  <a16:creationId xmlns:a16="http://schemas.microsoft.com/office/drawing/2014/main" id="{DC7BB4A2-1482-BDE1-8777-63FD35B7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Freeform 327">
              <a:extLst>
                <a:ext uri="{FF2B5EF4-FFF2-40B4-BE49-F238E27FC236}">
                  <a16:creationId xmlns:a16="http://schemas.microsoft.com/office/drawing/2014/main" id="{D2AD0492-E879-43A8-882C-420E9CBB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Freeform 328">
              <a:extLst>
                <a:ext uri="{FF2B5EF4-FFF2-40B4-BE49-F238E27FC236}">
                  <a16:creationId xmlns:a16="http://schemas.microsoft.com/office/drawing/2014/main" id="{69D846B2-D995-A6F4-D753-88DE6234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Freeform 329">
              <a:extLst>
                <a:ext uri="{FF2B5EF4-FFF2-40B4-BE49-F238E27FC236}">
                  <a16:creationId xmlns:a16="http://schemas.microsoft.com/office/drawing/2014/main" id="{04228B22-F407-A813-0D02-D73CFB93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Freeform 330">
              <a:extLst>
                <a:ext uri="{FF2B5EF4-FFF2-40B4-BE49-F238E27FC236}">
                  <a16:creationId xmlns:a16="http://schemas.microsoft.com/office/drawing/2014/main" id="{D3F673D0-95BB-02BD-F80C-F884772D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Freeform 331">
              <a:extLst>
                <a:ext uri="{FF2B5EF4-FFF2-40B4-BE49-F238E27FC236}">
                  <a16:creationId xmlns:a16="http://schemas.microsoft.com/office/drawing/2014/main" id="{EDC7F993-D72B-4700-0226-17CFD0E5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938" y="242887"/>
              <a:ext cx="265113" cy="261938"/>
            </a:xfrm>
            <a:custGeom>
              <a:avLst/>
              <a:gdLst>
                <a:gd name="T0" fmla="*/ 167 w 167"/>
                <a:gd name="T1" fmla="*/ 74 h 165"/>
                <a:gd name="T2" fmla="*/ 153 w 167"/>
                <a:gd name="T3" fmla="*/ 70 h 165"/>
                <a:gd name="T4" fmla="*/ 151 w 167"/>
                <a:gd name="T5" fmla="*/ 58 h 165"/>
                <a:gd name="T6" fmla="*/ 151 w 167"/>
                <a:gd name="T7" fmla="*/ 34 h 165"/>
                <a:gd name="T8" fmla="*/ 139 w 167"/>
                <a:gd name="T9" fmla="*/ 36 h 165"/>
                <a:gd name="T10" fmla="*/ 134 w 167"/>
                <a:gd name="T11" fmla="*/ 31 h 165"/>
                <a:gd name="T12" fmla="*/ 130 w 167"/>
                <a:gd name="T13" fmla="*/ 28 h 165"/>
                <a:gd name="T14" fmla="*/ 132 w 167"/>
                <a:gd name="T15" fmla="*/ 16 h 165"/>
                <a:gd name="T16" fmla="*/ 108 w 167"/>
                <a:gd name="T17" fmla="*/ 16 h 165"/>
                <a:gd name="T18" fmla="*/ 97 w 167"/>
                <a:gd name="T19" fmla="*/ 12 h 165"/>
                <a:gd name="T20" fmla="*/ 92 w 167"/>
                <a:gd name="T21" fmla="*/ 0 h 165"/>
                <a:gd name="T22" fmla="*/ 71 w 167"/>
                <a:gd name="T23" fmla="*/ 12 h 165"/>
                <a:gd name="T24" fmla="*/ 71 w 167"/>
                <a:gd name="T25" fmla="*/ 12 h 165"/>
                <a:gd name="T26" fmla="*/ 49 w 167"/>
                <a:gd name="T27" fmla="*/ 7 h 165"/>
                <a:gd name="T28" fmla="*/ 37 w 167"/>
                <a:gd name="T29" fmla="*/ 28 h 165"/>
                <a:gd name="T30" fmla="*/ 37 w 167"/>
                <a:gd name="T31" fmla="*/ 28 h 165"/>
                <a:gd name="T32" fmla="*/ 33 w 167"/>
                <a:gd name="T33" fmla="*/ 31 h 165"/>
                <a:gd name="T34" fmla="*/ 29 w 167"/>
                <a:gd name="T35" fmla="*/ 36 h 165"/>
                <a:gd name="T36" fmla="*/ 7 w 167"/>
                <a:gd name="T37" fmla="*/ 49 h 165"/>
                <a:gd name="T38" fmla="*/ 16 w 167"/>
                <a:gd name="T39" fmla="*/ 58 h 165"/>
                <a:gd name="T40" fmla="*/ 13 w 167"/>
                <a:gd name="T41" fmla="*/ 70 h 165"/>
                <a:gd name="T42" fmla="*/ 0 w 167"/>
                <a:gd name="T43" fmla="*/ 92 h 165"/>
                <a:gd name="T44" fmla="*/ 13 w 167"/>
                <a:gd name="T45" fmla="*/ 95 h 165"/>
                <a:gd name="T46" fmla="*/ 16 w 167"/>
                <a:gd name="T47" fmla="*/ 106 h 165"/>
                <a:gd name="T48" fmla="*/ 16 w 167"/>
                <a:gd name="T49" fmla="*/ 132 h 165"/>
                <a:gd name="T50" fmla="*/ 29 w 167"/>
                <a:gd name="T51" fmla="*/ 128 h 165"/>
                <a:gd name="T52" fmla="*/ 33 w 167"/>
                <a:gd name="T53" fmla="*/ 133 h 165"/>
                <a:gd name="T54" fmla="*/ 37 w 167"/>
                <a:gd name="T55" fmla="*/ 137 h 165"/>
                <a:gd name="T56" fmla="*/ 49 w 167"/>
                <a:gd name="T57" fmla="*/ 159 h 165"/>
                <a:gd name="T58" fmla="*/ 59 w 167"/>
                <a:gd name="T59" fmla="*/ 151 h 165"/>
                <a:gd name="T60" fmla="*/ 71 w 167"/>
                <a:gd name="T61" fmla="*/ 153 h 165"/>
                <a:gd name="T62" fmla="*/ 92 w 167"/>
                <a:gd name="T63" fmla="*/ 165 h 165"/>
                <a:gd name="T64" fmla="*/ 97 w 167"/>
                <a:gd name="T65" fmla="*/ 153 h 165"/>
                <a:gd name="T66" fmla="*/ 108 w 167"/>
                <a:gd name="T67" fmla="*/ 151 h 165"/>
                <a:gd name="T68" fmla="*/ 132 w 167"/>
                <a:gd name="T69" fmla="*/ 151 h 165"/>
                <a:gd name="T70" fmla="*/ 130 w 167"/>
                <a:gd name="T71" fmla="*/ 137 h 165"/>
                <a:gd name="T72" fmla="*/ 134 w 167"/>
                <a:gd name="T73" fmla="*/ 133 h 165"/>
                <a:gd name="T74" fmla="*/ 139 w 167"/>
                <a:gd name="T75" fmla="*/ 128 h 165"/>
                <a:gd name="T76" fmla="*/ 151 w 167"/>
                <a:gd name="T77" fmla="*/ 132 h 165"/>
                <a:gd name="T78" fmla="*/ 151 w 167"/>
                <a:gd name="T79" fmla="*/ 106 h 165"/>
                <a:gd name="T80" fmla="*/ 153 w 167"/>
                <a:gd name="T81" fmla="*/ 95 h 165"/>
                <a:gd name="T82" fmla="*/ 167 w 167"/>
                <a:gd name="T83" fmla="*/ 92 h 165"/>
                <a:gd name="T84" fmla="*/ 83 w 167"/>
                <a:gd name="T85" fmla="*/ 119 h 165"/>
                <a:gd name="T86" fmla="*/ 70 w 167"/>
                <a:gd name="T87" fmla="*/ 115 h 165"/>
                <a:gd name="T88" fmla="*/ 59 w 167"/>
                <a:gd name="T89" fmla="*/ 108 h 165"/>
                <a:gd name="T90" fmla="*/ 51 w 167"/>
                <a:gd name="T91" fmla="*/ 97 h 165"/>
                <a:gd name="T92" fmla="*/ 48 w 167"/>
                <a:gd name="T93" fmla="*/ 83 h 165"/>
                <a:gd name="T94" fmla="*/ 49 w 167"/>
                <a:gd name="T95" fmla="*/ 76 h 165"/>
                <a:gd name="T96" fmla="*/ 54 w 167"/>
                <a:gd name="T97" fmla="*/ 63 h 165"/>
                <a:gd name="T98" fmla="*/ 64 w 167"/>
                <a:gd name="T99" fmla="*/ 54 h 165"/>
                <a:gd name="T100" fmla="*/ 76 w 167"/>
                <a:gd name="T101" fmla="*/ 49 h 165"/>
                <a:gd name="T102" fmla="*/ 83 w 167"/>
                <a:gd name="T103" fmla="*/ 47 h 165"/>
                <a:gd name="T104" fmla="*/ 97 w 167"/>
                <a:gd name="T105" fmla="*/ 50 h 165"/>
                <a:gd name="T106" fmla="*/ 108 w 167"/>
                <a:gd name="T107" fmla="*/ 57 h 165"/>
                <a:gd name="T108" fmla="*/ 116 w 167"/>
                <a:gd name="T109" fmla="*/ 70 h 165"/>
                <a:gd name="T110" fmla="*/ 119 w 167"/>
                <a:gd name="T111" fmla="*/ 83 h 165"/>
                <a:gd name="T112" fmla="*/ 118 w 167"/>
                <a:gd name="T113" fmla="*/ 90 h 165"/>
                <a:gd name="T114" fmla="*/ 113 w 167"/>
                <a:gd name="T115" fmla="*/ 103 h 165"/>
                <a:gd name="T116" fmla="*/ 103 w 167"/>
                <a:gd name="T117" fmla="*/ 112 h 165"/>
                <a:gd name="T118" fmla="*/ 91 w 167"/>
                <a:gd name="T119" fmla="*/ 117 h 165"/>
                <a:gd name="T120" fmla="*/ 83 w 167"/>
                <a:gd name="T121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65">
                  <a:moveTo>
                    <a:pt x="167" y="92"/>
                  </a:moveTo>
                  <a:lnTo>
                    <a:pt x="167" y="74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1" y="58"/>
                  </a:lnTo>
                  <a:lnTo>
                    <a:pt x="159" y="49"/>
                  </a:lnTo>
                  <a:lnTo>
                    <a:pt x="151" y="34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9" y="130"/>
                  </a:lnTo>
                  <a:lnTo>
                    <a:pt x="29" y="128"/>
                  </a:lnTo>
                  <a:lnTo>
                    <a:pt x="29" y="128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7" y="137"/>
                  </a:lnTo>
                  <a:lnTo>
                    <a:pt x="34" y="151"/>
                  </a:lnTo>
                  <a:lnTo>
                    <a:pt x="49" y="159"/>
                  </a:lnTo>
                  <a:lnTo>
                    <a:pt x="59" y="151"/>
                  </a:lnTo>
                  <a:lnTo>
                    <a:pt x="59" y="151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5" y="165"/>
                  </a:lnTo>
                  <a:lnTo>
                    <a:pt x="92" y="165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108" y="151"/>
                  </a:lnTo>
                  <a:lnTo>
                    <a:pt x="118" y="159"/>
                  </a:lnTo>
                  <a:lnTo>
                    <a:pt x="132" y="151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4" y="133"/>
                  </a:lnTo>
                  <a:lnTo>
                    <a:pt x="134" y="133"/>
                  </a:lnTo>
                  <a:lnTo>
                    <a:pt x="139" y="128"/>
                  </a:lnTo>
                  <a:lnTo>
                    <a:pt x="139" y="130"/>
                  </a:lnTo>
                  <a:lnTo>
                    <a:pt x="151" y="132"/>
                  </a:lnTo>
                  <a:lnTo>
                    <a:pt x="159" y="117"/>
                  </a:lnTo>
                  <a:lnTo>
                    <a:pt x="151" y="106"/>
                  </a:lnTo>
                  <a:lnTo>
                    <a:pt x="151" y="106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67" y="92"/>
                  </a:lnTo>
                  <a:close/>
                  <a:moveTo>
                    <a:pt x="83" y="119"/>
                  </a:moveTo>
                  <a:lnTo>
                    <a:pt x="83" y="119"/>
                  </a:lnTo>
                  <a:lnTo>
                    <a:pt x="76" y="117"/>
                  </a:lnTo>
                  <a:lnTo>
                    <a:pt x="70" y="115"/>
                  </a:lnTo>
                  <a:lnTo>
                    <a:pt x="64" y="112"/>
                  </a:lnTo>
                  <a:lnTo>
                    <a:pt x="59" y="108"/>
                  </a:lnTo>
                  <a:lnTo>
                    <a:pt x="54" y="103"/>
                  </a:lnTo>
                  <a:lnTo>
                    <a:pt x="51" y="97"/>
                  </a:lnTo>
                  <a:lnTo>
                    <a:pt x="49" y="90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9" y="76"/>
                  </a:lnTo>
                  <a:lnTo>
                    <a:pt x="51" y="70"/>
                  </a:lnTo>
                  <a:lnTo>
                    <a:pt x="54" y="63"/>
                  </a:lnTo>
                  <a:lnTo>
                    <a:pt x="59" y="57"/>
                  </a:lnTo>
                  <a:lnTo>
                    <a:pt x="64" y="54"/>
                  </a:lnTo>
                  <a:lnTo>
                    <a:pt x="70" y="50"/>
                  </a:lnTo>
                  <a:lnTo>
                    <a:pt x="76" y="49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91" y="49"/>
                  </a:lnTo>
                  <a:lnTo>
                    <a:pt x="97" y="50"/>
                  </a:lnTo>
                  <a:lnTo>
                    <a:pt x="103" y="54"/>
                  </a:lnTo>
                  <a:lnTo>
                    <a:pt x="108" y="57"/>
                  </a:lnTo>
                  <a:lnTo>
                    <a:pt x="113" y="63"/>
                  </a:lnTo>
                  <a:lnTo>
                    <a:pt x="116" y="70"/>
                  </a:lnTo>
                  <a:lnTo>
                    <a:pt x="118" y="76"/>
                  </a:lnTo>
                  <a:lnTo>
                    <a:pt x="119" y="83"/>
                  </a:lnTo>
                  <a:lnTo>
                    <a:pt x="119" y="83"/>
                  </a:lnTo>
                  <a:lnTo>
                    <a:pt x="118" y="90"/>
                  </a:lnTo>
                  <a:lnTo>
                    <a:pt x="116" y="97"/>
                  </a:lnTo>
                  <a:lnTo>
                    <a:pt x="113" y="103"/>
                  </a:lnTo>
                  <a:lnTo>
                    <a:pt x="108" y="108"/>
                  </a:lnTo>
                  <a:lnTo>
                    <a:pt x="103" y="112"/>
                  </a:lnTo>
                  <a:lnTo>
                    <a:pt x="97" y="115"/>
                  </a:lnTo>
                  <a:lnTo>
                    <a:pt x="91" y="117"/>
                  </a:lnTo>
                  <a:lnTo>
                    <a:pt x="83" y="119"/>
                  </a:lnTo>
                  <a:lnTo>
                    <a:pt x="83" y="119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Freeform 332">
              <a:extLst>
                <a:ext uri="{FF2B5EF4-FFF2-40B4-BE49-F238E27FC236}">
                  <a16:creationId xmlns:a16="http://schemas.microsoft.com/office/drawing/2014/main" id="{A4D0BD18-E472-3886-FB7A-4167B019F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9851" y="304800"/>
              <a:ext cx="139700" cy="138113"/>
            </a:xfrm>
            <a:custGeom>
              <a:avLst/>
              <a:gdLst>
                <a:gd name="T0" fmla="*/ 44 w 88"/>
                <a:gd name="T1" fmla="*/ 0 h 87"/>
                <a:gd name="T2" fmla="*/ 27 w 88"/>
                <a:gd name="T3" fmla="*/ 4 h 87"/>
                <a:gd name="T4" fmla="*/ 14 w 88"/>
                <a:gd name="T5" fmla="*/ 12 h 87"/>
                <a:gd name="T6" fmla="*/ 4 w 88"/>
                <a:gd name="T7" fmla="*/ 27 h 87"/>
                <a:gd name="T8" fmla="*/ 0 w 88"/>
                <a:gd name="T9" fmla="*/ 44 h 87"/>
                <a:gd name="T10" fmla="*/ 1 w 88"/>
                <a:gd name="T11" fmla="*/ 53 h 87"/>
                <a:gd name="T12" fmla="*/ 7 w 88"/>
                <a:gd name="T13" fmla="*/ 69 h 87"/>
                <a:gd name="T14" fmla="*/ 20 w 88"/>
                <a:gd name="T15" fmla="*/ 80 h 87"/>
                <a:gd name="T16" fmla="*/ 36 w 88"/>
                <a:gd name="T17" fmla="*/ 87 h 87"/>
                <a:gd name="T18" fmla="*/ 44 w 88"/>
                <a:gd name="T19" fmla="*/ 87 h 87"/>
                <a:gd name="T20" fmla="*/ 61 w 88"/>
                <a:gd name="T21" fmla="*/ 85 h 87"/>
                <a:gd name="T22" fmla="*/ 75 w 88"/>
                <a:gd name="T23" fmla="*/ 75 h 87"/>
                <a:gd name="T24" fmla="*/ 85 w 88"/>
                <a:gd name="T25" fmla="*/ 61 h 87"/>
                <a:gd name="T26" fmla="*/ 88 w 88"/>
                <a:gd name="T27" fmla="*/ 44 h 87"/>
                <a:gd name="T28" fmla="*/ 87 w 88"/>
                <a:gd name="T29" fmla="*/ 35 h 87"/>
                <a:gd name="T30" fmla="*/ 81 w 88"/>
                <a:gd name="T31" fmla="*/ 19 h 87"/>
                <a:gd name="T32" fmla="*/ 69 w 88"/>
                <a:gd name="T33" fmla="*/ 7 h 87"/>
                <a:gd name="T34" fmla="*/ 53 w 88"/>
                <a:gd name="T35" fmla="*/ 1 h 87"/>
                <a:gd name="T36" fmla="*/ 44 w 88"/>
                <a:gd name="T37" fmla="*/ 0 h 87"/>
                <a:gd name="T38" fmla="*/ 44 w 88"/>
                <a:gd name="T39" fmla="*/ 77 h 87"/>
                <a:gd name="T40" fmla="*/ 31 w 88"/>
                <a:gd name="T41" fmla="*/ 75 h 87"/>
                <a:gd name="T42" fmla="*/ 21 w 88"/>
                <a:gd name="T43" fmla="*/ 67 h 87"/>
                <a:gd name="T44" fmla="*/ 14 w 88"/>
                <a:gd name="T45" fmla="*/ 56 h 87"/>
                <a:gd name="T46" fmla="*/ 11 w 88"/>
                <a:gd name="T47" fmla="*/ 44 h 87"/>
                <a:gd name="T48" fmla="*/ 11 w 88"/>
                <a:gd name="T49" fmla="*/ 37 h 87"/>
                <a:gd name="T50" fmla="*/ 16 w 88"/>
                <a:gd name="T51" fmla="*/ 24 h 87"/>
                <a:gd name="T52" fmla="*/ 26 w 88"/>
                <a:gd name="T53" fmla="*/ 16 h 87"/>
                <a:gd name="T54" fmla="*/ 37 w 88"/>
                <a:gd name="T55" fmla="*/ 11 h 87"/>
                <a:gd name="T56" fmla="*/ 44 w 88"/>
                <a:gd name="T57" fmla="*/ 10 h 87"/>
                <a:gd name="T58" fmla="*/ 58 w 88"/>
                <a:gd name="T59" fmla="*/ 12 h 87"/>
                <a:gd name="T60" fmla="*/ 68 w 88"/>
                <a:gd name="T61" fmla="*/ 19 h 87"/>
                <a:gd name="T62" fmla="*/ 75 w 88"/>
                <a:gd name="T63" fmla="*/ 31 h 87"/>
                <a:gd name="T64" fmla="*/ 77 w 88"/>
                <a:gd name="T65" fmla="*/ 44 h 87"/>
                <a:gd name="T66" fmla="*/ 77 w 88"/>
                <a:gd name="T67" fmla="*/ 50 h 87"/>
                <a:gd name="T68" fmla="*/ 73 w 88"/>
                <a:gd name="T69" fmla="*/ 62 h 87"/>
                <a:gd name="T70" fmla="*/ 63 w 88"/>
                <a:gd name="T71" fmla="*/ 71 h 87"/>
                <a:gd name="T72" fmla="*/ 52 w 88"/>
                <a:gd name="T73" fmla="*/ 77 h 87"/>
                <a:gd name="T74" fmla="*/ 44 w 88"/>
                <a:gd name="T7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4"/>
                  </a:lnTo>
                  <a:lnTo>
                    <a:pt x="20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3"/>
                  </a:lnTo>
                  <a:lnTo>
                    <a:pt x="4" y="61"/>
                  </a:lnTo>
                  <a:lnTo>
                    <a:pt x="7" y="69"/>
                  </a:lnTo>
                  <a:lnTo>
                    <a:pt x="14" y="75"/>
                  </a:lnTo>
                  <a:lnTo>
                    <a:pt x="20" y="80"/>
                  </a:lnTo>
                  <a:lnTo>
                    <a:pt x="27" y="85"/>
                  </a:lnTo>
                  <a:lnTo>
                    <a:pt x="36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3" y="87"/>
                  </a:lnTo>
                  <a:lnTo>
                    <a:pt x="61" y="85"/>
                  </a:lnTo>
                  <a:lnTo>
                    <a:pt x="69" y="80"/>
                  </a:lnTo>
                  <a:lnTo>
                    <a:pt x="75" y="75"/>
                  </a:lnTo>
                  <a:lnTo>
                    <a:pt x="81" y="69"/>
                  </a:lnTo>
                  <a:lnTo>
                    <a:pt x="85" y="61"/>
                  </a:lnTo>
                  <a:lnTo>
                    <a:pt x="87" y="53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7" y="35"/>
                  </a:lnTo>
                  <a:lnTo>
                    <a:pt x="85" y="27"/>
                  </a:lnTo>
                  <a:lnTo>
                    <a:pt x="81" y="19"/>
                  </a:lnTo>
                  <a:lnTo>
                    <a:pt x="75" y="12"/>
                  </a:lnTo>
                  <a:lnTo>
                    <a:pt x="69" y="7"/>
                  </a:lnTo>
                  <a:lnTo>
                    <a:pt x="61" y="4"/>
                  </a:lnTo>
                  <a:lnTo>
                    <a:pt x="53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7"/>
                  </a:moveTo>
                  <a:lnTo>
                    <a:pt x="44" y="77"/>
                  </a:lnTo>
                  <a:lnTo>
                    <a:pt x="37" y="77"/>
                  </a:lnTo>
                  <a:lnTo>
                    <a:pt x="31" y="75"/>
                  </a:lnTo>
                  <a:lnTo>
                    <a:pt x="26" y="71"/>
                  </a:lnTo>
                  <a:lnTo>
                    <a:pt x="21" y="67"/>
                  </a:lnTo>
                  <a:lnTo>
                    <a:pt x="16" y="62"/>
                  </a:lnTo>
                  <a:lnTo>
                    <a:pt x="14" y="56"/>
                  </a:lnTo>
                  <a:lnTo>
                    <a:pt x="11" y="50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6" y="24"/>
                  </a:lnTo>
                  <a:lnTo>
                    <a:pt x="21" y="19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11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1"/>
                  </a:lnTo>
                  <a:lnTo>
                    <a:pt x="58" y="12"/>
                  </a:lnTo>
                  <a:lnTo>
                    <a:pt x="63" y="16"/>
                  </a:lnTo>
                  <a:lnTo>
                    <a:pt x="68" y="19"/>
                  </a:lnTo>
                  <a:lnTo>
                    <a:pt x="73" y="24"/>
                  </a:lnTo>
                  <a:lnTo>
                    <a:pt x="75" y="31"/>
                  </a:lnTo>
                  <a:lnTo>
                    <a:pt x="77" y="37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50"/>
                  </a:lnTo>
                  <a:lnTo>
                    <a:pt x="75" y="56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63" y="71"/>
                  </a:lnTo>
                  <a:lnTo>
                    <a:pt x="58" y="75"/>
                  </a:lnTo>
                  <a:lnTo>
                    <a:pt x="52" y="77"/>
                  </a:lnTo>
                  <a:lnTo>
                    <a:pt x="44" y="77"/>
                  </a:lnTo>
                  <a:lnTo>
                    <a:pt x="44" y="77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Freeform 333">
              <a:extLst>
                <a:ext uri="{FF2B5EF4-FFF2-40B4-BE49-F238E27FC236}">
                  <a16:creationId xmlns:a16="http://schemas.microsoft.com/office/drawing/2014/main" id="{87DE963D-B40D-C49C-5556-4B238F34A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446087"/>
              <a:ext cx="379413" cy="381000"/>
            </a:xfrm>
            <a:custGeom>
              <a:avLst/>
              <a:gdLst>
                <a:gd name="T0" fmla="*/ 239 w 239"/>
                <a:gd name="T1" fmla="*/ 107 h 240"/>
                <a:gd name="T2" fmla="*/ 221 w 239"/>
                <a:gd name="T3" fmla="*/ 101 h 240"/>
                <a:gd name="T4" fmla="*/ 229 w 239"/>
                <a:gd name="T5" fmla="*/ 72 h 240"/>
                <a:gd name="T6" fmla="*/ 199 w 239"/>
                <a:gd name="T7" fmla="*/ 53 h 240"/>
                <a:gd name="T8" fmla="*/ 193 w 239"/>
                <a:gd name="T9" fmla="*/ 47 h 240"/>
                <a:gd name="T10" fmla="*/ 186 w 239"/>
                <a:gd name="T11" fmla="*/ 41 h 240"/>
                <a:gd name="T12" fmla="*/ 169 w 239"/>
                <a:gd name="T13" fmla="*/ 10 h 240"/>
                <a:gd name="T14" fmla="*/ 155 w 239"/>
                <a:gd name="T15" fmla="*/ 23 h 240"/>
                <a:gd name="T16" fmla="*/ 132 w 239"/>
                <a:gd name="T17" fmla="*/ 0 h 240"/>
                <a:gd name="T18" fmla="*/ 102 w 239"/>
                <a:gd name="T19" fmla="*/ 19 h 240"/>
                <a:gd name="T20" fmla="*/ 85 w 239"/>
                <a:gd name="T21" fmla="*/ 23 h 240"/>
                <a:gd name="T22" fmla="*/ 49 w 239"/>
                <a:gd name="T23" fmla="*/ 23 h 240"/>
                <a:gd name="T24" fmla="*/ 53 w 239"/>
                <a:gd name="T25" fmla="*/ 41 h 240"/>
                <a:gd name="T26" fmla="*/ 47 w 239"/>
                <a:gd name="T27" fmla="*/ 47 h 240"/>
                <a:gd name="T28" fmla="*/ 42 w 239"/>
                <a:gd name="T29" fmla="*/ 53 h 240"/>
                <a:gd name="T30" fmla="*/ 10 w 239"/>
                <a:gd name="T31" fmla="*/ 72 h 240"/>
                <a:gd name="T32" fmla="*/ 23 w 239"/>
                <a:gd name="T33" fmla="*/ 85 h 240"/>
                <a:gd name="T34" fmla="*/ 0 w 239"/>
                <a:gd name="T35" fmla="*/ 107 h 240"/>
                <a:gd name="T36" fmla="*/ 18 w 239"/>
                <a:gd name="T37" fmla="*/ 139 h 240"/>
                <a:gd name="T38" fmla="*/ 23 w 239"/>
                <a:gd name="T39" fmla="*/ 155 h 240"/>
                <a:gd name="T40" fmla="*/ 22 w 239"/>
                <a:gd name="T41" fmla="*/ 191 h 240"/>
                <a:gd name="T42" fmla="*/ 42 w 239"/>
                <a:gd name="T43" fmla="*/ 187 h 240"/>
                <a:gd name="T44" fmla="*/ 47 w 239"/>
                <a:gd name="T45" fmla="*/ 193 h 240"/>
                <a:gd name="T46" fmla="*/ 49 w 239"/>
                <a:gd name="T47" fmla="*/ 218 h 240"/>
                <a:gd name="T48" fmla="*/ 85 w 239"/>
                <a:gd name="T49" fmla="*/ 218 h 240"/>
                <a:gd name="T50" fmla="*/ 102 w 239"/>
                <a:gd name="T51" fmla="*/ 221 h 240"/>
                <a:gd name="T52" fmla="*/ 132 w 239"/>
                <a:gd name="T53" fmla="*/ 240 h 240"/>
                <a:gd name="T54" fmla="*/ 139 w 239"/>
                <a:gd name="T55" fmla="*/ 221 h 240"/>
                <a:gd name="T56" fmla="*/ 169 w 239"/>
                <a:gd name="T57" fmla="*/ 230 h 240"/>
                <a:gd name="T58" fmla="*/ 186 w 239"/>
                <a:gd name="T59" fmla="*/ 199 h 240"/>
                <a:gd name="T60" fmla="*/ 193 w 239"/>
                <a:gd name="T61" fmla="*/ 193 h 240"/>
                <a:gd name="T62" fmla="*/ 199 w 239"/>
                <a:gd name="T63" fmla="*/ 187 h 240"/>
                <a:gd name="T64" fmla="*/ 229 w 239"/>
                <a:gd name="T65" fmla="*/ 170 h 240"/>
                <a:gd name="T66" fmla="*/ 217 w 239"/>
                <a:gd name="T67" fmla="*/ 155 h 240"/>
                <a:gd name="T68" fmla="*/ 239 w 239"/>
                <a:gd name="T69" fmla="*/ 133 h 240"/>
                <a:gd name="T70" fmla="*/ 120 w 239"/>
                <a:gd name="T71" fmla="*/ 155 h 240"/>
                <a:gd name="T72" fmla="*/ 107 w 239"/>
                <a:gd name="T73" fmla="*/ 153 h 240"/>
                <a:gd name="T74" fmla="*/ 96 w 239"/>
                <a:gd name="T75" fmla="*/ 145 h 240"/>
                <a:gd name="T76" fmla="*/ 88 w 239"/>
                <a:gd name="T77" fmla="*/ 134 h 240"/>
                <a:gd name="T78" fmla="*/ 85 w 239"/>
                <a:gd name="T79" fmla="*/ 121 h 240"/>
                <a:gd name="T80" fmla="*/ 86 w 239"/>
                <a:gd name="T81" fmla="*/ 113 h 240"/>
                <a:gd name="T82" fmla="*/ 91 w 239"/>
                <a:gd name="T83" fmla="*/ 101 h 240"/>
                <a:gd name="T84" fmla="*/ 101 w 239"/>
                <a:gd name="T85" fmla="*/ 91 h 240"/>
                <a:gd name="T86" fmla="*/ 113 w 239"/>
                <a:gd name="T87" fmla="*/ 86 h 240"/>
                <a:gd name="T88" fmla="*/ 120 w 239"/>
                <a:gd name="T89" fmla="*/ 85 h 240"/>
                <a:gd name="T90" fmla="*/ 134 w 239"/>
                <a:gd name="T91" fmla="*/ 88 h 240"/>
                <a:gd name="T92" fmla="*/ 145 w 239"/>
                <a:gd name="T93" fmla="*/ 95 h 240"/>
                <a:gd name="T94" fmla="*/ 152 w 239"/>
                <a:gd name="T95" fmla="*/ 106 h 240"/>
                <a:gd name="T96" fmla="*/ 155 w 239"/>
                <a:gd name="T97" fmla="*/ 121 h 240"/>
                <a:gd name="T98" fmla="*/ 153 w 239"/>
                <a:gd name="T99" fmla="*/ 127 h 240"/>
                <a:gd name="T100" fmla="*/ 148 w 239"/>
                <a:gd name="T101" fmla="*/ 139 h 240"/>
                <a:gd name="T102" fmla="*/ 140 w 239"/>
                <a:gd name="T103" fmla="*/ 149 h 240"/>
                <a:gd name="T104" fmla="*/ 126 w 239"/>
                <a:gd name="T105" fmla="*/ 154 h 240"/>
                <a:gd name="T106" fmla="*/ 120 w 239"/>
                <a:gd name="T107" fmla="*/ 15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240">
                  <a:moveTo>
                    <a:pt x="239" y="133"/>
                  </a:moveTo>
                  <a:lnTo>
                    <a:pt x="239" y="107"/>
                  </a:lnTo>
                  <a:lnTo>
                    <a:pt x="221" y="101"/>
                  </a:lnTo>
                  <a:lnTo>
                    <a:pt x="221" y="101"/>
                  </a:lnTo>
                  <a:lnTo>
                    <a:pt x="217" y="85"/>
                  </a:lnTo>
                  <a:lnTo>
                    <a:pt x="229" y="72"/>
                  </a:lnTo>
                  <a:lnTo>
                    <a:pt x="217" y="50"/>
                  </a:lnTo>
                  <a:lnTo>
                    <a:pt x="199" y="53"/>
                  </a:lnTo>
                  <a:lnTo>
                    <a:pt x="199" y="53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86" y="41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39" y="19"/>
                  </a:ln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7" y="193"/>
                  </a:lnTo>
                  <a:lnTo>
                    <a:pt x="47" y="193"/>
                  </a:lnTo>
                  <a:lnTo>
                    <a:pt x="53" y="199"/>
                  </a:lnTo>
                  <a:lnTo>
                    <a:pt x="49" y="218"/>
                  </a:lnTo>
                  <a:lnTo>
                    <a:pt x="71" y="230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102" y="221"/>
                  </a:lnTo>
                  <a:lnTo>
                    <a:pt x="108" y="240"/>
                  </a:lnTo>
                  <a:lnTo>
                    <a:pt x="132" y="24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55" y="218"/>
                  </a:lnTo>
                  <a:lnTo>
                    <a:pt x="169" y="230"/>
                  </a:lnTo>
                  <a:lnTo>
                    <a:pt x="190" y="218"/>
                  </a:lnTo>
                  <a:lnTo>
                    <a:pt x="186" y="199"/>
                  </a:lnTo>
                  <a:lnTo>
                    <a:pt x="186" y="199"/>
                  </a:lnTo>
                  <a:lnTo>
                    <a:pt x="193" y="193"/>
                  </a:lnTo>
                  <a:lnTo>
                    <a:pt x="193" y="193"/>
                  </a:lnTo>
                  <a:lnTo>
                    <a:pt x="199" y="187"/>
                  </a:lnTo>
                  <a:lnTo>
                    <a:pt x="217" y="191"/>
                  </a:lnTo>
                  <a:lnTo>
                    <a:pt x="229" y="170"/>
                  </a:lnTo>
                  <a:lnTo>
                    <a:pt x="217" y="155"/>
                  </a:lnTo>
                  <a:lnTo>
                    <a:pt x="217" y="155"/>
                  </a:lnTo>
                  <a:lnTo>
                    <a:pt x="221" y="139"/>
                  </a:lnTo>
                  <a:lnTo>
                    <a:pt x="239" y="133"/>
                  </a:lnTo>
                  <a:close/>
                  <a:moveTo>
                    <a:pt x="120" y="155"/>
                  </a:moveTo>
                  <a:lnTo>
                    <a:pt x="120" y="155"/>
                  </a:lnTo>
                  <a:lnTo>
                    <a:pt x="113" y="154"/>
                  </a:lnTo>
                  <a:lnTo>
                    <a:pt x="107" y="153"/>
                  </a:lnTo>
                  <a:lnTo>
                    <a:pt x="101" y="149"/>
                  </a:lnTo>
                  <a:lnTo>
                    <a:pt x="96" y="145"/>
                  </a:lnTo>
                  <a:lnTo>
                    <a:pt x="91" y="139"/>
                  </a:lnTo>
                  <a:lnTo>
                    <a:pt x="88" y="134"/>
                  </a:lnTo>
                  <a:lnTo>
                    <a:pt x="86" y="127"/>
                  </a:lnTo>
                  <a:lnTo>
                    <a:pt x="85" y="121"/>
                  </a:lnTo>
                  <a:lnTo>
                    <a:pt x="85" y="121"/>
                  </a:lnTo>
                  <a:lnTo>
                    <a:pt x="86" y="113"/>
                  </a:lnTo>
                  <a:lnTo>
                    <a:pt x="88" y="106"/>
                  </a:lnTo>
                  <a:lnTo>
                    <a:pt x="91" y="101"/>
                  </a:lnTo>
                  <a:lnTo>
                    <a:pt x="96" y="95"/>
                  </a:lnTo>
                  <a:lnTo>
                    <a:pt x="101" y="91"/>
                  </a:lnTo>
                  <a:lnTo>
                    <a:pt x="107" y="88"/>
                  </a:lnTo>
                  <a:lnTo>
                    <a:pt x="113" y="86"/>
                  </a:lnTo>
                  <a:lnTo>
                    <a:pt x="120" y="85"/>
                  </a:lnTo>
                  <a:lnTo>
                    <a:pt x="120" y="85"/>
                  </a:lnTo>
                  <a:lnTo>
                    <a:pt x="126" y="86"/>
                  </a:lnTo>
                  <a:lnTo>
                    <a:pt x="134" y="88"/>
                  </a:lnTo>
                  <a:lnTo>
                    <a:pt x="140" y="91"/>
                  </a:lnTo>
                  <a:lnTo>
                    <a:pt x="145" y="95"/>
                  </a:lnTo>
                  <a:lnTo>
                    <a:pt x="148" y="101"/>
                  </a:lnTo>
                  <a:lnTo>
                    <a:pt x="152" y="106"/>
                  </a:lnTo>
                  <a:lnTo>
                    <a:pt x="153" y="113"/>
                  </a:lnTo>
                  <a:lnTo>
                    <a:pt x="155" y="121"/>
                  </a:lnTo>
                  <a:lnTo>
                    <a:pt x="155" y="121"/>
                  </a:lnTo>
                  <a:lnTo>
                    <a:pt x="153" y="127"/>
                  </a:lnTo>
                  <a:lnTo>
                    <a:pt x="152" y="134"/>
                  </a:lnTo>
                  <a:lnTo>
                    <a:pt x="148" y="139"/>
                  </a:lnTo>
                  <a:lnTo>
                    <a:pt x="145" y="145"/>
                  </a:lnTo>
                  <a:lnTo>
                    <a:pt x="140" y="149"/>
                  </a:lnTo>
                  <a:lnTo>
                    <a:pt x="134" y="153"/>
                  </a:lnTo>
                  <a:lnTo>
                    <a:pt x="126" y="154"/>
                  </a:lnTo>
                  <a:lnTo>
                    <a:pt x="120" y="155"/>
                  </a:lnTo>
                  <a:lnTo>
                    <a:pt x="12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Freeform 334">
              <a:extLst>
                <a:ext uri="{FF2B5EF4-FFF2-40B4-BE49-F238E27FC236}">
                  <a16:creationId xmlns:a16="http://schemas.microsoft.com/office/drawing/2014/main" id="{D2452CBF-8153-110A-E685-563746F4E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9188" y="552450"/>
              <a:ext cx="168275" cy="168275"/>
            </a:xfrm>
            <a:custGeom>
              <a:avLst/>
              <a:gdLst>
                <a:gd name="T0" fmla="*/ 53 w 106"/>
                <a:gd name="T1" fmla="*/ 0 h 106"/>
                <a:gd name="T2" fmla="*/ 32 w 106"/>
                <a:gd name="T3" fmla="*/ 5 h 106"/>
                <a:gd name="T4" fmla="*/ 15 w 106"/>
                <a:gd name="T5" fmla="*/ 16 h 106"/>
                <a:gd name="T6" fmla="*/ 4 w 106"/>
                <a:gd name="T7" fmla="*/ 33 h 106"/>
                <a:gd name="T8" fmla="*/ 0 w 106"/>
                <a:gd name="T9" fmla="*/ 54 h 106"/>
                <a:gd name="T10" fmla="*/ 2 w 106"/>
                <a:gd name="T11" fmla="*/ 64 h 106"/>
                <a:gd name="T12" fmla="*/ 9 w 106"/>
                <a:gd name="T13" fmla="*/ 83 h 106"/>
                <a:gd name="T14" fmla="*/ 24 w 106"/>
                <a:gd name="T15" fmla="*/ 97 h 106"/>
                <a:gd name="T16" fmla="*/ 42 w 106"/>
                <a:gd name="T17" fmla="*/ 105 h 106"/>
                <a:gd name="T18" fmla="*/ 53 w 106"/>
                <a:gd name="T19" fmla="*/ 106 h 106"/>
                <a:gd name="T20" fmla="*/ 73 w 106"/>
                <a:gd name="T21" fmla="*/ 102 h 106"/>
                <a:gd name="T22" fmla="*/ 90 w 106"/>
                <a:gd name="T23" fmla="*/ 91 h 106"/>
                <a:gd name="T24" fmla="*/ 101 w 106"/>
                <a:gd name="T25" fmla="*/ 73 h 106"/>
                <a:gd name="T26" fmla="*/ 106 w 106"/>
                <a:gd name="T27" fmla="*/ 54 h 106"/>
                <a:gd name="T28" fmla="*/ 105 w 106"/>
                <a:gd name="T29" fmla="*/ 43 h 106"/>
                <a:gd name="T30" fmla="*/ 96 w 106"/>
                <a:gd name="T31" fmla="*/ 23 h 106"/>
                <a:gd name="T32" fmla="*/ 83 w 106"/>
                <a:gd name="T33" fmla="*/ 10 h 106"/>
                <a:gd name="T34" fmla="*/ 63 w 106"/>
                <a:gd name="T35" fmla="*/ 1 h 106"/>
                <a:gd name="T36" fmla="*/ 53 w 106"/>
                <a:gd name="T37" fmla="*/ 0 h 106"/>
                <a:gd name="T38" fmla="*/ 53 w 106"/>
                <a:gd name="T39" fmla="*/ 81 h 106"/>
                <a:gd name="T40" fmla="*/ 42 w 106"/>
                <a:gd name="T41" fmla="*/ 79 h 106"/>
                <a:gd name="T42" fmla="*/ 34 w 106"/>
                <a:gd name="T43" fmla="*/ 73 h 106"/>
                <a:gd name="T44" fmla="*/ 27 w 106"/>
                <a:gd name="T45" fmla="*/ 64 h 106"/>
                <a:gd name="T46" fmla="*/ 25 w 106"/>
                <a:gd name="T47" fmla="*/ 54 h 106"/>
                <a:gd name="T48" fmla="*/ 25 w 106"/>
                <a:gd name="T49" fmla="*/ 48 h 106"/>
                <a:gd name="T50" fmla="*/ 30 w 106"/>
                <a:gd name="T51" fmla="*/ 38 h 106"/>
                <a:gd name="T52" fmla="*/ 37 w 106"/>
                <a:gd name="T53" fmla="*/ 30 h 106"/>
                <a:gd name="T54" fmla="*/ 47 w 106"/>
                <a:gd name="T55" fmla="*/ 25 h 106"/>
                <a:gd name="T56" fmla="*/ 53 w 106"/>
                <a:gd name="T57" fmla="*/ 25 h 106"/>
                <a:gd name="T58" fmla="*/ 64 w 106"/>
                <a:gd name="T59" fmla="*/ 28 h 106"/>
                <a:gd name="T60" fmla="*/ 73 w 106"/>
                <a:gd name="T61" fmla="*/ 33 h 106"/>
                <a:gd name="T62" fmla="*/ 79 w 106"/>
                <a:gd name="T63" fmla="*/ 43 h 106"/>
                <a:gd name="T64" fmla="*/ 80 w 106"/>
                <a:gd name="T65" fmla="*/ 54 h 106"/>
                <a:gd name="T66" fmla="*/ 80 w 106"/>
                <a:gd name="T67" fmla="*/ 59 h 106"/>
                <a:gd name="T68" fmla="*/ 77 w 106"/>
                <a:gd name="T69" fmla="*/ 68 h 106"/>
                <a:gd name="T70" fmla="*/ 68 w 106"/>
                <a:gd name="T71" fmla="*/ 76 h 106"/>
                <a:gd name="T72" fmla="*/ 58 w 106"/>
                <a:gd name="T73" fmla="*/ 81 h 106"/>
                <a:gd name="T74" fmla="*/ 53 w 106"/>
                <a:gd name="T75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53" y="0"/>
                  </a:lnTo>
                  <a:lnTo>
                    <a:pt x="42" y="1"/>
                  </a:lnTo>
                  <a:lnTo>
                    <a:pt x="32" y="5"/>
                  </a:lnTo>
                  <a:lnTo>
                    <a:pt x="24" y="10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4" y="73"/>
                  </a:lnTo>
                  <a:lnTo>
                    <a:pt x="9" y="83"/>
                  </a:lnTo>
                  <a:lnTo>
                    <a:pt x="15" y="91"/>
                  </a:lnTo>
                  <a:lnTo>
                    <a:pt x="24" y="97"/>
                  </a:lnTo>
                  <a:lnTo>
                    <a:pt x="32" y="102"/>
                  </a:lnTo>
                  <a:lnTo>
                    <a:pt x="42" y="105"/>
                  </a:lnTo>
                  <a:lnTo>
                    <a:pt x="53" y="106"/>
                  </a:lnTo>
                  <a:lnTo>
                    <a:pt x="53" y="106"/>
                  </a:lnTo>
                  <a:lnTo>
                    <a:pt x="63" y="105"/>
                  </a:lnTo>
                  <a:lnTo>
                    <a:pt x="73" y="102"/>
                  </a:lnTo>
                  <a:lnTo>
                    <a:pt x="83" y="97"/>
                  </a:lnTo>
                  <a:lnTo>
                    <a:pt x="90" y="91"/>
                  </a:lnTo>
                  <a:lnTo>
                    <a:pt x="96" y="83"/>
                  </a:lnTo>
                  <a:lnTo>
                    <a:pt x="101" y="73"/>
                  </a:lnTo>
                  <a:lnTo>
                    <a:pt x="105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43"/>
                  </a:lnTo>
                  <a:lnTo>
                    <a:pt x="101" y="33"/>
                  </a:lnTo>
                  <a:lnTo>
                    <a:pt x="96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3" y="5"/>
                  </a:lnTo>
                  <a:lnTo>
                    <a:pt x="63" y="1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53" y="81"/>
                  </a:moveTo>
                  <a:lnTo>
                    <a:pt x="53" y="81"/>
                  </a:lnTo>
                  <a:lnTo>
                    <a:pt x="47" y="81"/>
                  </a:lnTo>
                  <a:lnTo>
                    <a:pt x="42" y="79"/>
                  </a:lnTo>
                  <a:lnTo>
                    <a:pt x="37" y="76"/>
                  </a:lnTo>
                  <a:lnTo>
                    <a:pt x="34" y="73"/>
                  </a:lnTo>
                  <a:lnTo>
                    <a:pt x="30" y="68"/>
                  </a:lnTo>
                  <a:lnTo>
                    <a:pt x="27" y="64"/>
                  </a:lnTo>
                  <a:lnTo>
                    <a:pt x="25" y="59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48"/>
                  </a:lnTo>
                  <a:lnTo>
                    <a:pt x="27" y="43"/>
                  </a:lnTo>
                  <a:lnTo>
                    <a:pt x="30" y="38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7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8" y="25"/>
                  </a:lnTo>
                  <a:lnTo>
                    <a:pt x="64" y="28"/>
                  </a:lnTo>
                  <a:lnTo>
                    <a:pt x="68" y="30"/>
                  </a:lnTo>
                  <a:lnTo>
                    <a:pt x="73" y="33"/>
                  </a:lnTo>
                  <a:lnTo>
                    <a:pt x="77" y="38"/>
                  </a:lnTo>
                  <a:lnTo>
                    <a:pt x="79" y="43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9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3" y="73"/>
                  </a:lnTo>
                  <a:lnTo>
                    <a:pt x="68" y="76"/>
                  </a:lnTo>
                  <a:lnTo>
                    <a:pt x="64" y="79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Freeform 335">
              <a:extLst>
                <a:ext uri="{FF2B5EF4-FFF2-40B4-BE49-F238E27FC236}">
                  <a16:creationId xmlns:a16="http://schemas.microsoft.com/office/drawing/2014/main" id="{A152F3B8-DB62-FC06-31BE-C7F89AEFB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527050"/>
              <a:ext cx="219075" cy="219075"/>
            </a:xfrm>
            <a:custGeom>
              <a:avLst/>
              <a:gdLst>
                <a:gd name="T0" fmla="*/ 69 w 138"/>
                <a:gd name="T1" fmla="*/ 0 h 138"/>
                <a:gd name="T2" fmla="*/ 42 w 138"/>
                <a:gd name="T3" fmla="*/ 6 h 138"/>
                <a:gd name="T4" fmla="*/ 20 w 138"/>
                <a:gd name="T5" fmla="*/ 21 h 138"/>
                <a:gd name="T6" fmla="*/ 5 w 138"/>
                <a:gd name="T7" fmla="*/ 43 h 138"/>
                <a:gd name="T8" fmla="*/ 0 w 138"/>
                <a:gd name="T9" fmla="*/ 70 h 138"/>
                <a:gd name="T10" fmla="*/ 2 w 138"/>
                <a:gd name="T11" fmla="*/ 83 h 138"/>
                <a:gd name="T12" fmla="*/ 12 w 138"/>
                <a:gd name="T13" fmla="*/ 108 h 138"/>
                <a:gd name="T14" fmla="*/ 30 w 138"/>
                <a:gd name="T15" fmla="*/ 126 h 138"/>
                <a:gd name="T16" fmla="*/ 54 w 138"/>
                <a:gd name="T17" fmla="*/ 136 h 138"/>
                <a:gd name="T18" fmla="*/ 69 w 138"/>
                <a:gd name="T19" fmla="*/ 138 h 138"/>
                <a:gd name="T20" fmla="*/ 96 w 138"/>
                <a:gd name="T21" fmla="*/ 132 h 138"/>
                <a:gd name="T22" fmla="*/ 117 w 138"/>
                <a:gd name="T23" fmla="*/ 118 h 138"/>
                <a:gd name="T24" fmla="*/ 132 w 138"/>
                <a:gd name="T25" fmla="*/ 95 h 138"/>
                <a:gd name="T26" fmla="*/ 138 w 138"/>
                <a:gd name="T27" fmla="*/ 70 h 138"/>
                <a:gd name="T28" fmla="*/ 137 w 138"/>
                <a:gd name="T29" fmla="*/ 55 h 138"/>
                <a:gd name="T30" fmla="*/ 126 w 138"/>
                <a:gd name="T31" fmla="*/ 30 h 138"/>
                <a:gd name="T32" fmla="*/ 107 w 138"/>
                <a:gd name="T33" fmla="*/ 12 h 138"/>
                <a:gd name="T34" fmla="*/ 83 w 138"/>
                <a:gd name="T35" fmla="*/ 2 h 138"/>
                <a:gd name="T36" fmla="*/ 69 w 138"/>
                <a:gd name="T37" fmla="*/ 0 h 138"/>
                <a:gd name="T38" fmla="*/ 69 w 138"/>
                <a:gd name="T39" fmla="*/ 109 h 138"/>
                <a:gd name="T40" fmla="*/ 53 w 138"/>
                <a:gd name="T41" fmla="*/ 105 h 138"/>
                <a:gd name="T42" fmla="*/ 41 w 138"/>
                <a:gd name="T43" fmla="*/ 97 h 138"/>
                <a:gd name="T44" fmla="*/ 32 w 138"/>
                <a:gd name="T45" fmla="*/ 84 h 138"/>
                <a:gd name="T46" fmla="*/ 29 w 138"/>
                <a:gd name="T47" fmla="*/ 70 h 138"/>
                <a:gd name="T48" fmla="*/ 30 w 138"/>
                <a:gd name="T49" fmla="*/ 61 h 138"/>
                <a:gd name="T50" fmla="*/ 36 w 138"/>
                <a:gd name="T51" fmla="*/ 46 h 138"/>
                <a:gd name="T52" fmla="*/ 47 w 138"/>
                <a:gd name="T53" fmla="*/ 37 h 138"/>
                <a:gd name="T54" fmla="*/ 61 w 138"/>
                <a:gd name="T55" fmla="*/ 30 h 138"/>
                <a:gd name="T56" fmla="*/ 69 w 138"/>
                <a:gd name="T57" fmla="*/ 29 h 138"/>
                <a:gd name="T58" fmla="*/ 84 w 138"/>
                <a:gd name="T59" fmla="*/ 33 h 138"/>
                <a:gd name="T60" fmla="*/ 97 w 138"/>
                <a:gd name="T61" fmla="*/ 41 h 138"/>
                <a:gd name="T62" fmla="*/ 105 w 138"/>
                <a:gd name="T63" fmla="*/ 54 h 138"/>
                <a:gd name="T64" fmla="*/ 108 w 138"/>
                <a:gd name="T65" fmla="*/ 70 h 138"/>
                <a:gd name="T66" fmla="*/ 107 w 138"/>
                <a:gd name="T67" fmla="*/ 77 h 138"/>
                <a:gd name="T68" fmla="*/ 101 w 138"/>
                <a:gd name="T69" fmla="*/ 92 h 138"/>
                <a:gd name="T70" fmla="*/ 91 w 138"/>
                <a:gd name="T71" fmla="*/ 102 h 138"/>
                <a:gd name="T72" fmla="*/ 77 w 138"/>
                <a:gd name="T73" fmla="*/ 108 h 138"/>
                <a:gd name="T74" fmla="*/ 69 w 138"/>
                <a:gd name="T75" fmla="*/ 10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69" y="0"/>
                  </a:lnTo>
                  <a:lnTo>
                    <a:pt x="54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1"/>
                  </a:lnTo>
                  <a:lnTo>
                    <a:pt x="12" y="30"/>
                  </a:lnTo>
                  <a:lnTo>
                    <a:pt x="5" y="43"/>
                  </a:lnTo>
                  <a:lnTo>
                    <a:pt x="2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3"/>
                  </a:lnTo>
                  <a:lnTo>
                    <a:pt x="5" y="95"/>
                  </a:lnTo>
                  <a:lnTo>
                    <a:pt x="12" y="108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83" y="136"/>
                  </a:lnTo>
                  <a:lnTo>
                    <a:pt x="96" y="132"/>
                  </a:lnTo>
                  <a:lnTo>
                    <a:pt x="107" y="126"/>
                  </a:lnTo>
                  <a:lnTo>
                    <a:pt x="117" y="118"/>
                  </a:lnTo>
                  <a:lnTo>
                    <a:pt x="126" y="108"/>
                  </a:lnTo>
                  <a:lnTo>
                    <a:pt x="132" y="95"/>
                  </a:lnTo>
                  <a:lnTo>
                    <a:pt x="137" y="83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7" y="55"/>
                  </a:lnTo>
                  <a:lnTo>
                    <a:pt x="132" y="43"/>
                  </a:lnTo>
                  <a:lnTo>
                    <a:pt x="126" y="30"/>
                  </a:lnTo>
                  <a:lnTo>
                    <a:pt x="117" y="21"/>
                  </a:lnTo>
                  <a:lnTo>
                    <a:pt x="107" y="12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09"/>
                  </a:moveTo>
                  <a:lnTo>
                    <a:pt x="69" y="109"/>
                  </a:lnTo>
                  <a:lnTo>
                    <a:pt x="61" y="108"/>
                  </a:lnTo>
                  <a:lnTo>
                    <a:pt x="53" y="105"/>
                  </a:lnTo>
                  <a:lnTo>
                    <a:pt x="47" y="102"/>
                  </a:lnTo>
                  <a:lnTo>
                    <a:pt x="41" y="97"/>
                  </a:lnTo>
                  <a:lnTo>
                    <a:pt x="36" y="92"/>
                  </a:lnTo>
                  <a:lnTo>
                    <a:pt x="32" y="84"/>
                  </a:lnTo>
                  <a:lnTo>
                    <a:pt x="30" y="77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0" y="61"/>
                  </a:lnTo>
                  <a:lnTo>
                    <a:pt x="32" y="54"/>
                  </a:lnTo>
                  <a:lnTo>
                    <a:pt x="36" y="46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3" y="33"/>
                  </a:lnTo>
                  <a:lnTo>
                    <a:pt x="61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7" y="30"/>
                  </a:lnTo>
                  <a:lnTo>
                    <a:pt x="84" y="33"/>
                  </a:lnTo>
                  <a:lnTo>
                    <a:pt x="91" y="37"/>
                  </a:lnTo>
                  <a:lnTo>
                    <a:pt x="97" y="41"/>
                  </a:lnTo>
                  <a:lnTo>
                    <a:pt x="101" y="46"/>
                  </a:lnTo>
                  <a:lnTo>
                    <a:pt x="105" y="54"/>
                  </a:lnTo>
                  <a:lnTo>
                    <a:pt x="107" y="6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7" y="77"/>
                  </a:lnTo>
                  <a:lnTo>
                    <a:pt x="105" y="84"/>
                  </a:lnTo>
                  <a:lnTo>
                    <a:pt x="101" y="92"/>
                  </a:lnTo>
                  <a:lnTo>
                    <a:pt x="97" y="97"/>
                  </a:lnTo>
                  <a:lnTo>
                    <a:pt x="91" y="102"/>
                  </a:lnTo>
                  <a:lnTo>
                    <a:pt x="84" y="105"/>
                  </a:lnTo>
                  <a:lnTo>
                    <a:pt x="77" y="108"/>
                  </a:lnTo>
                  <a:lnTo>
                    <a:pt x="69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28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4400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9;p12">
            <a:extLst>
              <a:ext uri="{FF2B5EF4-FFF2-40B4-BE49-F238E27FC236}">
                <a16:creationId xmlns:a16="http://schemas.microsoft.com/office/drawing/2014/main" id="{20E38A8E-0D16-092C-586E-0A4CCEBF9457}"/>
              </a:ext>
            </a:extLst>
          </p:cNvPr>
          <p:cNvSpPr txBox="1">
            <a:spLocks/>
          </p:cNvSpPr>
          <p:nvPr/>
        </p:nvSpPr>
        <p:spPr>
          <a:xfrm>
            <a:off x="1882587" y="1311965"/>
            <a:ext cx="8426823" cy="4162078"/>
          </a:xfrm>
          <a:prstGeom prst="rect">
            <a:avLst/>
          </a:prstGeom>
          <a:solidFill>
            <a:srgbClr val="04438B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 descr="Gráfico, Histograma&#10;&#10;Descrição gerada automaticamente">
            <a:extLst>
              <a:ext uri="{FF2B5EF4-FFF2-40B4-BE49-F238E27FC236}">
                <a16:creationId xmlns:a16="http://schemas.microsoft.com/office/drawing/2014/main" id="{F5120B53-2255-73C4-1EEC-BB5DE71C9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83" y="1531061"/>
            <a:ext cx="5732232" cy="3399898"/>
          </a:xfrm>
          <a:prstGeom prst="rect">
            <a:avLst/>
          </a:prstGeom>
        </p:spPr>
      </p:pic>
      <p:sp>
        <p:nvSpPr>
          <p:cNvPr id="5" name="Google Shape;199;p12">
            <a:extLst>
              <a:ext uri="{FF2B5EF4-FFF2-40B4-BE49-F238E27FC236}">
                <a16:creationId xmlns:a16="http://schemas.microsoft.com/office/drawing/2014/main" id="{620A5383-A1C1-D0D6-D291-FE9CD71337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82587" y="430902"/>
            <a:ext cx="8426823" cy="881063"/>
          </a:xfrm>
          <a:prstGeom prst="rect">
            <a:avLst/>
          </a:prstGeom>
          <a:solidFill>
            <a:srgbClr val="04438B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Features Engineer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67" name="Group 891">
            <a:extLst>
              <a:ext uri="{FF2B5EF4-FFF2-40B4-BE49-F238E27FC236}">
                <a16:creationId xmlns:a16="http://schemas.microsoft.com/office/drawing/2014/main" id="{319DD417-FC0D-308E-329E-2F6261B84143}"/>
              </a:ext>
            </a:extLst>
          </p:cNvPr>
          <p:cNvGrpSpPr/>
          <p:nvPr/>
        </p:nvGrpSpPr>
        <p:grpSpPr>
          <a:xfrm>
            <a:off x="9222375" y="453127"/>
            <a:ext cx="838200" cy="836612"/>
            <a:chOff x="3338513" y="1341438"/>
            <a:chExt cx="838200" cy="836612"/>
          </a:xfrm>
        </p:grpSpPr>
        <p:sp>
          <p:nvSpPr>
            <p:cNvPr id="68" name="Freeform 321">
              <a:extLst>
                <a:ext uri="{FF2B5EF4-FFF2-40B4-BE49-F238E27FC236}">
                  <a16:creationId xmlns:a16="http://schemas.microsoft.com/office/drawing/2014/main" id="{68297B8C-C82E-A133-590B-52C014820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  <a:close/>
                </a:path>
              </a:pathLst>
            </a:custGeom>
            <a:solidFill>
              <a:srgbClr val="4CC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322">
              <a:extLst>
                <a:ext uri="{FF2B5EF4-FFF2-40B4-BE49-F238E27FC236}">
                  <a16:creationId xmlns:a16="http://schemas.microsoft.com/office/drawing/2014/main" id="{1E7DD1A0-AC56-9861-9170-D8882F4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1341438"/>
              <a:ext cx="838200" cy="836612"/>
            </a:xfrm>
            <a:custGeom>
              <a:avLst/>
              <a:gdLst/>
              <a:ahLst/>
              <a:cxnLst>
                <a:cxn ang="0">
                  <a:pos x="4215" y="2273"/>
                </a:cxn>
                <a:cxn ang="0">
                  <a:pos x="4179" y="2535"/>
                </a:cxn>
                <a:cxn ang="0">
                  <a:pos x="4111" y="2787"/>
                </a:cxn>
                <a:cxn ang="0">
                  <a:pos x="4013" y="3025"/>
                </a:cxn>
                <a:cxn ang="0">
                  <a:pos x="3888" y="3247"/>
                </a:cxn>
                <a:cxn ang="0">
                  <a:pos x="3739" y="3452"/>
                </a:cxn>
                <a:cxn ang="0">
                  <a:pos x="3567" y="3638"/>
                </a:cxn>
                <a:cxn ang="0">
                  <a:pos x="3373" y="3800"/>
                </a:cxn>
                <a:cxn ang="0">
                  <a:pos x="3162" y="3940"/>
                </a:cxn>
                <a:cxn ang="0">
                  <a:pos x="2932" y="4054"/>
                </a:cxn>
                <a:cxn ang="0">
                  <a:pos x="2689" y="4140"/>
                </a:cxn>
                <a:cxn ang="0">
                  <a:pos x="2432" y="4196"/>
                </a:cxn>
                <a:cxn ang="0">
                  <a:pos x="2165" y="4220"/>
                </a:cxn>
                <a:cxn ang="0">
                  <a:pos x="1949" y="4213"/>
                </a:cxn>
                <a:cxn ang="0">
                  <a:pos x="1685" y="4177"/>
                </a:cxn>
                <a:cxn ang="0">
                  <a:pos x="1434" y="4109"/>
                </a:cxn>
                <a:cxn ang="0">
                  <a:pos x="1196" y="4011"/>
                </a:cxn>
                <a:cxn ang="0">
                  <a:pos x="973" y="3888"/>
                </a:cxn>
                <a:cxn ang="0">
                  <a:pos x="768" y="3738"/>
                </a:cxn>
                <a:cxn ang="0">
                  <a:pos x="583" y="3565"/>
                </a:cxn>
                <a:cxn ang="0">
                  <a:pos x="420" y="3373"/>
                </a:cxn>
                <a:cxn ang="0">
                  <a:pos x="279" y="3161"/>
                </a:cxn>
                <a:cxn ang="0">
                  <a:pos x="166" y="2931"/>
                </a:cxn>
                <a:cxn ang="0">
                  <a:pos x="81" y="2688"/>
                </a:cxn>
                <a:cxn ang="0">
                  <a:pos x="25" y="2431"/>
                </a:cxn>
                <a:cxn ang="0">
                  <a:pos x="1" y="2164"/>
                </a:cxn>
                <a:cxn ang="0">
                  <a:pos x="6" y="1948"/>
                </a:cxn>
                <a:cxn ang="0">
                  <a:pos x="43" y="1684"/>
                </a:cxn>
                <a:cxn ang="0">
                  <a:pos x="111" y="1433"/>
                </a:cxn>
                <a:cxn ang="0">
                  <a:pos x="208" y="1195"/>
                </a:cxn>
                <a:cxn ang="0">
                  <a:pos x="333" y="972"/>
                </a:cxn>
                <a:cxn ang="0">
                  <a:pos x="482" y="767"/>
                </a:cxn>
                <a:cxn ang="0">
                  <a:pos x="655" y="583"/>
                </a:cxn>
                <a:cxn ang="0">
                  <a:pos x="848" y="419"/>
                </a:cxn>
                <a:cxn ang="0">
                  <a:pos x="1061" y="280"/>
                </a:cxn>
                <a:cxn ang="0">
                  <a:pos x="1289" y="166"/>
                </a:cxn>
                <a:cxn ang="0">
                  <a:pos x="1532" y="80"/>
                </a:cxn>
                <a:cxn ang="0">
                  <a:pos x="1789" y="25"/>
                </a:cxn>
                <a:cxn ang="0">
                  <a:pos x="2056" y="1"/>
                </a:cxn>
                <a:cxn ang="0">
                  <a:pos x="2273" y="6"/>
                </a:cxn>
                <a:cxn ang="0">
                  <a:pos x="2536" y="43"/>
                </a:cxn>
                <a:cxn ang="0">
                  <a:pos x="2788" y="111"/>
                </a:cxn>
                <a:cxn ang="0">
                  <a:pos x="3026" y="208"/>
                </a:cxn>
                <a:cxn ang="0">
                  <a:pos x="3248" y="333"/>
                </a:cxn>
                <a:cxn ang="0">
                  <a:pos x="3453" y="482"/>
                </a:cxn>
                <a:cxn ang="0">
                  <a:pos x="3639" y="654"/>
                </a:cxn>
                <a:cxn ang="0">
                  <a:pos x="3802" y="848"/>
                </a:cxn>
                <a:cxn ang="0">
                  <a:pos x="3942" y="1060"/>
                </a:cxn>
                <a:cxn ang="0">
                  <a:pos x="4055" y="1289"/>
                </a:cxn>
                <a:cxn ang="0">
                  <a:pos x="4141" y="1533"/>
                </a:cxn>
                <a:cxn ang="0">
                  <a:pos x="4197" y="1788"/>
                </a:cxn>
                <a:cxn ang="0">
                  <a:pos x="4220" y="2055"/>
                </a:cxn>
              </a:cxnLst>
              <a:rect l="0" t="0" r="r" b="b"/>
              <a:pathLst>
                <a:path w="4221" h="4220">
                  <a:moveTo>
                    <a:pt x="4221" y="2110"/>
                  </a:moveTo>
                  <a:lnTo>
                    <a:pt x="4221" y="2110"/>
                  </a:lnTo>
                  <a:lnTo>
                    <a:pt x="4220" y="2164"/>
                  </a:lnTo>
                  <a:lnTo>
                    <a:pt x="4218" y="2219"/>
                  </a:lnTo>
                  <a:lnTo>
                    <a:pt x="4215" y="2273"/>
                  </a:lnTo>
                  <a:lnTo>
                    <a:pt x="4211" y="2326"/>
                  </a:lnTo>
                  <a:lnTo>
                    <a:pt x="4204" y="2379"/>
                  </a:lnTo>
                  <a:lnTo>
                    <a:pt x="4197" y="2431"/>
                  </a:lnTo>
                  <a:lnTo>
                    <a:pt x="4188" y="2484"/>
                  </a:lnTo>
                  <a:lnTo>
                    <a:pt x="4179" y="2535"/>
                  </a:lnTo>
                  <a:lnTo>
                    <a:pt x="4167" y="2587"/>
                  </a:lnTo>
                  <a:lnTo>
                    <a:pt x="4155" y="2637"/>
                  </a:lnTo>
                  <a:lnTo>
                    <a:pt x="4141" y="2688"/>
                  </a:lnTo>
                  <a:lnTo>
                    <a:pt x="4126" y="2737"/>
                  </a:lnTo>
                  <a:lnTo>
                    <a:pt x="4111" y="2787"/>
                  </a:lnTo>
                  <a:lnTo>
                    <a:pt x="4093" y="2835"/>
                  </a:lnTo>
                  <a:lnTo>
                    <a:pt x="4075" y="2883"/>
                  </a:lnTo>
                  <a:lnTo>
                    <a:pt x="4055" y="2931"/>
                  </a:lnTo>
                  <a:lnTo>
                    <a:pt x="4034" y="2978"/>
                  </a:lnTo>
                  <a:lnTo>
                    <a:pt x="4013" y="3025"/>
                  </a:lnTo>
                  <a:lnTo>
                    <a:pt x="3990" y="3071"/>
                  </a:lnTo>
                  <a:lnTo>
                    <a:pt x="3966" y="3115"/>
                  </a:lnTo>
                  <a:lnTo>
                    <a:pt x="3942" y="3161"/>
                  </a:lnTo>
                  <a:lnTo>
                    <a:pt x="3916" y="3204"/>
                  </a:lnTo>
                  <a:lnTo>
                    <a:pt x="3888" y="3247"/>
                  </a:lnTo>
                  <a:lnTo>
                    <a:pt x="3860" y="3289"/>
                  </a:lnTo>
                  <a:lnTo>
                    <a:pt x="3831" y="3332"/>
                  </a:lnTo>
                  <a:lnTo>
                    <a:pt x="3802" y="3373"/>
                  </a:lnTo>
                  <a:lnTo>
                    <a:pt x="3771" y="3413"/>
                  </a:lnTo>
                  <a:lnTo>
                    <a:pt x="3739" y="3452"/>
                  </a:lnTo>
                  <a:lnTo>
                    <a:pt x="3707" y="3490"/>
                  </a:lnTo>
                  <a:lnTo>
                    <a:pt x="3673" y="3528"/>
                  </a:lnTo>
                  <a:lnTo>
                    <a:pt x="3639" y="3565"/>
                  </a:lnTo>
                  <a:lnTo>
                    <a:pt x="3603" y="3601"/>
                  </a:lnTo>
                  <a:lnTo>
                    <a:pt x="3567" y="3638"/>
                  </a:lnTo>
                  <a:lnTo>
                    <a:pt x="3529" y="3672"/>
                  </a:lnTo>
                  <a:lnTo>
                    <a:pt x="3491" y="3706"/>
                  </a:lnTo>
                  <a:lnTo>
                    <a:pt x="3453" y="3738"/>
                  </a:lnTo>
                  <a:lnTo>
                    <a:pt x="3414" y="3769"/>
                  </a:lnTo>
                  <a:lnTo>
                    <a:pt x="3373" y="3800"/>
                  </a:lnTo>
                  <a:lnTo>
                    <a:pt x="3333" y="3830"/>
                  </a:lnTo>
                  <a:lnTo>
                    <a:pt x="3290" y="3859"/>
                  </a:lnTo>
                  <a:lnTo>
                    <a:pt x="3248" y="3888"/>
                  </a:lnTo>
                  <a:lnTo>
                    <a:pt x="3205" y="3915"/>
                  </a:lnTo>
                  <a:lnTo>
                    <a:pt x="3162" y="3940"/>
                  </a:lnTo>
                  <a:lnTo>
                    <a:pt x="3116" y="3965"/>
                  </a:lnTo>
                  <a:lnTo>
                    <a:pt x="3071" y="3989"/>
                  </a:lnTo>
                  <a:lnTo>
                    <a:pt x="3026" y="4011"/>
                  </a:lnTo>
                  <a:lnTo>
                    <a:pt x="2979" y="4033"/>
                  </a:lnTo>
                  <a:lnTo>
                    <a:pt x="2932" y="4054"/>
                  </a:lnTo>
                  <a:lnTo>
                    <a:pt x="2884" y="4073"/>
                  </a:lnTo>
                  <a:lnTo>
                    <a:pt x="2836" y="4092"/>
                  </a:lnTo>
                  <a:lnTo>
                    <a:pt x="2788" y="4109"/>
                  </a:lnTo>
                  <a:lnTo>
                    <a:pt x="2738" y="4125"/>
                  </a:lnTo>
                  <a:lnTo>
                    <a:pt x="2689" y="4140"/>
                  </a:lnTo>
                  <a:lnTo>
                    <a:pt x="2638" y="4154"/>
                  </a:lnTo>
                  <a:lnTo>
                    <a:pt x="2588" y="4166"/>
                  </a:lnTo>
                  <a:lnTo>
                    <a:pt x="2536" y="4177"/>
                  </a:lnTo>
                  <a:lnTo>
                    <a:pt x="2485" y="4187"/>
                  </a:lnTo>
                  <a:lnTo>
                    <a:pt x="2432" y="4196"/>
                  </a:lnTo>
                  <a:lnTo>
                    <a:pt x="2379" y="4203"/>
                  </a:lnTo>
                  <a:lnTo>
                    <a:pt x="2327" y="4209"/>
                  </a:lnTo>
                  <a:lnTo>
                    <a:pt x="2273" y="4213"/>
                  </a:lnTo>
                  <a:lnTo>
                    <a:pt x="2220" y="4218"/>
                  </a:lnTo>
                  <a:lnTo>
                    <a:pt x="2165" y="4220"/>
                  </a:lnTo>
                  <a:lnTo>
                    <a:pt x="2111" y="4220"/>
                  </a:lnTo>
                  <a:lnTo>
                    <a:pt x="2111" y="4220"/>
                  </a:lnTo>
                  <a:lnTo>
                    <a:pt x="2056" y="4220"/>
                  </a:lnTo>
                  <a:lnTo>
                    <a:pt x="2002" y="4218"/>
                  </a:lnTo>
                  <a:lnTo>
                    <a:pt x="1949" y="4213"/>
                  </a:lnTo>
                  <a:lnTo>
                    <a:pt x="1895" y="4209"/>
                  </a:lnTo>
                  <a:lnTo>
                    <a:pt x="1842" y="4203"/>
                  </a:lnTo>
                  <a:lnTo>
                    <a:pt x="1789" y="4196"/>
                  </a:lnTo>
                  <a:lnTo>
                    <a:pt x="1738" y="4187"/>
                  </a:lnTo>
                  <a:lnTo>
                    <a:pt x="1685" y="4177"/>
                  </a:lnTo>
                  <a:lnTo>
                    <a:pt x="1634" y="4166"/>
                  </a:lnTo>
                  <a:lnTo>
                    <a:pt x="1583" y="4154"/>
                  </a:lnTo>
                  <a:lnTo>
                    <a:pt x="1532" y="4140"/>
                  </a:lnTo>
                  <a:lnTo>
                    <a:pt x="1483" y="4125"/>
                  </a:lnTo>
                  <a:lnTo>
                    <a:pt x="1434" y="4109"/>
                  </a:lnTo>
                  <a:lnTo>
                    <a:pt x="1385" y="4092"/>
                  </a:lnTo>
                  <a:lnTo>
                    <a:pt x="1337" y="4073"/>
                  </a:lnTo>
                  <a:lnTo>
                    <a:pt x="1289" y="4054"/>
                  </a:lnTo>
                  <a:lnTo>
                    <a:pt x="1242" y="4033"/>
                  </a:lnTo>
                  <a:lnTo>
                    <a:pt x="1196" y="4011"/>
                  </a:lnTo>
                  <a:lnTo>
                    <a:pt x="1150" y="3989"/>
                  </a:lnTo>
                  <a:lnTo>
                    <a:pt x="1105" y="3965"/>
                  </a:lnTo>
                  <a:lnTo>
                    <a:pt x="1061" y="3940"/>
                  </a:lnTo>
                  <a:lnTo>
                    <a:pt x="1016" y="3915"/>
                  </a:lnTo>
                  <a:lnTo>
                    <a:pt x="973" y="3888"/>
                  </a:lnTo>
                  <a:lnTo>
                    <a:pt x="931" y="3859"/>
                  </a:lnTo>
                  <a:lnTo>
                    <a:pt x="889" y="3830"/>
                  </a:lnTo>
                  <a:lnTo>
                    <a:pt x="848" y="3800"/>
                  </a:lnTo>
                  <a:lnTo>
                    <a:pt x="808" y="3769"/>
                  </a:lnTo>
                  <a:lnTo>
                    <a:pt x="768" y="3738"/>
                  </a:lnTo>
                  <a:lnTo>
                    <a:pt x="730" y="3706"/>
                  </a:lnTo>
                  <a:lnTo>
                    <a:pt x="692" y="3672"/>
                  </a:lnTo>
                  <a:lnTo>
                    <a:pt x="655" y="3638"/>
                  </a:lnTo>
                  <a:lnTo>
                    <a:pt x="618" y="3601"/>
                  </a:lnTo>
                  <a:lnTo>
                    <a:pt x="583" y="3565"/>
                  </a:lnTo>
                  <a:lnTo>
                    <a:pt x="548" y="3528"/>
                  </a:lnTo>
                  <a:lnTo>
                    <a:pt x="515" y="3490"/>
                  </a:lnTo>
                  <a:lnTo>
                    <a:pt x="482" y="3452"/>
                  </a:lnTo>
                  <a:lnTo>
                    <a:pt x="451" y="3413"/>
                  </a:lnTo>
                  <a:lnTo>
                    <a:pt x="420" y="3373"/>
                  </a:lnTo>
                  <a:lnTo>
                    <a:pt x="390" y="3332"/>
                  </a:lnTo>
                  <a:lnTo>
                    <a:pt x="361" y="3289"/>
                  </a:lnTo>
                  <a:lnTo>
                    <a:pt x="333" y="3247"/>
                  </a:lnTo>
                  <a:lnTo>
                    <a:pt x="306" y="3204"/>
                  </a:lnTo>
                  <a:lnTo>
                    <a:pt x="279" y="3161"/>
                  </a:lnTo>
                  <a:lnTo>
                    <a:pt x="255" y="3115"/>
                  </a:lnTo>
                  <a:lnTo>
                    <a:pt x="231" y="3071"/>
                  </a:lnTo>
                  <a:lnTo>
                    <a:pt x="208" y="3025"/>
                  </a:lnTo>
                  <a:lnTo>
                    <a:pt x="187" y="2978"/>
                  </a:lnTo>
                  <a:lnTo>
                    <a:pt x="166" y="2931"/>
                  </a:lnTo>
                  <a:lnTo>
                    <a:pt x="147" y="2883"/>
                  </a:lnTo>
                  <a:lnTo>
                    <a:pt x="128" y="2835"/>
                  </a:lnTo>
                  <a:lnTo>
                    <a:pt x="111" y="2787"/>
                  </a:lnTo>
                  <a:lnTo>
                    <a:pt x="95" y="2737"/>
                  </a:lnTo>
                  <a:lnTo>
                    <a:pt x="81" y="2688"/>
                  </a:lnTo>
                  <a:lnTo>
                    <a:pt x="67" y="2637"/>
                  </a:lnTo>
                  <a:lnTo>
                    <a:pt x="55" y="2587"/>
                  </a:lnTo>
                  <a:lnTo>
                    <a:pt x="43" y="2535"/>
                  </a:lnTo>
                  <a:lnTo>
                    <a:pt x="33" y="2484"/>
                  </a:lnTo>
                  <a:lnTo>
                    <a:pt x="25" y="2431"/>
                  </a:lnTo>
                  <a:lnTo>
                    <a:pt x="18" y="2379"/>
                  </a:lnTo>
                  <a:lnTo>
                    <a:pt x="12" y="2326"/>
                  </a:lnTo>
                  <a:lnTo>
                    <a:pt x="6" y="2273"/>
                  </a:lnTo>
                  <a:lnTo>
                    <a:pt x="3" y="2219"/>
                  </a:lnTo>
                  <a:lnTo>
                    <a:pt x="1" y="2164"/>
                  </a:lnTo>
                  <a:lnTo>
                    <a:pt x="0" y="2110"/>
                  </a:lnTo>
                  <a:lnTo>
                    <a:pt x="0" y="2110"/>
                  </a:lnTo>
                  <a:lnTo>
                    <a:pt x="1" y="2055"/>
                  </a:lnTo>
                  <a:lnTo>
                    <a:pt x="3" y="2002"/>
                  </a:lnTo>
                  <a:lnTo>
                    <a:pt x="6" y="1948"/>
                  </a:lnTo>
                  <a:lnTo>
                    <a:pt x="12" y="1894"/>
                  </a:lnTo>
                  <a:lnTo>
                    <a:pt x="18" y="1841"/>
                  </a:lnTo>
                  <a:lnTo>
                    <a:pt x="25" y="1788"/>
                  </a:lnTo>
                  <a:lnTo>
                    <a:pt x="33" y="1737"/>
                  </a:lnTo>
                  <a:lnTo>
                    <a:pt x="43" y="1684"/>
                  </a:lnTo>
                  <a:lnTo>
                    <a:pt x="55" y="1634"/>
                  </a:lnTo>
                  <a:lnTo>
                    <a:pt x="67" y="1582"/>
                  </a:lnTo>
                  <a:lnTo>
                    <a:pt x="81" y="1533"/>
                  </a:lnTo>
                  <a:lnTo>
                    <a:pt x="95" y="1482"/>
                  </a:lnTo>
                  <a:lnTo>
                    <a:pt x="111" y="1433"/>
                  </a:lnTo>
                  <a:lnTo>
                    <a:pt x="128" y="1385"/>
                  </a:lnTo>
                  <a:lnTo>
                    <a:pt x="147" y="1336"/>
                  </a:lnTo>
                  <a:lnTo>
                    <a:pt x="166" y="1289"/>
                  </a:lnTo>
                  <a:lnTo>
                    <a:pt x="187" y="1241"/>
                  </a:lnTo>
                  <a:lnTo>
                    <a:pt x="208" y="1195"/>
                  </a:lnTo>
                  <a:lnTo>
                    <a:pt x="231" y="1150"/>
                  </a:lnTo>
                  <a:lnTo>
                    <a:pt x="255" y="1104"/>
                  </a:lnTo>
                  <a:lnTo>
                    <a:pt x="279" y="1060"/>
                  </a:lnTo>
                  <a:lnTo>
                    <a:pt x="306" y="1016"/>
                  </a:lnTo>
                  <a:lnTo>
                    <a:pt x="333" y="972"/>
                  </a:lnTo>
                  <a:lnTo>
                    <a:pt x="361" y="930"/>
                  </a:lnTo>
                  <a:lnTo>
                    <a:pt x="390" y="889"/>
                  </a:lnTo>
                  <a:lnTo>
                    <a:pt x="420" y="848"/>
                  </a:lnTo>
                  <a:lnTo>
                    <a:pt x="451" y="808"/>
                  </a:lnTo>
                  <a:lnTo>
                    <a:pt x="482" y="767"/>
                  </a:lnTo>
                  <a:lnTo>
                    <a:pt x="515" y="729"/>
                  </a:lnTo>
                  <a:lnTo>
                    <a:pt x="548" y="691"/>
                  </a:lnTo>
                  <a:lnTo>
                    <a:pt x="583" y="654"/>
                  </a:lnTo>
                  <a:lnTo>
                    <a:pt x="618" y="618"/>
                  </a:lnTo>
                  <a:lnTo>
                    <a:pt x="655" y="583"/>
                  </a:lnTo>
                  <a:lnTo>
                    <a:pt x="692" y="548"/>
                  </a:lnTo>
                  <a:lnTo>
                    <a:pt x="730" y="515"/>
                  </a:lnTo>
                  <a:lnTo>
                    <a:pt x="768" y="482"/>
                  </a:lnTo>
                  <a:lnTo>
                    <a:pt x="808" y="450"/>
                  </a:lnTo>
                  <a:lnTo>
                    <a:pt x="848" y="419"/>
                  </a:lnTo>
                  <a:lnTo>
                    <a:pt x="889" y="389"/>
                  </a:lnTo>
                  <a:lnTo>
                    <a:pt x="931" y="361"/>
                  </a:lnTo>
                  <a:lnTo>
                    <a:pt x="973" y="333"/>
                  </a:lnTo>
                  <a:lnTo>
                    <a:pt x="1016" y="306"/>
                  </a:lnTo>
                  <a:lnTo>
                    <a:pt x="1061" y="280"/>
                  </a:lnTo>
                  <a:lnTo>
                    <a:pt x="1105" y="254"/>
                  </a:lnTo>
                  <a:lnTo>
                    <a:pt x="1150" y="231"/>
                  </a:lnTo>
                  <a:lnTo>
                    <a:pt x="1196" y="208"/>
                  </a:lnTo>
                  <a:lnTo>
                    <a:pt x="1242" y="186"/>
                  </a:lnTo>
                  <a:lnTo>
                    <a:pt x="1289" y="166"/>
                  </a:lnTo>
                  <a:lnTo>
                    <a:pt x="1337" y="146"/>
                  </a:lnTo>
                  <a:lnTo>
                    <a:pt x="1385" y="128"/>
                  </a:lnTo>
                  <a:lnTo>
                    <a:pt x="1434" y="111"/>
                  </a:lnTo>
                  <a:lnTo>
                    <a:pt x="1483" y="95"/>
                  </a:lnTo>
                  <a:lnTo>
                    <a:pt x="1532" y="80"/>
                  </a:lnTo>
                  <a:lnTo>
                    <a:pt x="1583" y="67"/>
                  </a:lnTo>
                  <a:lnTo>
                    <a:pt x="1634" y="55"/>
                  </a:lnTo>
                  <a:lnTo>
                    <a:pt x="1685" y="43"/>
                  </a:lnTo>
                  <a:lnTo>
                    <a:pt x="1738" y="33"/>
                  </a:lnTo>
                  <a:lnTo>
                    <a:pt x="1789" y="25"/>
                  </a:lnTo>
                  <a:lnTo>
                    <a:pt x="1842" y="18"/>
                  </a:lnTo>
                  <a:lnTo>
                    <a:pt x="1895" y="11"/>
                  </a:lnTo>
                  <a:lnTo>
                    <a:pt x="1949" y="6"/>
                  </a:lnTo>
                  <a:lnTo>
                    <a:pt x="2002" y="3"/>
                  </a:lnTo>
                  <a:lnTo>
                    <a:pt x="2056" y="1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65" y="1"/>
                  </a:lnTo>
                  <a:lnTo>
                    <a:pt x="2220" y="3"/>
                  </a:lnTo>
                  <a:lnTo>
                    <a:pt x="2273" y="6"/>
                  </a:lnTo>
                  <a:lnTo>
                    <a:pt x="2327" y="11"/>
                  </a:lnTo>
                  <a:lnTo>
                    <a:pt x="2379" y="18"/>
                  </a:lnTo>
                  <a:lnTo>
                    <a:pt x="2432" y="25"/>
                  </a:lnTo>
                  <a:lnTo>
                    <a:pt x="2485" y="33"/>
                  </a:lnTo>
                  <a:lnTo>
                    <a:pt x="2536" y="43"/>
                  </a:lnTo>
                  <a:lnTo>
                    <a:pt x="2588" y="55"/>
                  </a:lnTo>
                  <a:lnTo>
                    <a:pt x="2638" y="67"/>
                  </a:lnTo>
                  <a:lnTo>
                    <a:pt x="2689" y="80"/>
                  </a:lnTo>
                  <a:lnTo>
                    <a:pt x="2738" y="95"/>
                  </a:lnTo>
                  <a:lnTo>
                    <a:pt x="2788" y="111"/>
                  </a:lnTo>
                  <a:lnTo>
                    <a:pt x="2836" y="128"/>
                  </a:lnTo>
                  <a:lnTo>
                    <a:pt x="2884" y="146"/>
                  </a:lnTo>
                  <a:lnTo>
                    <a:pt x="2932" y="166"/>
                  </a:lnTo>
                  <a:lnTo>
                    <a:pt x="2979" y="186"/>
                  </a:lnTo>
                  <a:lnTo>
                    <a:pt x="3026" y="208"/>
                  </a:lnTo>
                  <a:lnTo>
                    <a:pt x="3071" y="231"/>
                  </a:lnTo>
                  <a:lnTo>
                    <a:pt x="3116" y="254"/>
                  </a:lnTo>
                  <a:lnTo>
                    <a:pt x="3162" y="280"/>
                  </a:lnTo>
                  <a:lnTo>
                    <a:pt x="3205" y="306"/>
                  </a:lnTo>
                  <a:lnTo>
                    <a:pt x="3248" y="333"/>
                  </a:lnTo>
                  <a:lnTo>
                    <a:pt x="3290" y="361"/>
                  </a:lnTo>
                  <a:lnTo>
                    <a:pt x="3333" y="389"/>
                  </a:lnTo>
                  <a:lnTo>
                    <a:pt x="3373" y="419"/>
                  </a:lnTo>
                  <a:lnTo>
                    <a:pt x="3414" y="450"/>
                  </a:lnTo>
                  <a:lnTo>
                    <a:pt x="3453" y="482"/>
                  </a:lnTo>
                  <a:lnTo>
                    <a:pt x="3491" y="515"/>
                  </a:lnTo>
                  <a:lnTo>
                    <a:pt x="3529" y="548"/>
                  </a:lnTo>
                  <a:lnTo>
                    <a:pt x="3567" y="583"/>
                  </a:lnTo>
                  <a:lnTo>
                    <a:pt x="3603" y="618"/>
                  </a:lnTo>
                  <a:lnTo>
                    <a:pt x="3639" y="654"/>
                  </a:lnTo>
                  <a:lnTo>
                    <a:pt x="3673" y="691"/>
                  </a:lnTo>
                  <a:lnTo>
                    <a:pt x="3707" y="729"/>
                  </a:lnTo>
                  <a:lnTo>
                    <a:pt x="3739" y="767"/>
                  </a:lnTo>
                  <a:lnTo>
                    <a:pt x="3771" y="808"/>
                  </a:lnTo>
                  <a:lnTo>
                    <a:pt x="3802" y="848"/>
                  </a:lnTo>
                  <a:lnTo>
                    <a:pt x="3831" y="889"/>
                  </a:lnTo>
                  <a:lnTo>
                    <a:pt x="3860" y="930"/>
                  </a:lnTo>
                  <a:lnTo>
                    <a:pt x="3888" y="972"/>
                  </a:lnTo>
                  <a:lnTo>
                    <a:pt x="3916" y="1016"/>
                  </a:lnTo>
                  <a:lnTo>
                    <a:pt x="3942" y="1060"/>
                  </a:lnTo>
                  <a:lnTo>
                    <a:pt x="3966" y="1104"/>
                  </a:lnTo>
                  <a:lnTo>
                    <a:pt x="3990" y="1150"/>
                  </a:lnTo>
                  <a:lnTo>
                    <a:pt x="4013" y="1195"/>
                  </a:lnTo>
                  <a:lnTo>
                    <a:pt x="4034" y="1241"/>
                  </a:lnTo>
                  <a:lnTo>
                    <a:pt x="4055" y="1289"/>
                  </a:lnTo>
                  <a:lnTo>
                    <a:pt x="4075" y="1336"/>
                  </a:lnTo>
                  <a:lnTo>
                    <a:pt x="4093" y="1385"/>
                  </a:lnTo>
                  <a:lnTo>
                    <a:pt x="4111" y="1433"/>
                  </a:lnTo>
                  <a:lnTo>
                    <a:pt x="4126" y="1482"/>
                  </a:lnTo>
                  <a:lnTo>
                    <a:pt x="4141" y="1533"/>
                  </a:lnTo>
                  <a:lnTo>
                    <a:pt x="4155" y="1582"/>
                  </a:lnTo>
                  <a:lnTo>
                    <a:pt x="4167" y="1634"/>
                  </a:lnTo>
                  <a:lnTo>
                    <a:pt x="4179" y="1684"/>
                  </a:lnTo>
                  <a:lnTo>
                    <a:pt x="4188" y="1737"/>
                  </a:lnTo>
                  <a:lnTo>
                    <a:pt x="4197" y="1788"/>
                  </a:lnTo>
                  <a:lnTo>
                    <a:pt x="4204" y="1841"/>
                  </a:lnTo>
                  <a:lnTo>
                    <a:pt x="4211" y="1894"/>
                  </a:lnTo>
                  <a:lnTo>
                    <a:pt x="4215" y="1948"/>
                  </a:lnTo>
                  <a:lnTo>
                    <a:pt x="4218" y="2002"/>
                  </a:lnTo>
                  <a:lnTo>
                    <a:pt x="4220" y="2055"/>
                  </a:lnTo>
                  <a:lnTo>
                    <a:pt x="4221" y="211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Rectangle 323">
              <a:extLst>
                <a:ext uri="{FF2B5EF4-FFF2-40B4-BE49-F238E27FC236}">
                  <a16:creationId xmlns:a16="http://schemas.microsoft.com/office/drawing/2014/main" id="{F22AFE82-DCD8-FA32-09D8-BD972F6C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solidFill>
              <a:srgbClr val="CCBEA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Rectangle 324">
              <a:extLst>
                <a:ext uri="{FF2B5EF4-FFF2-40B4-BE49-F238E27FC236}">
                  <a16:creationId xmlns:a16="http://schemas.microsoft.com/office/drawing/2014/main" id="{9276C788-322B-4E9F-DC0E-203AE5D5F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865313"/>
              <a:ext cx="157163" cy="13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Rectangle 325">
              <a:extLst>
                <a:ext uri="{FF2B5EF4-FFF2-40B4-BE49-F238E27FC236}">
                  <a16:creationId xmlns:a16="http://schemas.microsoft.com/office/drawing/2014/main" id="{50D22F94-3471-9A20-8200-03E44D67C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solidFill>
              <a:srgbClr val="E1CEB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Rectangle 326">
              <a:extLst>
                <a:ext uri="{FF2B5EF4-FFF2-40B4-BE49-F238E27FC236}">
                  <a16:creationId xmlns:a16="http://schemas.microsoft.com/office/drawing/2014/main" id="{0D9DB1BF-391C-6676-6103-257535A37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1970088"/>
              <a:ext cx="209550" cy="2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327">
              <a:extLst>
                <a:ext uri="{FF2B5EF4-FFF2-40B4-BE49-F238E27FC236}">
                  <a16:creationId xmlns:a16="http://schemas.microsoft.com/office/drawing/2014/main" id="{3B6C29BA-473A-582C-22E1-6774686C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328">
              <a:extLst>
                <a:ext uri="{FF2B5EF4-FFF2-40B4-BE49-F238E27FC236}">
                  <a16:creationId xmlns:a16="http://schemas.microsoft.com/office/drawing/2014/main" id="{E79993F6-9BF9-BFC8-79C1-779C27634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</a:cxnLst>
              <a:rect l="0" t="0" r="r" b="b"/>
              <a:pathLst>
                <a:path w="2645" h="1578">
                  <a:moveTo>
                    <a:pt x="2645" y="132"/>
                  </a:move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329">
              <a:extLst>
                <a:ext uri="{FF2B5EF4-FFF2-40B4-BE49-F238E27FC236}">
                  <a16:creationId xmlns:a16="http://schemas.microsoft.com/office/drawing/2014/main" id="{9E56D1F4-3536-6239-986B-47D15EF7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CE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7" name="Freeform 330">
              <a:extLst>
                <a:ext uri="{FF2B5EF4-FFF2-40B4-BE49-F238E27FC236}">
                  <a16:creationId xmlns:a16="http://schemas.microsoft.com/office/drawing/2014/main" id="{BC56B656-DC52-AB70-3457-F8F3B654B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525463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81"/>
                </a:cxn>
                <a:cxn ang="0">
                  <a:pos x="3" y="295"/>
                </a:cxn>
                <a:cxn ang="0">
                  <a:pos x="6" y="307"/>
                </a:cxn>
                <a:cxn ang="0">
                  <a:pos x="10" y="320"/>
                </a:cxn>
                <a:cxn ang="0">
                  <a:pos x="16" y="331"/>
                </a:cxn>
                <a:cxn ang="0">
                  <a:pos x="22" y="342"/>
                </a:cxn>
                <a:cxn ang="0">
                  <a:pos x="30" y="352"/>
                </a:cxn>
                <a:cxn ang="0">
                  <a:pos x="39" y="362"/>
                </a:cxn>
                <a:cxn ang="0">
                  <a:pos x="48" y="370"/>
                </a:cxn>
                <a:cxn ang="0">
                  <a:pos x="58" y="377"/>
                </a:cxn>
                <a:cxn ang="0">
                  <a:pos x="69" y="385"/>
                </a:cxn>
                <a:cxn ang="0">
                  <a:pos x="81" y="390"/>
                </a:cxn>
                <a:cxn ang="0">
                  <a:pos x="92" y="394"/>
                </a:cxn>
                <a:cxn ang="0">
                  <a:pos x="106" y="398"/>
                </a:cxn>
                <a:cxn ang="0">
                  <a:pos x="118" y="400"/>
                </a:cxn>
                <a:cxn ang="0">
                  <a:pos x="131" y="400"/>
                </a:cxn>
                <a:cxn ang="0">
                  <a:pos x="2512" y="400"/>
                </a:cxn>
                <a:cxn ang="0">
                  <a:pos x="2512" y="400"/>
                </a:cxn>
                <a:cxn ang="0">
                  <a:pos x="2525" y="400"/>
                </a:cxn>
                <a:cxn ang="0">
                  <a:pos x="2539" y="398"/>
                </a:cxn>
                <a:cxn ang="0">
                  <a:pos x="2551" y="394"/>
                </a:cxn>
                <a:cxn ang="0">
                  <a:pos x="2563" y="390"/>
                </a:cxn>
                <a:cxn ang="0">
                  <a:pos x="2575" y="385"/>
                </a:cxn>
                <a:cxn ang="0">
                  <a:pos x="2585" y="377"/>
                </a:cxn>
                <a:cxn ang="0">
                  <a:pos x="2595" y="370"/>
                </a:cxn>
                <a:cxn ang="0">
                  <a:pos x="2605" y="362"/>
                </a:cxn>
                <a:cxn ang="0">
                  <a:pos x="2614" y="352"/>
                </a:cxn>
                <a:cxn ang="0">
                  <a:pos x="2621" y="342"/>
                </a:cxn>
                <a:cxn ang="0">
                  <a:pos x="2627" y="331"/>
                </a:cxn>
                <a:cxn ang="0">
                  <a:pos x="2633" y="320"/>
                </a:cxn>
                <a:cxn ang="0">
                  <a:pos x="2637" y="307"/>
                </a:cxn>
                <a:cxn ang="0">
                  <a:pos x="2641" y="295"/>
                </a:cxn>
                <a:cxn ang="0">
                  <a:pos x="2643" y="281"/>
                </a:cxn>
                <a:cxn ang="0">
                  <a:pos x="2644" y="268"/>
                </a:cxn>
                <a:cxn ang="0">
                  <a:pos x="2644" y="0"/>
                </a:cxn>
                <a:cxn ang="0">
                  <a:pos x="0" y="0"/>
                </a:cxn>
              </a:cxnLst>
              <a:rect l="0" t="0" r="r" b="b"/>
              <a:pathLst>
                <a:path w="2644" h="400">
                  <a:moveTo>
                    <a:pt x="0" y="0"/>
                  </a:moveTo>
                  <a:lnTo>
                    <a:pt x="0" y="268"/>
                  </a:lnTo>
                  <a:lnTo>
                    <a:pt x="0" y="268"/>
                  </a:lnTo>
                  <a:lnTo>
                    <a:pt x="1" y="281"/>
                  </a:lnTo>
                  <a:lnTo>
                    <a:pt x="3" y="295"/>
                  </a:lnTo>
                  <a:lnTo>
                    <a:pt x="6" y="307"/>
                  </a:lnTo>
                  <a:lnTo>
                    <a:pt x="10" y="320"/>
                  </a:lnTo>
                  <a:lnTo>
                    <a:pt x="16" y="331"/>
                  </a:lnTo>
                  <a:lnTo>
                    <a:pt x="22" y="342"/>
                  </a:lnTo>
                  <a:lnTo>
                    <a:pt x="30" y="352"/>
                  </a:lnTo>
                  <a:lnTo>
                    <a:pt x="39" y="362"/>
                  </a:lnTo>
                  <a:lnTo>
                    <a:pt x="48" y="370"/>
                  </a:lnTo>
                  <a:lnTo>
                    <a:pt x="58" y="377"/>
                  </a:lnTo>
                  <a:lnTo>
                    <a:pt x="69" y="385"/>
                  </a:lnTo>
                  <a:lnTo>
                    <a:pt x="81" y="390"/>
                  </a:lnTo>
                  <a:lnTo>
                    <a:pt x="92" y="394"/>
                  </a:lnTo>
                  <a:lnTo>
                    <a:pt x="106" y="398"/>
                  </a:lnTo>
                  <a:lnTo>
                    <a:pt x="118" y="400"/>
                  </a:lnTo>
                  <a:lnTo>
                    <a:pt x="131" y="400"/>
                  </a:lnTo>
                  <a:lnTo>
                    <a:pt x="2512" y="400"/>
                  </a:lnTo>
                  <a:lnTo>
                    <a:pt x="2512" y="400"/>
                  </a:lnTo>
                  <a:lnTo>
                    <a:pt x="2525" y="400"/>
                  </a:lnTo>
                  <a:lnTo>
                    <a:pt x="2539" y="398"/>
                  </a:lnTo>
                  <a:lnTo>
                    <a:pt x="2551" y="394"/>
                  </a:lnTo>
                  <a:lnTo>
                    <a:pt x="2563" y="390"/>
                  </a:lnTo>
                  <a:lnTo>
                    <a:pt x="2575" y="385"/>
                  </a:lnTo>
                  <a:lnTo>
                    <a:pt x="2585" y="377"/>
                  </a:lnTo>
                  <a:lnTo>
                    <a:pt x="2595" y="370"/>
                  </a:lnTo>
                  <a:lnTo>
                    <a:pt x="2605" y="362"/>
                  </a:lnTo>
                  <a:lnTo>
                    <a:pt x="2614" y="352"/>
                  </a:lnTo>
                  <a:lnTo>
                    <a:pt x="2621" y="342"/>
                  </a:lnTo>
                  <a:lnTo>
                    <a:pt x="2627" y="331"/>
                  </a:lnTo>
                  <a:lnTo>
                    <a:pt x="2633" y="320"/>
                  </a:lnTo>
                  <a:lnTo>
                    <a:pt x="2637" y="307"/>
                  </a:lnTo>
                  <a:lnTo>
                    <a:pt x="2641" y="295"/>
                  </a:lnTo>
                  <a:lnTo>
                    <a:pt x="2643" y="281"/>
                  </a:lnTo>
                  <a:lnTo>
                    <a:pt x="2644" y="268"/>
                  </a:lnTo>
                  <a:lnTo>
                    <a:pt x="26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8" name="Freeform 331">
              <a:extLst>
                <a:ext uri="{FF2B5EF4-FFF2-40B4-BE49-F238E27FC236}">
                  <a16:creationId xmlns:a16="http://schemas.microsoft.com/office/drawing/2014/main" id="{2E093E91-68B5-E0D7-F7E7-15938FE02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9" name="Freeform 332">
              <a:extLst>
                <a:ext uri="{FF2B5EF4-FFF2-40B4-BE49-F238E27FC236}">
                  <a16:creationId xmlns:a16="http://schemas.microsoft.com/office/drawing/2014/main" id="{A854E3FC-510F-D1FB-CAE0-C772D0660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9550"/>
            </a:xfrm>
            <a:custGeom>
              <a:avLst/>
              <a:gdLst/>
              <a:ahLst/>
              <a:cxnLst>
                <a:cxn ang="0">
                  <a:pos x="528" y="1055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528" y="1055"/>
                </a:cxn>
              </a:cxnLst>
              <a:rect l="0" t="0" r="r" b="b"/>
              <a:pathLst>
                <a:path w="528" h="1055">
                  <a:moveTo>
                    <a:pt x="528" y="1055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528" y="105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0" name="Freeform 333">
              <a:extLst>
                <a:ext uri="{FF2B5EF4-FFF2-40B4-BE49-F238E27FC236}">
                  <a16:creationId xmlns:a16="http://schemas.microsoft.com/office/drawing/2014/main" id="{D54B142B-BB6B-8068-4F79-25341DA8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334">
              <a:extLst>
                <a:ext uri="{FF2B5EF4-FFF2-40B4-BE49-F238E27FC236}">
                  <a16:creationId xmlns:a16="http://schemas.microsoft.com/office/drawing/2014/main" id="{C12249C7-9F4E-79AF-A0C3-4EB82379B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04775" cy="209550"/>
            </a:xfrm>
            <a:custGeom>
              <a:avLst/>
              <a:gdLst/>
              <a:ahLst/>
              <a:cxnLst>
                <a:cxn ang="0">
                  <a:pos x="527" y="264"/>
                </a:cxn>
                <a:cxn ang="0">
                  <a:pos x="527" y="0"/>
                </a:cxn>
                <a:cxn ang="0">
                  <a:pos x="0" y="0"/>
                </a:cxn>
                <a:cxn ang="0">
                  <a:pos x="0" y="1055"/>
                </a:cxn>
                <a:cxn ang="0">
                  <a:pos x="527" y="264"/>
                </a:cxn>
              </a:cxnLst>
              <a:rect l="0" t="0" r="r" b="b"/>
              <a:pathLst>
                <a:path w="527" h="1055">
                  <a:moveTo>
                    <a:pt x="527" y="264"/>
                  </a:moveTo>
                  <a:lnTo>
                    <a:pt x="527" y="0"/>
                  </a:lnTo>
                  <a:lnTo>
                    <a:pt x="0" y="0"/>
                  </a:lnTo>
                  <a:lnTo>
                    <a:pt x="0" y="1055"/>
                  </a:lnTo>
                  <a:lnTo>
                    <a:pt x="527" y="2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2" name="Freeform 335">
              <a:extLst>
                <a:ext uri="{FF2B5EF4-FFF2-40B4-BE49-F238E27FC236}">
                  <a16:creationId xmlns:a16="http://schemas.microsoft.com/office/drawing/2014/main" id="{8D47A282-01BA-A97F-316D-115979DC7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550988"/>
              <a:ext cx="79375" cy="157162"/>
            </a:xfrm>
            <a:custGeom>
              <a:avLst/>
              <a:gdLst/>
              <a:ahLst/>
              <a:cxnLst>
                <a:cxn ang="0">
                  <a:pos x="401" y="394"/>
                </a:cxn>
                <a:cxn ang="0">
                  <a:pos x="401" y="0"/>
                </a:cxn>
                <a:cxn ang="0">
                  <a:pos x="0" y="0"/>
                </a:cxn>
                <a:cxn ang="0">
                  <a:pos x="0" y="791"/>
                </a:cxn>
                <a:cxn ang="0">
                  <a:pos x="401" y="394"/>
                </a:cxn>
              </a:cxnLst>
              <a:rect l="0" t="0" r="r" b="b"/>
              <a:pathLst>
                <a:path w="401" h="791">
                  <a:moveTo>
                    <a:pt x="401" y="394"/>
                  </a:moveTo>
                  <a:lnTo>
                    <a:pt x="401" y="0"/>
                  </a:lnTo>
                  <a:lnTo>
                    <a:pt x="0" y="0"/>
                  </a:lnTo>
                  <a:lnTo>
                    <a:pt x="0" y="791"/>
                  </a:lnTo>
                  <a:lnTo>
                    <a:pt x="401" y="394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3" name="Freeform 336">
              <a:extLst>
                <a:ext uri="{FF2B5EF4-FFF2-40B4-BE49-F238E27FC236}">
                  <a16:creationId xmlns:a16="http://schemas.microsoft.com/office/drawing/2014/main" id="{34FFF3F5-B9E2-3975-24ED-B48050C55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550988"/>
              <a:ext cx="104775" cy="157162"/>
            </a:xfrm>
            <a:custGeom>
              <a:avLst/>
              <a:gdLst/>
              <a:ahLst/>
              <a:cxnLst>
                <a:cxn ang="0">
                  <a:pos x="528" y="791"/>
                </a:cxn>
                <a:cxn ang="0">
                  <a:pos x="528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528" y="791"/>
                </a:cxn>
              </a:cxnLst>
              <a:rect l="0" t="0" r="r" b="b"/>
              <a:pathLst>
                <a:path w="528" h="791">
                  <a:moveTo>
                    <a:pt x="528" y="791"/>
                  </a:moveTo>
                  <a:lnTo>
                    <a:pt x="5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528" y="791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337">
              <a:extLst>
                <a:ext uri="{FF2B5EF4-FFF2-40B4-BE49-F238E27FC236}">
                  <a16:creationId xmlns:a16="http://schemas.microsoft.com/office/drawing/2014/main" id="{BFC0F5C5-FA9C-1E02-755F-15EC9ACFB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AAB1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338">
              <a:extLst>
                <a:ext uri="{FF2B5EF4-FFF2-40B4-BE49-F238E27FC236}">
                  <a16:creationId xmlns:a16="http://schemas.microsoft.com/office/drawing/2014/main" id="{DDCEC792-DCFA-04AF-0845-59E904C77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9375" cy="196850"/>
            </a:xfrm>
            <a:custGeom>
              <a:avLst/>
              <a:gdLst/>
              <a:ahLst/>
              <a:cxnLst>
                <a:cxn ang="0">
                  <a:pos x="397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397" y="791"/>
                </a:cxn>
                <a:cxn ang="0">
                  <a:pos x="397" y="0"/>
                </a:cxn>
              </a:cxnLst>
              <a:rect l="0" t="0" r="r" b="b"/>
              <a:pathLst>
                <a:path w="397" h="990">
                  <a:moveTo>
                    <a:pt x="397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397" y="791"/>
                  </a:lnTo>
                  <a:lnTo>
                    <a:pt x="39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Freeform 339">
              <a:extLst>
                <a:ext uri="{FF2B5EF4-FFF2-40B4-BE49-F238E27FC236}">
                  <a16:creationId xmlns:a16="http://schemas.microsoft.com/office/drawing/2014/main" id="{095080F0-D3CF-0FE3-0951-3169C08D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13" y="1603375"/>
              <a:ext cx="104775" cy="207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50"/>
                </a:cxn>
                <a:cxn ang="0">
                  <a:pos x="528" y="1050"/>
                </a:cxn>
                <a:cxn ang="0">
                  <a:pos x="528" y="527"/>
                </a:cxn>
                <a:cxn ang="0">
                  <a:pos x="0" y="0"/>
                </a:cxn>
              </a:cxnLst>
              <a:rect l="0" t="0" r="r" b="b"/>
              <a:pathLst>
                <a:path w="528" h="1050">
                  <a:moveTo>
                    <a:pt x="0" y="0"/>
                  </a:moveTo>
                  <a:lnTo>
                    <a:pt x="0" y="1050"/>
                  </a:lnTo>
                  <a:lnTo>
                    <a:pt x="528" y="1050"/>
                  </a:lnTo>
                  <a:lnTo>
                    <a:pt x="528" y="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340">
              <a:extLst>
                <a:ext uri="{FF2B5EF4-FFF2-40B4-BE49-F238E27FC236}">
                  <a16:creationId xmlns:a16="http://schemas.microsoft.com/office/drawing/2014/main" id="{68D29878-9969-28D5-CA55-415D97419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8" name="Freeform 341">
              <a:extLst>
                <a:ext uri="{FF2B5EF4-FFF2-40B4-BE49-F238E27FC236}">
                  <a16:creationId xmlns:a16="http://schemas.microsoft.com/office/drawing/2014/main" id="{505899FE-B880-9842-A39C-B740A9FD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03375"/>
              <a:ext cx="104775" cy="207962"/>
            </a:xfrm>
            <a:custGeom>
              <a:avLst/>
              <a:gdLst/>
              <a:ahLst/>
              <a:cxnLst>
                <a:cxn ang="0">
                  <a:pos x="0" y="791"/>
                </a:cxn>
                <a:cxn ang="0">
                  <a:pos x="0" y="1050"/>
                </a:cxn>
                <a:cxn ang="0">
                  <a:pos x="527" y="1050"/>
                </a:cxn>
                <a:cxn ang="0">
                  <a:pos x="527" y="0"/>
                </a:cxn>
                <a:cxn ang="0">
                  <a:pos x="0" y="791"/>
                </a:cxn>
              </a:cxnLst>
              <a:rect l="0" t="0" r="r" b="b"/>
              <a:pathLst>
                <a:path w="527" h="1050">
                  <a:moveTo>
                    <a:pt x="0" y="791"/>
                  </a:moveTo>
                  <a:lnTo>
                    <a:pt x="0" y="1050"/>
                  </a:lnTo>
                  <a:lnTo>
                    <a:pt x="527" y="1050"/>
                  </a:lnTo>
                  <a:lnTo>
                    <a:pt x="527" y="0"/>
                  </a:lnTo>
                  <a:lnTo>
                    <a:pt x="0" y="79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Freeform 342">
              <a:extLst>
                <a:ext uri="{FF2B5EF4-FFF2-40B4-BE49-F238E27FC236}">
                  <a16:creationId xmlns:a16="http://schemas.microsoft.com/office/drawing/2014/main" id="{E96994F0-C0F7-D6C3-A8EC-7C419365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0" name="Freeform 343">
              <a:extLst>
                <a:ext uri="{FF2B5EF4-FFF2-40B4-BE49-F238E27FC236}">
                  <a16:creationId xmlns:a16="http://schemas.microsoft.com/office/drawing/2014/main" id="{16451517-3347-EA03-B155-AF1D582EE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08150"/>
              <a:ext cx="79375" cy="103187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0" y="523"/>
                </a:cxn>
                <a:cxn ang="0">
                  <a:pos x="397" y="523"/>
                </a:cxn>
                <a:cxn ang="0">
                  <a:pos x="397" y="0"/>
                </a:cxn>
                <a:cxn ang="0">
                  <a:pos x="0" y="199"/>
                </a:cxn>
              </a:cxnLst>
              <a:rect l="0" t="0" r="r" b="b"/>
              <a:pathLst>
                <a:path w="397" h="523">
                  <a:moveTo>
                    <a:pt x="0" y="199"/>
                  </a:moveTo>
                  <a:lnTo>
                    <a:pt x="0" y="523"/>
                  </a:lnTo>
                  <a:lnTo>
                    <a:pt x="397" y="523"/>
                  </a:lnTo>
                  <a:lnTo>
                    <a:pt x="397" y="0"/>
                  </a:lnTo>
                  <a:lnTo>
                    <a:pt x="0" y="19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1" name="Freeform 344">
              <a:extLst>
                <a:ext uri="{FF2B5EF4-FFF2-40B4-BE49-F238E27FC236}">
                  <a16:creationId xmlns:a16="http://schemas.microsoft.com/office/drawing/2014/main" id="{20421F1A-3D80-683F-3985-D638C450D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188" y="1628775"/>
              <a:ext cx="79375" cy="182562"/>
            </a:xfrm>
            <a:custGeom>
              <a:avLst/>
              <a:gdLst/>
              <a:ahLst/>
              <a:cxnLst>
                <a:cxn ang="0">
                  <a:pos x="401" y="0"/>
                </a:cxn>
                <a:cxn ang="0">
                  <a:pos x="0" y="397"/>
                </a:cxn>
                <a:cxn ang="0">
                  <a:pos x="0" y="920"/>
                </a:cxn>
                <a:cxn ang="0">
                  <a:pos x="401" y="920"/>
                </a:cxn>
                <a:cxn ang="0">
                  <a:pos x="401" y="0"/>
                </a:cxn>
              </a:cxnLst>
              <a:rect l="0" t="0" r="r" b="b"/>
              <a:pathLst>
                <a:path w="401" h="920">
                  <a:moveTo>
                    <a:pt x="401" y="0"/>
                  </a:moveTo>
                  <a:lnTo>
                    <a:pt x="0" y="397"/>
                  </a:lnTo>
                  <a:lnTo>
                    <a:pt x="0" y="920"/>
                  </a:lnTo>
                  <a:lnTo>
                    <a:pt x="401" y="92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2" name="Freeform 345">
              <a:extLst>
                <a:ext uri="{FF2B5EF4-FFF2-40B4-BE49-F238E27FC236}">
                  <a16:creationId xmlns:a16="http://schemas.microsoft.com/office/drawing/2014/main" id="{9BE46A73-4EF1-3A90-6495-897E6E04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81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Freeform 346">
              <a:extLst>
                <a:ext uri="{FF2B5EF4-FFF2-40B4-BE49-F238E27FC236}">
                  <a16:creationId xmlns:a16="http://schemas.microsoft.com/office/drawing/2014/main" id="{D733E15B-6444-5EB1-5B49-3C7D668F0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08150"/>
              <a:ext cx="1031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3"/>
                </a:cxn>
                <a:cxn ang="0">
                  <a:pos x="528" y="523"/>
                </a:cxn>
                <a:cxn ang="0">
                  <a:pos x="528" y="264"/>
                </a:cxn>
                <a:cxn ang="0">
                  <a:pos x="0" y="0"/>
                </a:cxn>
              </a:cxnLst>
              <a:rect l="0" t="0" r="r" b="b"/>
              <a:pathLst>
                <a:path w="528" h="523">
                  <a:moveTo>
                    <a:pt x="0" y="0"/>
                  </a:moveTo>
                  <a:lnTo>
                    <a:pt x="0" y="523"/>
                  </a:lnTo>
                  <a:lnTo>
                    <a:pt x="528" y="523"/>
                  </a:lnTo>
                  <a:lnTo>
                    <a:pt x="528" y="264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4" name="Rectangle 347">
              <a:extLst>
                <a:ext uri="{FF2B5EF4-FFF2-40B4-BE49-F238E27FC236}">
                  <a16:creationId xmlns:a16="http://schemas.microsoft.com/office/drawing/2014/main" id="{B80CF18A-DB9B-8EDE-2A1B-0BBDB0CA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5" name="Rectangle 348">
              <a:extLst>
                <a:ext uri="{FF2B5EF4-FFF2-40B4-BE49-F238E27FC236}">
                  <a16:creationId xmlns:a16="http://schemas.microsoft.com/office/drawing/2014/main" id="{C7E01C2A-21CF-F5AE-969C-F5380AEB7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Rectangle 349">
              <a:extLst>
                <a:ext uri="{FF2B5EF4-FFF2-40B4-BE49-F238E27FC236}">
                  <a16:creationId xmlns:a16="http://schemas.microsoft.com/office/drawing/2014/main" id="{00096856-3A15-B1C2-554A-BB55BC80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7" name="Rectangle 350">
              <a:extLst>
                <a:ext uri="{FF2B5EF4-FFF2-40B4-BE49-F238E27FC236}">
                  <a16:creationId xmlns:a16="http://schemas.microsoft.com/office/drawing/2014/main" id="{A8E51172-07B8-6679-9F16-B2AB30758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638" y="1550988"/>
              <a:ext cx="1588" cy="26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Rectangle 351">
              <a:extLst>
                <a:ext uri="{FF2B5EF4-FFF2-40B4-BE49-F238E27FC236}">
                  <a16:creationId xmlns:a16="http://schemas.microsoft.com/office/drawing/2014/main" id="{962CE834-6913-C44E-856B-51CC469C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Rectangle 352">
              <a:extLst>
                <a:ext uri="{FF2B5EF4-FFF2-40B4-BE49-F238E27FC236}">
                  <a16:creationId xmlns:a16="http://schemas.microsoft.com/office/drawing/2014/main" id="{087C33FC-C49C-90FD-CB13-0B57B4B94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188" y="1550988"/>
              <a:ext cx="1588" cy="260350"/>
            </a:xfrm>
            <a:prstGeom prst="rect">
              <a:avLst/>
            </a:prstGeom>
            <a:solidFill>
              <a:srgbClr val="E297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353">
              <a:extLst>
                <a:ext uri="{FF2B5EF4-FFF2-40B4-BE49-F238E27FC236}">
                  <a16:creationId xmlns:a16="http://schemas.microsoft.com/office/drawing/2014/main" id="{E70A4D1A-7C2D-34BB-ADD0-7D0E85A90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354">
              <a:extLst>
                <a:ext uri="{FF2B5EF4-FFF2-40B4-BE49-F238E27FC236}">
                  <a16:creationId xmlns:a16="http://schemas.microsoft.com/office/drawing/2014/main" id="{AC07A992-DC27-4FF0-D565-E10FDD458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8" y="1597025"/>
              <a:ext cx="508000" cy="169862"/>
            </a:xfrm>
            <a:custGeom>
              <a:avLst/>
              <a:gdLst/>
              <a:ahLst/>
              <a:cxnLst>
                <a:cxn ang="0">
                  <a:pos x="1028" y="857"/>
                </a:cxn>
                <a:cxn ang="0">
                  <a:pos x="1013" y="854"/>
                </a:cxn>
                <a:cxn ang="0">
                  <a:pos x="48" y="823"/>
                </a:cxn>
                <a:cxn ang="0">
                  <a:pos x="41" y="826"/>
                </a:cxn>
                <a:cxn ang="0">
                  <a:pos x="29" y="826"/>
                </a:cxn>
                <a:cxn ang="0">
                  <a:pos x="17" y="822"/>
                </a:cxn>
                <a:cxn ang="0">
                  <a:pos x="7" y="813"/>
                </a:cxn>
                <a:cxn ang="0">
                  <a:pos x="3" y="808"/>
                </a:cxn>
                <a:cxn ang="0">
                  <a:pos x="0" y="796"/>
                </a:cxn>
                <a:cxn ang="0">
                  <a:pos x="2" y="783"/>
                </a:cxn>
                <a:cxn ang="0">
                  <a:pos x="9" y="772"/>
                </a:cxn>
                <a:cxn ang="0">
                  <a:pos x="19" y="764"/>
                </a:cxn>
                <a:cxn ang="0">
                  <a:pos x="486" y="531"/>
                </a:cxn>
                <a:cxn ang="0">
                  <a:pos x="500" y="527"/>
                </a:cxn>
                <a:cxn ang="0">
                  <a:pos x="514" y="531"/>
                </a:cxn>
                <a:cxn ang="0">
                  <a:pos x="1527" y="14"/>
                </a:cxn>
                <a:cxn ang="0">
                  <a:pos x="1533" y="9"/>
                </a:cxn>
                <a:cxn ang="0">
                  <a:pos x="1545" y="2"/>
                </a:cxn>
                <a:cxn ang="0">
                  <a:pos x="1552" y="0"/>
                </a:cxn>
                <a:cxn ang="0">
                  <a:pos x="1567" y="2"/>
                </a:cxn>
                <a:cxn ang="0">
                  <a:pos x="1579" y="10"/>
                </a:cxn>
                <a:cxn ang="0">
                  <a:pos x="2506" y="93"/>
                </a:cxn>
                <a:cxn ang="0">
                  <a:pos x="2511" y="89"/>
                </a:cxn>
                <a:cxn ang="0">
                  <a:pos x="2524" y="85"/>
                </a:cxn>
                <a:cxn ang="0">
                  <a:pos x="2536" y="85"/>
                </a:cxn>
                <a:cxn ang="0">
                  <a:pos x="2549" y="90"/>
                </a:cxn>
                <a:cxn ang="0">
                  <a:pos x="2554" y="94"/>
                </a:cxn>
                <a:cxn ang="0">
                  <a:pos x="2561" y="105"/>
                </a:cxn>
                <a:cxn ang="0">
                  <a:pos x="2563" y="117"/>
                </a:cxn>
                <a:cxn ang="0">
                  <a:pos x="2560" y="129"/>
                </a:cxn>
                <a:cxn ang="0">
                  <a:pos x="2553" y="141"/>
                </a:cxn>
                <a:cxn ang="0">
                  <a:pos x="2105" y="584"/>
                </a:cxn>
                <a:cxn ang="0">
                  <a:pos x="2095" y="591"/>
                </a:cxn>
                <a:cxn ang="0">
                  <a:pos x="2083" y="593"/>
                </a:cxn>
                <a:cxn ang="0">
                  <a:pos x="2070" y="591"/>
                </a:cxn>
                <a:cxn ang="0">
                  <a:pos x="2059" y="584"/>
                </a:cxn>
                <a:cxn ang="0">
                  <a:pos x="1055" y="842"/>
                </a:cxn>
                <a:cxn ang="0">
                  <a:pos x="1049" y="849"/>
                </a:cxn>
                <a:cxn ang="0">
                  <a:pos x="1036" y="856"/>
                </a:cxn>
              </a:cxnLst>
              <a:rect l="0" t="0" r="r" b="b"/>
              <a:pathLst>
                <a:path w="2563" h="857">
                  <a:moveTo>
                    <a:pt x="1028" y="857"/>
                  </a:moveTo>
                  <a:lnTo>
                    <a:pt x="1028" y="857"/>
                  </a:lnTo>
                  <a:lnTo>
                    <a:pt x="1020" y="856"/>
                  </a:lnTo>
                  <a:lnTo>
                    <a:pt x="1013" y="854"/>
                  </a:lnTo>
                  <a:lnTo>
                    <a:pt x="500" y="597"/>
                  </a:lnTo>
                  <a:lnTo>
                    <a:pt x="48" y="823"/>
                  </a:lnTo>
                  <a:lnTo>
                    <a:pt x="48" y="823"/>
                  </a:lnTo>
                  <a:lnTo>
                    <a:pt x="41" y="826"/>
                  </a:lnTo>
                  <a:lnTo>
                    <a:pt x="35" y="827"/>
                  </a:lnTo>
                  <a:lnTo>
                    <a:pt x="29" y="826"/>
                  </a:lnTo>
                  <a:lnTo>
                    <a:pt x="23" y="825"/>
                  </a:lnTo>
                  <a:lnTo>
                    <a:pt x="17" y="822"/>
                  </a:lnTo>
                  <a:lnTo>
                    <a:pt x="12" y="819"/>
                  </a:lnTo>
                  <a:lnTo>
                    <a:pt x="7" y="813"/>
                  </a:lnTo>
                  <a:lnTo>
                    <a:pt x="3" y="808"/>
                  </a:lnTo>
                  <a:lnTo>
                    <a:pt x="3" y="808"/>
                  </a:lnTo>
                  <a:lnTo>
                    <a:pt x="1" y="802"/>
                  </a:lnTo>
                  <a:lnTo>
                    <a:pt x="0" y="796"/>
                  </a:lnTo>
                  <a:lnTo>
                    <a:pt x="0" y="789"/>
                  </a:lnTo>
                  <a:lnTo>
                    <a:pt x="2" y="783"/>
                  </a:lnTo>
                  <a:lnTo>
                    <a:pt x="4" y="777"/>
                  </a:lnTo>
                  <a:lnTo>
                    <a:pt x="9" y="772"/>
                  </a:lnTo>
                  <a:lnTo>
                    <a:pt x="13" y="767"/>
                  </a:lnTo>
                  <a:lnTo>
                    <a:pt x="19" y="764"/>
                  </a:lnTo>
                  <a:lnTo>
                    <a:pt x="486" y="531"/>
                  </a:lnTo>
                  <a:lnTo>
                    <a:pt x="486" y="531"/>
                  </a:lnTo>
                  <a:lnTo>
                    <a:pt x="493" y="528"/>
                  </a:lnTo>
                  <a:lnTo>
                    <a:pt x="500" y="527"/>
                  </a:lnTo>
                  <a:lnTo>
                    <a:pt x="507" y="528"/>
                  </a:lnTo>
                  <a:lnTo>
                    <a:pt x="514" y="531"/>
                  </a:lnTo>
                  <a:lnTo>
                    <a:pt x="1016" y="782"/>
                  </a:lnTo>
                  <a:lnTo>
                    <a:pt x="1527" y="14"/>
                  </a:lnTo>
                  <a:lnTo>
                    <a:pt x="1527" y="14"/>
                  </a:lnTo>
                  <a:lnTo>
                    <a:pt x="1533" y="9"/>
                  </a:lnTo>
                  <a:lnTo>
                    <a:pt x="1538" y="5"/>
                  </a:lnTo>
                  <a:lnTo>
                    <a:pt x="1545" y="2"/>
                  </a:lnTo>
                  <a:lnTo>
                    <a:pt x="1552" y="0"/>
                  </a:lnTo>
                  <a:lnTo>
                    <a:pt x="1552" y="0"/>
                  </a:lnTo>
                  <a:lnTo>
                    <a:pt x="1559" y="0"/>
                  </a:lnTo>
                  <a:lnTo>
                    <a:pt x="1567" y="2"/>
                  </a:lnTo>
                  <a:lnTo>
                    <a:pt x="1573" y="5"/>
                  </a:lnTo>
                  <a:lnTo>
                    <a:pt x="1579" y="10"/>
                  </a:lnTo>
                  <a:lnTo>
                    <a:pt x="2083" y="514"/>
                  </a:lnTo>
                  <a:lnTo>
                    <a:pt x="2506" y="93"/>
                  </a:lnTo>
                  <a:lnTo>
                    <a:pt x="2506" y="93"/>
                  </a:lnTo>
                  <a:lnTo>
                    <a:pt x="2511" y="89"/>
                  </a:lnTo>
                  <a:lnTo>
                    <a:pt x="2518" y="86"/>
                  </a:lnTo>
                  <a:lnTo>
                    <a:pt x="2524" y="85"/>
                  </a:lnTo>
                  <a:lnTo>
                    <a:pt x="2530" y="84"/>
                  </a:lnTo>
                  <a:lnTo>
                    <a:pt x="2536" y="85"/>
                  </a:lnTo>
                  <a:lnTo>
                    <a:pt x="2542" y="87"/>
                  </a:lnTo>
                  <a:lnTo>
                    <a:pt x="2549" y="90"/>
                  </a:lnTo>
                  <a:lnTo>
                    <a:pt x="2554" y="94"/>
                  </a:lnTo>
                  <a:lnTo>
                    <a:pt x="2554" y="94"/>
                  </a:lnTo>
                  <a:lnTo>
                    <a:pt x="2558" y="100"/>
                  </a:lnTo>
                  <a:lnTo>
                    <a:pt x="2561" y="105"/>
                  </a:lnTo>
                  <a:lnTo>
                    <a:pt x="2562" y="111"/>
                  </a:lnTo>
                  <a:lnTo>
                    <a:pt x="2563" y="117"/>
                  </a:lnTo>
                  <a:lnTo>
                    <a:pt x="2562" y="123"/>
                  </a:lnTo>
                  <a:lnTo>
                    <a:pt x="2560" y="129"/>
                  </a:lnTo>
                  <a:lnTo>
                    <a:pt x="2558" y="136"/>
                  </a:lnTo>
                  <a:lnTo>
                    <a:pt x="2553" y="141"/>
                  </a:lnTo>
                  <a:lnTo>
                    <a:pt x="2105" y="584"/>
                  </a:lnTo>
                  <a:lnTo>
                    <a:pt x="2105" y="584"/>
                  </a:lnTo>
                  <a:lnTo>
                    <a:pt x="2100" y="588"/>
                  </a:lnTo>
                  <a:lnTo>
                    <a:pt x="2095" y="591"/>
                  </a:lnTo>
                  <a:lnTo>
                    <a:pt x="2089" y="593"/>
                  </a:lnTo>
                  <a:lnTo>
                    <a:pt x="2083" y="593"/>
                  </a:lnTo>
                  <a:lnTo>
                    <a:pt x="2077" y="593"/>
                  </a:lnTo>
                  <a:lnTo>
                    <a:pt x="2070" y="591"/>
                  </a:lnTo>
                  <a:lnTo>
                    <a:pt x="2064" y="588"/>
                  </a:lnTo>
                  <a:lnTo>
                    <a:pt x="2059" y="584"/>
                  </a:lnTo>
                  <a:lnTo>
                    <a:pt x="1560" y="84"/>
                  </a:lnTo>
                  <a:lnTo>
                    <a:pt x="1055" y="842"/>
                  </a:lnTo>
                  <a:lnTo>
                    <a:pt x="1055" y="842"/>
                  </a:lnTo>
                  <a:lnTo>
                    <a:pt x="1049" y="849"/>
                  </a:lnTo>
                  <a:lnTo>
                    <a:pt x="1043" y="854"/>
                  </a:lnTo>
                  <a:lnTo>
                    <a:pt x="1036" y="856"/>
                  </a:lnTo>
                  <a:lnTo>
                    <a:pt x="1028" y="8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Freeform 355">
              <a:extLst>
                <a:ext uri="{FF2B5EF4-FFF2-40B4-BE49-F238E27FC236}">
                  <a16:creationId xmlns:a16="http://schemas.microsoft.com/office/drawing/2014/main" id="{E6F416D7-3E23-D3D3-7CB5-D483563FE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2" y="132"/>
                </a:cxn>
                <a:cxn ang="0">
                  <a:pos x="2513" y="132"/>
                </a:cxn>
                <a:cxn ang="0">
                  <a:pos x="2513" y="1446"/>
                </a:cxn>
                <a:cxn ang="0">
                  <a:pos x="132" y="1446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2512" y="132"/>
                </a:cxn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2" y="132"/>
                  </a:moveTo>
                  <a:lnTo>
                    <a:pt x="2513" y="132"/>
                  </a:lnTo>
                  <a:lnTo>
                    <a:pt x="2513" y="1446"/>
                  </a:lnTo>
                  <a:lnTo>
                    <a:pt x="132" y="1446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2512" y="132"/>
                  </a:lnTo>
                  <a:close/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rgbClr val="4750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Freeform 356">
              <a:extLst>
                <a:ext uri="{FF2B5EF4-FFF2-40B4-BE49-F238E27FC236}">
                  <a16:creationId xmlns:a16="http://schemas.microsoft.com/office/drawing/2014/main" id="{5726CE63-E44B-5F87-E628-46D2F963C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471488" cy="260350"/>
            </a:xfrm>
            <a:custGeom>
              <a:avLst/>
              <a:gdLst/>
              <a:ahLst/>
              <a:cxnLst>
                <a:cxn ang="0">
                  <a:pos x="2380" y="0"/>
                </a:cxn>
                <a:cxn ang="0">
                  <a:pos x="2381" y="0"/>
                </a:cxn>
                <a:cxn ang="0">
                  <a:pos x="2381" y="1314"/>
                </a:cxn>
                <a:cxn ang="0">
                  <a:pos x="0" y="13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380" y="0"/>
                </a:cxn>
              </a:cxnLst>
              <a:rect l="0" t="0" r="r" b="b"/>
              <a:pathLst>
                <a:path w="2381" h="1314">
                  <a:moveTo>
                    <a:pt x="2380" y="0"/>
                  </a:moveTo>
                  <a:lnTo>
                    <a:pt x="2381" y="0"/>
                  </a:lnTo>
                  <a:lnTo>
                    <a:pt x="2381" y="1314"/>
                  </a:lnTo>
                  <a:lnTo>
                    <a:pt x="0" y="13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357">
              <a:extLst>
                <a:ext uri="{FF2B5EF4-FFF2-40B4-BE49-F238E27FC236}">
                  <a16:creationId xmlns:a16="http://schemas.microsoft.com/office/drawing/2014/main" id="{99F6A2B8-88D1-4AA7-0D30-038EA71A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525463" cy="314325"/>
            </a:xfrm>
            <a:custGeom>
              <a:avLst/>
              <a:gdLst/>
              <a:ahLst/>
              <a:cxnLst>
                <a:cxn ang="0">
                  <a:pos x="2513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2645" y="1578"/>
                </a:cxn>
                <a:cxn ang="0">
                  <a:pos x="2645" y="132"/>
                </a:cxn>
                <a:cxn ang="0">
                  <a:pos x="2645" y="132"/>
                </a:cxn>
                <a:cxn ang="0">
                  <a:pos x="2643" y="119"/>
                </a:cxn>
                <a:cxn ang="0">
                  <a:pos x="2641" y="105"/>
                </a:cxn>
                <a:cxn ang="0">
                  <a:pos x="2638" y="93"/>
                </a:cxn>
                <a:cxn ang="0">
                  <a:pos x="2634" y="81"/>
                </a:cxn>
                <a:cxn ang="0">
                  <a:pos x="2628" y="69"/>
                </a:cxn>
                <a:cxn ang="0">
                  <a:pos x="2622" y="59"/>
                </a:cxn>
                <a:cxn ang="0">
                  <a:pos x="2614" y="48"/>
                </a:cxn>
                <a:cxn ang="0">
                  <a:pos x="2605" y="39"/>
                </a:cxn>
                <a:cxn ang="0">
                  <a:pos x="2596" y="31"/>
                </a:cxn>
                <a:cxn ang="0">
                  <a:pos x="2586" y="23"/>
                </a:cxn>
                <a:cxn ang="0">
                  <a:pos x="2574" y="17"/>
                </a:cxn>
                <a:cxn ang="0">
                  <a:pos x="2563" y="10"/>
                </a:cxn>
                <a:cxn ang="0">
                  <a:pos x="2552" y="6"/>
                </a:cxn>
                <a:cxn ang="0">
                  <a:pos x="2538" y="3"/>
                </a:cxn>
                <a:cxn ang="0">
                  <a:pos x="2526" y="1"/>
                </a:cxn>
                <a:cxn ang="0">
                  <a:pos x="2513" y="0"/>
                </a:cxn>
              </a:cxnLst>
              <a:rect l="0" t="0" r="r" b="b"/>
              <a:pathLst>
                <a:path w="2645" h="1578">
                  <a:moveTo>
                    <a:pt x="2513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2645" y="1578"/>
                  </a:lnTo>
                  <a:lnTo>
                    <a:pt x="2645" y="132"/>
                  </a:lnTo>
                  <a:lnTo>
                    <a:pt x="2645" y="132"/>
                  </a:lnTo>
                  <a:lnTo>
                    <a:pt x="2643" y="119"/>
                  </a:lnTo>
                  <a:lnTo>
                    <a:pt x="2641" y="105"/>
                  </a:lnTo>
                  <a:lnTo>
                    <a:pt x="2638" y="93"/>
                  </a:lnTo>
                  <a:lnTo>
                    <a:pt x="2634" y="81"/>
                  </a:lnTo>
                  <a:lnTo>
                    <a:pt x="2628" y="69"/>
                  </a:lnTo>
                  <a:lnTo>
                    <a:pt x="2622" y="59"/>
                  </a:lnTo>
                  <a:lnTo>
                    <a:pt x="2614" y="48"/>
                  </a:lnTo>
                  <a:lnTo>
                    <a:pt x="2605" y="39"/>
                  </a:lnTo>
                  <a:lnTo>
                    <a:pt x="2596" y="31"/>
                  </a:lnTo>
                  <a:lnTo>
                    <a:pt x="2586" y="23"/>
                  </a:lnTo>
                  <a:lnTo>
                    <a:pt x="2574" y="17"/>
                  </a:lnTo>
                  <a:lnTo>
                    <a:pt x="2563" y="10"/>
                  </a:lnTo>
                  <a:lnTo>
                    <a:pt x="2552" y="6"/>
                  </a:lnTo>
                  <a:lnTo>
                    <a:pt x="2538" y="3"/>
                  </a:lnTo>
                  <a:lnTo>
                    <a:pt x="2526" y="1"/>
                  </a:lnTo>
                  <a:lnTo>
                    <a:pt x="251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5" name="Freeform 358">
              <a:extLst>
                <a:ext uri="{FF2B5EF4-FFF2-40B4-BE49-F238E27FC236}">
                  <a16:creationId xmlns:a16="http://schemas.microsoft.com/office/drawing/2014/main" id="{9BCDB716-708A-24B3-6ABE-D800100E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6" name="Freeform 359">
              <a:extLst>
                <a:ext uri="{FF2B5EF4-FFF2-40B4-BE49-F238E27FC236}">
                  <a16:creationId xmlns:a16="http://schemas.microsoft.com/office/drawing/2014/main" id="{E9B2A5FB-4DD5-B9C3-AB27-9607B911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613" y="1533525"/>
              <a:ext cx="673100" cy="644525"/>
            </a:xfrm>
            <a:custGeom>
              <a:avLst/>
              <a:gdLst/>
              <a:ahLst/>
              <a:cxnLst>
                <a:cxn ang="0">
                  <a:pos x="2569" y="0"/>
                </a:cxn>
                <a:cxn ang="0">
                  <a:pos x="2586" y="29"/>
                </a:cxn>
                <a:cxn ang="0">
                  <a:pos x="2597" y="61"/>
                </a:cxn>
                <a:cxn ang="0">
                  <a:pos x="2600" y="1531"/>
                </a:cxn>
                <a:cxn ang="0">
                  <a:pos x="2605" y="1799"/>
                </a:cxn>
                <a:cxn ang="0">
                  <a:pos x="2598" y="1838"/>
                </a:cxn>
                <a:cxn ang="0">
                  <a:pos x="2582" y="1873"/>
                </a:cxn>
                <a:cxn ang="0">
                  <a:pos x="2556" y="1901"/>
                </a:cxn>
                <a:cxn ang="0">
                  <a:pos x="2524" y="1921"/>
                </a:cxn>
                <a:cxn ang="0">
                  <a:pos x="2486" y="1931"/>
                </a:cxn>
                <a:cxn ang="0">
                  <a:pos x="1673" y="2195"/>
                </a:cxn>
                <a:cxn ang="0">
                  <a:pos x="1673" y="2327"/>
                </a:cxn>
                <a:cxn ang="0">
                  <a:pos x="753" y="2195"/>
                </a:cxn>
                <a:cxn ang="0">
                  <a:pos x="621" y="1931"/>
                </a:cxn>
                <a:cxn ang="0">
                  <a:pos x="79" y="1931"/>
                </a:cxn>
                <a:cxn ang="0">
                  <a:pos x="42" y="1921"/>
                </a:cxn>
                <a:cxn ang="0">
                  <a:pos x="9" y="1901"/>
                </a:cxn>
                <a:cxn ang="0">
                  <a:pos x="329" y="2222"/>
                </a:cxn>
                <a:cxn ang="0">
                  <a:pos x="1408" y="3245"/>
                </a:cxn>
                <a:cxn ang="0">
                  <a:pos x="1565" y="3231"/>
                </a:cxn>
                <a:cxn ang="0">
                  <a:pos x="1717" y="3204"/>
                </a:cxn>
                <a:cxn ang="0">
                  <a:pos x="1867" y="3167"/>
                </a:cxn>
                <a:cxn ang="0">
                  <a:pos x="2011" y="3120"/>
                </a:cxn>
                <a:cxn ang="0">
                  <a:pos x="2151" y="3063"/>
                </a:cxn>
                <a:cxn ang="0">
                  <a:pos x="2285" y="2996"/>
                </a:cxn>
                <a:cxn ang="0">
                  <a:pos x="2414" y="2920"/>
                </a:cxn>
                <a:cxn ang="0">
                  <a:pos x="2537" y="2835"/>
                </a:cxn>
                <a:cxn ang="0">
                  <a:pos x="2653" y="2743"/>
                </a:cxn>
                <a:cxn ang="0">
                  <a:pos x="2762" y="2642"/>
                </a:cxn>
                <a:cxn ang="0">
                  <a:pos x="2864" y="2535"/>
                </a:cxn>
                <a:cxn ang="0">
                  <a:pos x="2959" y="2419"/>
                </a:cxn>
                <a:cxn ang="0">
                  <a:pos x="3046" y="2298"/>
                </a:cxn>
                <a:cxn ang="0">
                  <a:pos x="3123" y="2170"/>
                </a:cxn>
                <a:cxn ang="0">
                  <a:pos x="3191" y="2037"/>
                </a:cxn>
                <a:cxn ang="0">
                  <a:pos x="3251" y="1898"/>
                </a:cxn>
                <a:cxn ang="0">
                  <a:pos x="3300" y="1755"/>
                </a:cxn>
                <a:cxn ang="0">
                  <a:pos x="3339" y="1606"/>
                </a:cxn>
                <a:cxn ang="0">
                  <a:pos x="3368" y="1455"/>
                </a:cxn>
                <a:cxn ang="0">
                  <a:pos x="3385" y="1298"/>
                </a:cxn>
                <a:cxn ang="0">
                  <a:pos x="3391" y="1140"/>
                </a:cxn>
                <a:cxn ang="0">
                  <a:pos x="3389" y="1052"/>
                </a:cxn>
                <a:cxn ang="0">
                  <a:pos x="3380" y="922"/>
                </a:cxn>
                <a:cxn ang="0">
                  <a:pos x="3363" y="795"/>
                </a:cxn>
              </a:cxnLst>
              <a:rect l="0" t="0" r="r" b="b"/>
              <a:pathLst>
                <a:path w="3391" h="3249">
                  <a:moveTo>
                    <a:pt x="3363" y="795"/>
                  </a:moveTo>
                  <a:lnTo>
                    <a:pt x="2569" y="0"/>
                  </a:lnTo>
                  <a:lnTo>
                    <a:pt x="2569" y="0"/>
                  </a:lnTo>
                  <a:lnTo>
                    <a:pt x="2575" y="10"/>
                  </a:lnTo>
                  <a:lnTo>
                    <a:pt x="2581" y="19"/>
                  </a:lnTo>
                  <a:lnTo>
                    <a:pt x="2586" y="29"/>
                  </a:lnTo>
                  <a:lnTo>
                    <a:pt x="2591" y="40"/>
                  </a:lnTo>
                  <a:lnTo>
                    <a:pt x="2594" y="51"/>
                  </a:lnTo>
                  <a:lnTo>
                    <a:pt x="2597" y="61"/>
                  </a:lnTo>
                  <a:lnTo>
                    <a:pt x="2598" y="74"/>
                  </a:lnTo>
                  <a:lnTo>
                    <a:pt x="2600" y="85"/>
                  </a:lnTo>
                  <a:lnTo>
                    <a:pt x="2600" y="1531"/>
                  </a:lnTo>
                  <a:lnTo>
                    <a:pt x="2605" y="1531"/>
                  </a:lnTo>
                  <a:lnTo>
                    <a:pt x="2605" y="1799"/>
                  </a:lnTo>
                  <a:lnTo>
                    <a:pt x="2605" y="1799"/>
                  </a:lnTo>
                  <a:lnTo>
                    <a:pt x="2604" y="1812"/>
                  </a:lnTo>
                  <a:lnTo>
                    <a:pt x="2602" y="1826"/>
                  </a:lnTo>
                  <a:lnTo>
                    <a:pt x="2598" y="1838"/>
                  </a:lnTo>
                  <a:lnTo>
                    <a:pt x="2594" y="1851"/>
                  </a:lnTo>
                  <a:lnTo>
                    <a:pt x="2588" y="1862"/>
                  </a:lnTo>
                  <a:lnTo>
                    <a:pt x="2582" y="1873"/>
                  </a:lnTo>
                  <a:lnTo>
                    <a:pt x="2575" y="1883"/>
                  </a:lnTo>
                  <a:lnTo>
                    <a:pt x="2566" y="1893"/>
                  </a:lnTo>
                  <a:lnTo>
                    <a:pt x="2556" y="1901"/>
                  </a:lnTo>
                  <a:lnTo>
                    <a:pt x="2546" y="1908"/>
                  </a:lnTo>
                  <a:lnTo>
                    <a:pt x="2536" y="1916"/>
                  </a:lnTo>
                  <a:lnTo>
                    <a:pt x="2524" y="1921"/>
                  </a:lnTo>
                  <a:lnTo>
                    <a:pt x="2512" y="1925"/>
                  </a:lnTo>
                  <a:lnTo>
                    <a:pt x="2500" y="1929"/>
                  </a:lnTo>
                  <a:lnTo>
                    <a:pt x="2486" y="1931"/>
                  </a:lnTo>
                  <a:lnTo>
                    <a:pt x="2473" y="1931"/>
                  </a:lnTo>
                  <a:lnTo>
                    <a:pt x="1673" y="1931"/>
                  </a:lnTo>
                  <a:lnTo>
                    <a:pt x="1673" y="2195"/>
                  </a:lnTo>
                  <a:lnTo>
                    <a:pt x="1808" y="2195"/>
                  </a:lnTo>
                  <a:lnTo>
                    <a:pt x="1808" y="2327"/>
                  </a:lnTo>
                  <a:lnTo>
                    <a:pt x="1673" y="2327"/>
                  </a:lnTo>
                  <a:lnTo>
                    <a:pt x="882" y="2327"/>
                  </a:lnTo>
                  <a:lnTo>
                    <a:pt x="753" y="2327"/>
                  </a:lnTo>
                  <a:lnTo>
                    <a:pt x="753" y="2195"/>
                  </a:lnTo>
                  <a:lnTo>
                    <a:pt x="882" y="2195"/>
                  </a:lnTo>
                  <a:lnTo>
                    <a:pt x="882" y="1931"/>
                  </a:lnTo>
                  <a:lnTo>
                    <a:pt x="621" y="1931"/>
                  </a:lnTo>
                  <a:lnTo>
                    <a:pt x="92" y="1931"/>
                  </a:lnTo>
                  <a:lnTo>
                    <a:pt x="92" y="1931"/>
                  </a:lnTo>
                  <a:lnTo>
                    <a:pt x="79" y="1931"/>
                  </a:lnTo>
                  <a:lnTo>
                    <a:pt x="67" y="1929"/>
                  </a:lnTo>
                  <a:lnTo>
                    <a:pt x="53" y="1925"/>
                  </a:lnTo>
                  <a:lnTo>
                    <a:pt x="42" y="1921"/>
                  </a:lnTo>
                  <a:lnTo>
                    <a:pt x="30" y="1916"/>
                  </a:lnTo>
                  <a:lnTo>
                    <a:pt x="19" y="1908"/>
                  </a:lnTo>
                  <a:lnTo>
                    <a:pt x="9" y="1901"/>
                  </a:lnTo>
                  <a:lnTo>
                    <a:pt x="0" y="1893"/>
                  </a:lnTo>
                  <a:lnTo>
                    <a:pt x="0" y="1893"/>
                  </a:lnTo>
                  <a:lnTo>
                    <a:pt x="329" y="2222"/>
                  </a:lnTo>
                  <a:lnTo>
                    <a:pt x="1356" y="3249"/>
                  </a:lnTo>
                  <a:lnTo>
                    <a:pt x="1356" y="3249"/>
                  </a:lnTo>
                  <a:lnTo>
                    <a:pt x="1408" y="3245"/>
                  </a:lnTo>
                  <a:lnTo>
                    <a:pt x="1461" y="3242"/>
                  </a:lnTo>
                  <a:lnTo>
                    <a:pt x="1513" y="3237"/>
                  </a:lnTo>
                  <a:lnTo>
                    <a:pt x="1565" y="3231"/>
                  </a:lnTo>
                  <a:lnTo>
                    <a:pt x="1616" y="3223"/>
                  </a:lnTo>
                  <a:lnTo>
                    <a:pt x="1667" y="3215"/>
                  </a:lnTo>
                  <a:lnTo>
                    <a:pt x="1717" y="3204"/>
                  </a:lnTo>
                  <a:lnTo>
                    <a:pt x="1768" y="3193"/>
                  </a:lnTo>
                  <a:lnTo>
                    <a:pt x="1817" y="3181"/>
                  </a:lnTo>
                  <a:lnTo>
                    <a:pt x="1867" y="3167"/>
                  </a:lnTo>
                  <a:lnTo>
                    <a:pt x="1915" y="3153"/>
                  </a:lnTo>
                  <a:lnTo>
                    <a:pt x="1964" y="3137"/>
                  </a:lnTo>
                  <a:lnTo>
                    <a:pt x="2011" y="3120"/>
                  </a:lnTo>
                  <a:lnTo>
                    <a:pt x="2059" y="3102"/>
                  </a:lnTo>
                  <a:lnTo>
                    <a:pt x="2105" y="3083"/>
                  </a:lnTo>
                  <a:lnTo>
                    <a:pt x="2151" y="3063"/>
                  </a:lnTo>
                  <a:lnTo>
                    <a:pt x="2197" y="3041"/>
                  </a:lnTo>
                  <a:lnTo>
                    <a:pt x="2241" y="3019"/>
                  </a:lnTo>
                  <a:lnTo>
                    <a:pt x="2285" y="2996"/>
                  </a:lnTo>
                  <a:lnTo>
                    <a:pt x="2329" y="2971"/>
                  </a:lnTo>
                  <a:lnTo>
                    <a:pt x="2372" y="2947"/>
                  </a:lnTo>
                  <a:lnTo>
                    <a:pt x="2414" y="2920"/>
                  </a:lnTo>
                  <a:lnTo>
                    <a:pt x="2455" y="2893"/>
                  </a:lnTo>
                  <a:lnTo>
                    <a:pt x="2496" y="2864"/>
                  </a:lnTo>
                  <a:lnTo>
                    <a:pt x="2537" y="2835"/>
                  </a:lnTo>
                  <a:lnTo>
                    <a:pt x="2577" y="2806"/>
                  </a:lnTo>
                  <a:lnTo>
                    <a:pt x="2615" y="2775"/>
                  </a:lnTo>
                  <a:lnTo>
                    <a:pt x="2653" y="2743"/>
                  </a:lnTo>
                  <a:lnTo>
                    <a:pt x="2690" y="2710"/>
                  </a:lnTo>
                  <a:lnTo>
                    <a:pt x="2727" y="2677"/>
                  </a:lnTo>
                  <a:lnTo>
                    <a:pt x="2762" y="2642"/>
                  </a:lnTo>
                  <a:lnTo>
                    <a:pt x="2797" y="2607"/>
                  </a:lnTo>
                  <a:lnTo>
                    <a:pt x="2831" y="2571"/>
                  </a:lnTo>
                  <a:lnTo>
                    <a:pt x="2864" y="2535"/>
                  </a:lnTo>
                  <a:lnTo>
                    <a:pt x="2897" y="2497"/>
                  </a:lnTo>
                  <a:lnTo>
                    <a:pt x="2928" y="2458"/>
                  </a:lnTo>
                  <a:lnTo>
                    <a:pt x="2959" y="2419"/>
                  </a:lnTo>
                  <a:lnTo>
                    <a:pt x="2989" y="2379"/>
                  </a:lnTo>
                  <a:lnTo>
                    <a:pt x="3018" y="2339"/>
                  </a:lnTo>
                  <a:lnTo>
                    <a:pt x="3046" y="2298"/>
                  </a:lnTo>
                  <a:lnTo>
                    <a:pt x="3072" y="2255"/>
                  </a:lnTo>
                  <a:lnTo>
                    <a:pt x="3098" y="2213"/>
                  </a:lnTo>
                  <a:lnTo>
                    <a:pt x="3123" y="2170"/>
                  </a:lnTo>
                  <a:lnTo>
                    <a:pt x="3147" y="2127"/>
                  </a:lnTo>
                  <a:lnTo>
                    <a:pt x="3169" y="2081"/>
                  </a:lnTo>
                  <a:lnTo>
                    <a:pt x="3191" y="2037"/>
                  </a:lnTo>
                  <a:lnTo>
                    <a:pt x="3213" y="1991"/>
                  </a:lnTo>
                  <a:lnTo>
                    <a:pt x="3232" y="1944"/>
                  </a:lnTo>
                  <a:lnTo>
                    <a:pt x="3251" y="1898"/>
                  </a:lnTo>
                  <a:lnTo>
                    <a:pt x="3268" y="1851"/>
                  </a:lnTo>
                  <a:lnTo>
                    <a:pt x="3285" y="1803"/>
                  </a:lnTo>
                  <a:lnTo>
                    <a:pt x="3300" y="1755"/>
                  </a:lnTo>
                  <a:lnTo>
                    <a:pt x="3315" y="1705"/>
                  </a:lnTo>
                  <a:lnTo>
                    <a:pt x="3327" y="1656"/>
                  </a:lnTo>
                  <a:lnTo>
                    <a:pt x="3339" y="1606"/>
                  </a:lnTo>
                  <a:lnTo>
                    <a:pt x="3350" y="1556"/>
                  </a:lnTo>
                  <a:lnTo>
                    <a:pt x="3359" y="1505"/>
                  </a:lnTo>
                  <a:lnTo>
                    <a:pt x="3368" y="1455"/>
                  </a:lnTo>
                  <a:lnTo>
                    <a:pt x="3374" y="1404"/>
                  </a:lnTo>
                  <a:lnTo>
                    <a:pt x="3381" y="1351"/>
                  </a:lnTo>
                  <a:lnTo>
                    <a:pt x="3385" y="1298"/>
                  </a:lnTo>
                  <a:lnTo>
                    <a:pt x="3389" y="1246"/>
                  </a:lnTo>
                  <a:lnTo>
                    <a:pt x="3390" y="1193"/>
                  </a:lnTo>
                  <a:lnTo>
                    <a:pt x="3391" y="1140"/>
                  </a:lnTo>
                  <a:lnTo>
                    <a:pt x="3391" y="1140"/>
                  </a:lnTo>
                  <a:lnTo>
                    <a:pt x="3391" y="1097"/>
                  </a:lnTo>
                  <a:lnTo>
                    <a:pt x="3389" y="1052"/>
                  </a:lnTo>
                  <a:lnTo>
                    <a:pt x="3387" y="1009"/>
                  </a:lnTo>
                  <a:lnTo>
                    <a:pt x="3384" y="966"/>
                  </a:lnTo>
                  <a:lnTo>
                    <a:pt x="3380" y="922"/>
                  </a:lnTo>
                  <a:lnTo>
                    <a:pt x="3375" y="880"/>
                  </a:lnTo>
                  <a:lnTo>
                    <a:pt x="3369" y="837"/>
                  </a:lnTo>
                  <a:lnTo>
                    <a:pt x="3363" y="79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7" name="Freeform 360">
              <a:extLst>
                <a:ext uri="{FF2B5EF4-FFF2-40B4-BE49-F238E27FC236}">
                  <a16:creationId xmlns:a16="http://schemas.microsoft.com/office/drawing/2014/main" id="{5E829D91-3E31-28F9-EE46-A2D34EBF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1530350"/>
              <a:ext cx="3175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8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16">
                  <a:moveTo>
                    <a:pt x="0" y="0"/>
                  </a:moveTo>
                  <a:lnTo>
                    <a:pt x="9" y="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9" y="8"/>
                  </a:lnTo>
                  <a:lnTo>
                    <a:pt x="9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99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8" name="Rectangle 361">
              <a:extLst>
                <a:ext uri="{FF2B5EF4-FFF2-40B4-BE49-F238E27FC236}">
                  <a16:creationId xmlns:a16="http://schemas.microsoft.com/office/drawing/2014/main" id="{95D8D1BB-7518-9F2C-7163-AEBF6208F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solidFill>
              <a:srgbClr val="DBCCB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9" name="Rectangle 362">
              <a:extLst>
                <a:ext uri="{FF2B5EF4-FFF2-40B4-BE49-F238E27FC236}">
                  <a16:creationId xmlns:a16="http://schemas.microsoft.com/office/drawing/2014/main" id="{85ECC923-9D94-7FB8-7BBD-51C81DEA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238" y="1917700"/>
              <a:ext cx="76200" cy="52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0" name="Freeform 363">
              <a:extLst>
                <a:ext uri="{FF2B5EF4-FFF2-40B4-BE49-F238E27FC236}">
                  <a16:creationId xmlns:a16="http://schemas.microsoft.com/office/drawing/2014/main" id="{4670950D-78DC-F49F-C755-193FF6D8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1" name="Freeform 364">
              <a:extLst>
                <a:ext uri="{FF2B5EF4-FFF2-40B4-BE49-F238E27FC236}">
                  <a16:creationId xmlns:a16="http://schemas.microsoft.com/office/drawing/2014/main" id="{37A3BB7C-D834-ED23-961A-95B85C86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101600" cy="2540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129" y="0"/>
                </a:cxn>
                <a:cxn ang="0">
                  <a:pos x="0" y="0"/>
                </a:cxn>
                <a:cxn ang="0">
                  <a:pos x="0" y="132"/>
                </a:cxn>
                <a:cxn ang="0">
                  <a:pos x="129" y="132"/>
                </a:cxn>
                <a:cxn ang="0">
                  <a:pos x="512" y="132"/>
                </a:cxn>
                <a:cxn ang="0">
                  <a:pos x="512" y="0"/>
                </a:cxn>
              </a:cxnLst>
              <a:rect l="0" t="0" r="r" b="b"/>
              <a:pathLst>
                <a:path w="512" h="132">
                  <a:moveTo>
                    <a:pt x="512" y="0"/>
                  </a:moveTo>
                  <a:lnTo>
                    <a:pt x="129" y="0"/>
                  </a:lnTo>
                  <a:lnTo>
                    <a:pt x="0" y="0"/>
                  </a:lnTo>
                  <a:lnTo>
                    <a:pt x="0" y="132"/>
                  </a:lnTo>
                  <a:lnTo>
                    <a:pt x="129" y="132"/>
                  </a:lnTo>
                  <a:lnTo>
                    <a:pt x="512" y="132"/>
                  </a:lnTo>
                  <a:lnTo>
                    <a:pt x="51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2" name="Freeform 365">
              <a:extLst>
                <a:ext uri="{FF2B5EF4-FFF2-40B4-BE49-F238E27FC236}">
                  <a16:creationId xmlns:a16="http://schemas.microsoft.com/office/drawing/2014/main" id="{2022F03D-7323-C030-10EC-824E2AAA9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3" name="Freeform 366">
              <a:extLst>
                <a:ext uri="{FF2B5EF4-FFF2-40B4-BE49-F238E27FC236}">
                  <a16:creationId xmlns:a16="http://schemas.microsoft.com/office/drawing/2014/main" id="{80448DD1-6D97-8681-418E-9F4C3FF7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233363" cy="1587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93" y="0"/>
                </a:cxn>
                <a:cxn ang="0">
                  <a:pos x="401" y="0"/>
                </a:cxn>
                <a:cxn ang="0">
                  <a:pos x="920" y="0"/>
                </a:cxn>
                <a:cxn ang="0">
                  <a:pos x="920" y="0"/>
                </a:cxn>
                <a:cxn ang="0">
                  <a:pos x="929" y="0"/>
                </a:cxn>
                <a:cxn ang="0">
                  <a:pos x="929" y="0"/>
                </a:cxn>
                <a:cxn ang="0">
                  <a:pos x="1178" y="0"/>
                </a:cxn>
                <a:cxn ang="0">
                  <a:pos x="1178" y="0"/>
                </a:cxn>
              </a:cxnLst>
              <a:rect l="0" t="0" r="r" b="b"/>
              <a:pathLst>
                <a:path w="1178">
                  <a:moveTo>
                    <a:pt x="117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401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1178" y="0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4" name="Freeform 367">
              <a:extLst>
                <a:ext uri="{FF2B5EF4-FFF2-40B4-BE49-F238E27FC236}">
                  <a16:creationId xmlns:a16="http://schemas.microsoft.com/office/drawing/2014/main" id="{831478C5-3649-9D4E-7A28-E69D65228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AD8C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5" name="Freeform 368">
              <a:extLst>
                <a:ext uri="{FF2B5EF4-FFF2-40B4-BE49-F238E27FC236}">
                  <a16:creationId xmlns:a16="http://schemas.microsoft.com/office/drawing/2014/main" id="{0C8B5DC1-5528-8072-B852-C85F6A2B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6" y="1838325"/>
              <a:ext cx="258763" cy="79375"/>
            </a:xfrm>
            <a:custGeom>
              <a:avLst/>
              <a:gdLst/>
              <a:ahLst/>
              <a:cxnLst>
                <a:cxn ang="0">
                  <a:pos x="1304" y="0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0" y="268"/>
                </a:cxn>
                <a:cxn ang="0">
                  <a:pos x="1" y="277"/>
                </a:cxn>
                <a:cxn ang="0">
                  <a:pos x="2" y="287"/>
                </a:cxn>
                <a:cxn ang="0">
                  <a:pos x="5" y="303"/>
                </a:cxn>
                <a:cxn ang="0">
                  <a:pos x="11" y="320"/>
                </a:cxn>
                <a:cxn ang="0">
                  <a:pos x="18" y="335"/>
                </a:cxn>
                <a:cxn ang="0">
                  <a:pos x="27" y="349"/>
                </a:cxn>
                <a:cxn ang="0">
                  <a:pos x="39" y="362"/>
                </a:cxn>
                <a:cxn ang="0">
                  <a:pos x="52" y="373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6" y="382"/>
                </a:cxn>
                <a:cxn ang="0">
                  <a:pos x="67" y="382"/>
                </a:cxn>
                <a:cxn ang="0">
                  <a:pos x="67" y="382"/>
                </a:cxn>
                <a:cxn ang="0">
                  <a:pos x="81" y="390"/>
                </a:cxn>
                <a:cxn ang="0">
                  <a:pos x="97" y="396"/>
                </a:cxn>
                <a:cxn ang="0">
                  <a:pos x="114" y="399"/>
                </a:cxn>
                <a:cxn ang="0">
                  <a:pos x="131" y="400"/>
                </a:cxn>
                <a:cxn ang="0">
                  <a:pos x="131" y="400"/>
                </a:cxn>
                <a:cxn ang="0">
                  <a:pos x="921" y="400"/>
                </a:cxn>
                <a:cxn ang="0">
                  <a:pos x="1304" y="400"/>
                </a:cxn>
                <a:cxn ang="0">
                  <a:pos x="1304" y="0"/>
                </a:cxn>
              </a:cxnLst>
              <a:rect l="0" t="0" r="r" b="b"/>
              <a:pathLst>
                <a:path w="1304" h="400">
                  <a:moveTo>
                    <a:pt x="1304" y="0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77"/>
                  </a:lnTo>
                  <a:lnTo>
                    <a:pt x="2" y="287"/>
                  </a:lnTo>
                  <a:lnTo>
                    <a:pt x="5" y="303"/>
                  </a:lnTo>
                  <a:lnTo>
                    <a:pt x="11" y="320"/>
                  </a:lnTo>
                  <a:lnTo>
                    <a:pt x="18" y="335"/>
                  </a:lnTo>
                  <a:lnTo>
                    <a:pt x="27" y="349"/>
                  </a:lnTo>
                  <a:lnTo>
                    <a:pt x="39" y="362"/>
                  </a:lnTo>
                  <a:lnTo>
                    <a:pt x="52" y="373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6" y="382"/>
                  </a:lnTo>
                  <a:lnTo>
                    <a:pt x="67" y="382"/>
                  </a:lnTo>
                  <a:lnTo>
                    <a:pt x="67" y="382"/>
                  </a:lnTo>
                  <a:lnTo>
                    <a:pt x="81" y="390"/>
                  </a:lnTo>
                  <a:lnTo>
                    <a:pt x="97" y="396"/>
                  </a:lnTo>
                  <a:lnTo>
                    <a:pt x="114" y="399"/>
                  </a:lnTo>
                  <a:lnTo>
                    <a:pt x="131" y="400"/>
                  </a:lnTo>
                  <a:lnTo>
                    <a:pt x="131" y="400"/>
                  </a:lnTo>
                  <a:lnTo>
                    <a:pt x="921" y="400"/>
                  </a:lnTo>
                  <a:lnTo>
                    <a:pt x="1304" y="400"/>
                  </a:lnTo>
                  <a:lnTo>
                    <a:pt x="130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6" name="Freeform 369">
              <a:extLst>
                <a:ext uri="{FF2B5EF4-FFF2-40B4-BE49-F238E27FC236}">
                  <a16:creationId xmlns:a16="http://schemas.microsoft.com/office/drawing/2014/main" id="{7FC14FB1-5734-6A67-261D-8B9B16F98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7" name="Freeform 370">
              <a:extLst>
                <a:ext uri="{FF2B5EF4-FFF2-40B4-BE49-F238E27FC236}">
                  <a16:creationId xmlns:a16="http://schemas.microsoft.com/office/drawing/2014/main" id="{987ECEA6-0497-66E8-1E38-764E5653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550988"/>
              <a:ext cx="103188" cy="200025"/>
            </a:xfrm>
            <a:custGeom>
              <a:avLst/>
              <a:gdLst/>
              <a:ahLst/>
              <a:cxnLst>
                <a:cxn ang="0">
                  <a:pos x="519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5" y="760"/>
                </a:cxn>
                <a:cxn ang="0">
                  <a:pos x="10" y="762"/>
                </a:cxn>
                <a:cxn ang="0">
                  <a:pos x="512" y="1013"/>
                </a:cxn>
                <a:cxn ang="0">
                  <a:pos x="519" y="1002"/>
                </a:cxn>
                <a:cxn ang="0">
                  <a:pos x="519" y="0"/>
                </a:cxn>
              </a:cxnLst>
              <a:rect l="0" t="0" r="r" b="b"/>
              <a:pathLst>
                <a:path w="519" h="1013">
                  <a:moveTo>
                    <a:pt x="519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5" y="760"/>
                  </a:lnTo>
                  <a:lnTo>
                    <a:pt x="10" y="762"/>
                  </a:lnTo>
                  <a:lnTo>
                    <a:pt x="512" y="1013"/>
                  </a:lnTo>
                  <a:lnTo>
                    <a:pt x="519" y="1002"/>
                  </a:lnTo>
                  <a:lnTo>
                    <a:pt x="51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8" name="Freeform 371">
              <a:extLst>
                <a:ext uri="{FF2B5EF4-FFF2-40B4-BE49-F238E27FC236}">
                  <a16:creationId xmlns:a16="http://schemas.microsoft.com/office/drawing/2014/main" id="{A883A429-0687-14AC-D9E5-5A5DC553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9" name="Freeform 372">
              <a:extLst>
                <a:ext uri="{FF2B5EF4-FFF2-40B4-BE49-F238E27FC236}">
                  <a16:creationId xmlns:a16="http://schemas.microsoft.com/office/drawing/2014/main" id="{BB08CF2B-7F13-98F9-793F-DE351B15E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226" y="1550988"/>
              <a:ext cx="49213" cy="196850"/>
            </a:xfrm>
            <a:custGeom>
              <a:avLst/>
              <a:gdLst/>
              <a:ahLst/>
              <a:cxnLst>
                <a:cxn ang="0">
                  <a:pos x="249" y="0"/>
                </a:cxn>
                <a:cxn ang="0">
                  <a:pos x="0" y="0"/>
                </a:cxn>
                <a:cxn ang="0">
                  <a:pos x="0" y="990"/>
                </a:cxn>
                <a:cxn ang="0">
                  <a:pos x="249" y="615"/>
                </a:cxn>
                <a:cxn ang="0">
                  <a:pos x="249" y="0"/>
                </a:cxn>
              </a:cxnLst>
              <a:rect l="0" t="0" r="r" b="b"/>
              <a:pathLst>
                <a:path w="249" h="990">
                  <a:moveTo>
                    <a:pt x="249" y="0"/>
                  </a:moveTo>
                  <a:lnTo>
                    <a:pt x="0" y="0"/>
                  </a:lnTo>
                  <a:lnTo>
                    <a:pt x="0" y="990"/>
                  </a:lnTo>
                  <a:lnTo>
                    <a:pt x="249" y="615"/>
                  </a:lnTo>
                  <a:lnTo>
                    <a:pt x="24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0" name="Freeform 373">
              <a:extLst>
                <a:ext uri="{FF2B5EF4-FFF2-40B4-BE49-F238E27FC236}">
                  <a16:creationId xmlns:a16="http://schemas.microsoft.com/office/drawing/2014/main" id="{E3370D86-EA19-AFC4-2AE6-B4C84FA0F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CBF5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1" name="Freeform 374">
              <a:extLst>
                <a:ext uri="{FF2B5EF4-FFF2-40B4-BE49-F238E27FC236}">
                  <a16:creationId xmlns:a16="http://schemas.microsoft.com/office/drawing/2014/main" id="{4DA4568E-8287-0353-D11A-1919864F9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550988"/>
              <a:ext cx="77788" cy="188912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383" y="762"/>
                </a:cxn>
                <a:cxn ang="0">
                  <a:pos x="383" y="762"/>
                </a:cxn>
                <a:cxn ang="0">
                  <a:pos x="388" y="760"/>
                </a:cxn>
                <a:cxn ang="0">
                  <a:pos x="393" y="758"/>
                </a:cxn>
                <a:cxn ang="0">
                  <a:pos x="393" y="0"/>
                </a:cxn>
              </a:cxnLst>
              <a:rect l="0" t="0" r="r" b="b"/>
              <a:pathLst>
                <a:path w="393" h="953">
                  <a:moveTo>
                    <a:pt x="393" y="0"/>
                  </a:moveTo>
                  <a:lnTo>
                    <a:pt x="0" y="0"/>
                  </a:lnTo>
                  <a:lnTo>
                    <a:pt x="0" y="953"/>
                  </a:lnTo>
                  <a:lnTo>
                    <a:pt x="383" y="762"/>
                  </a:lnTo>
                  <a:lnTo>
                    <a:pt x="383" y="762"/>
                  </a:lnTo>
                  <a:lnTo>
                    <a:pt x="388" y="760"/>
                  </a:lnTo>
                  <a:lnTo>
                    <a:pt x="393" y="758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2" name="Freeform 375">
              <a:extLst>
                <a:ext uri="{FF2B5EF4-FFF2-40B4-BE49-F238E27FC236}">
                  <a16:creationId xmlns:a16="http://schemas.microsoft.com/office/drawing/2014/main" id="{0F4157FC-CE75-A2F6-FAD6-8DC2231D0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3" name="Freeform 376">
              <a:extLst>
                <a:ext uri="{FF2B5EF4-FFF2-40B4-BE49-F238E27FC236}">
                  <a16:creationId xmlns:a16="http://schemas.microsoft.com/office/drawing/2014/main" id="{71D39616-2231-5964-8F8E-CF1D5208B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697038"/>
              <a:ext cx="50800" cy="114300"/>
            </a:xfrm>
            <a:custGeom>
              <a:avLst/>
              <a:gdLst/>
              <a:ahLst/>
              <a:cxnLst>
                <a:cxn ang="0">
                  <a:pos x="253" y="0"/>
                </a:cxn>
                <a:cxn ang="0">
                  <a:pos x="27" y="340"/>
                </a:cxn>
                <a:cxn ang="0">
                  <a:pos x="27" y="340"/>
                </a:cxn>
                <a:cxn ang="0">
                  <a:pos x="22" y="345"/>
                </a:cxn>
                <a:cxn ang="0">
                  <a:pos x="17" y="351"/>
                </a:cxn>
                <a:cxn ang="0">
                  <a:pos x="10" y="353"/>
                </a:cxn>
                <a:cxn ang="0">
                  <a:pos x="4" y="355"/>
                </a:cxn>
                <a:cxn ang="0">
                  <a:pos x="4" y="581"/>
                </a:cxn>
                <a:cxn ang="0">
                  <a:pos x="0" y="581"/>
                </a:cxn>
                <a:cxn ang="0">
                  <a:pos x="0" y="581"/>
                </a:cxn>
                <a:cxn ang="0">
                  <a:pos x="253" y="581"/>
                </a:cxn>
                <a:cxn ang="0">
                  <a:pos x="253" y="0"/>
                </a:cxn>
              </a:cxnLst>
              <a:rect l="0" t="0" r="r" b="b"/>
              <a:pathLst>
                <a:path w="253" h="581">
                  <a:moveTo>
                    <a:pt x="253" y="0"/>
                  </a:moveTo>
                  <a:lnTo>
                    <a:pt x="27" y="340"/>
                  </a:lnTo>
                  <a:lnTo>
                    <a:pt x="27" y="340"/>
                  </a:lnTo>
                  <a:lnTo>
                    <a:pt x="22" y="345"/>
                  </a:lnTo>
                  <a:lnTo>
                    <a:pt x="17" y="351"/>
                  </a:lnTo>
                  <a:lnTo>
                    <a:pt x="10" y="353"/>
                  </a:lnTo>
                  <a:lnTo>
                    <a:pt x="4" y="355"/>
                  </a:lnTo>
                  <a:lnTo>
                    <a:pt x="4" y="581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53" y="581"/>
                  </a:lnTo>
                  <a:lnTo>
                    <a:pt x="25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4" name="Freeform 377">
              <a:extLst>
                <a:ext uri="{FF2B5EF4-FFF2-40B4-BE49-F238E27FC236}">
                  <a16:creationId xmlns:a16="http://schemas.microsoft.com/office/drawing/2014/main" id="{A55BADB3-D621-06B1-5DA3-A6AC4A93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5" name="Freeform 378">
              <a:extLst>
                <a:ext uri="{FF2B5EF4-FFF2-40B4-BE49-F238E27FC236}">
                  <a16:creationId xmlns:a16="http://schemas.microsoft.com/office/drawing/2014/main" id="{2023314E-590C-B04C-9105-0FBD675D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716088"/>
              <a:ext cx="77788" cy="95250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196"/>
                </a:cxn>
                <a:cxn ang="0">
                  <a:pos x="0" y="484"/>
                </a:cxn>
                <a:cxn ang="0">
                  <a:pos x="393" y="484"/>
                </a:cxn>
                <a:cxn ang="0">
                  <a:pos x="393" y="0"/>
                </a:cxn>
              </a:cxnLst>
              <a:rect l="0" t="0" r="r" b="b"/>
              <a:pathLst>
                <a:path w="393" h="484">
                  <a:moveTo>
                    <a:pt x="393" y="0"/>
                  </a:moveTo>
                  <a:lnTo>
                    <a:pt x="0" y="196"/>
                  </a:lnTo>
                  <a:lnTo>
                    <a:pt x="0" y="484"/>
                  </a:lnTo>
                  <a:lnTo>
                    <a:pt x="393" y="484"/>
                  </a:lnTo>
                  <a:lnTo>
                    <a:pt x="39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6" name="Freeform 379">
              <a:extLst>
                <a:ext uri="{FF2B5EF4-FFF2-40B4-BE49-F238E27FC236}">
                  <a16:creationId xmlns:a16="http://schemas.microsoft.com/office/drawing/2014/main" id="{C6EDCE73-460E-1CD4-A0B5-A6DB9993E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A7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7" name="Freeform 380">
              <a:extLst>
                <a:ext uri="{FF2B5EF4-FFF2-40B4-BE49-F238E27FC236}">
                  <a16:creationId xmlns:a16="http://schemas.microsoft.com/office/drawing/2014/main" id="{97F9136D-1983-B803-837F-E70C599BF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451" y="1716088"/>
              <a:ext cx="10318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4"/>
                </a:cxn>
                <a:cxn ang="0">
                  <a:pos x="524" y="484"/>
                </a:cxn>
                <a:cxn ang="0">
                  <a:pos x="524" y="484"/>
                </a:cxn>
                <a:cxn ang="0">
                  <a:pos x="519" y="484"/>
                </a:cxn>
                <a:cxn ang="0">
                  <a:pos x="519" y="258"/>
                </a:cxn>
                <a:cxn ang="0">
                  <a:pos x="519" y="258"/>
                </a:cxn>
                <a:cxn ang="0">
                  <a:pos x="514" y="257"/>
                </a:cxn>
                <a:cxn ang="0">
                  <a:pos x="509" y="255"/>
                </a:cxn>
                <a:cxn ang="0">
                  <a:pos x="0" y="0"/>
                </a:cxn>
              </a:cxnLst>
              <a:rect l="0" t="0" r="r" b="b"/>
              <a:pathLst>
                <a:path w="524" h="484">
                  <a:moveTo>
                    <a:pt x="0" y="0"/>
                  </a:moveTo>
                  <a:lnTo>
                    <a:pt x="0" y="484"/>
                  </a:lnTo>
                  <a:lnTo>
                    <a:pt x="524" y="484"/>
                  </a:lnTo>
                  <a:lnTo>
                    <a:pt x="524" y="484"/>
                  </a:lnTo>
                  <a:lnTo>
                    <a:pt x="519" y="484"/>
                  </a:lnTo>
                  <a:lnTo>
                    <a:pt x="519" y="258"/>
                  </a:lnTo>
                  <a:lnTo>
                    <a:pt x="519" y="258"/>
                  </a:lnTo>
                  <a:lnTo>
                    <a:pt x="514" y="257"/>
                  </a:lnTo>
                  <a:lnTo>
                    <a:pt x="509" y="255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8" name="Freeform 381">
              <a:extLst>
                <a:ext uri="{FF2B5EF4-FFF2-40B4-BE49-F238E27FC236}">
                  <a16:creationId xmlns:a16="http://schemas.microsoft.com/office/drawing/2014/main" id="{C8EBC314-1F8B-B5E7-BAAB-C11B3FAB4F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8863" y="1550988"/>
              <a:ext cx="1588" cy="260350"/>
            </a:xfrm>
            <a:custGeom>
              <a:avLst/>
              <a:gdLst/>
              <a:ahLst/>
              <a:cxnLst>
                <a:cxn ang="0">
                  <a:pos x="4" y="828"/>
                </a:cxn>
                <a:cxn ang="0">
                  <a:pos x="0" y="830"/>
                </a:cxn>
                <a:cxn ang="0">
                  <a:pos x="0" y="1314"/>
                </a:cxn>
                <a:cxn ang="0">
                  <a:pos x="8" y="1314"/>
                </a:cxn>
                <a:cxn ang="0">
                  <a:pos x="8" y="830"/>
                </a:cxn>
                <a:cxn ang="0">
                  <a:pos x="4" y="828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1314">
                  <a:moveTo>
                    <a:pt x="4" y="828"/>
                  </a:moveTo>
                  <a:lnTo>
                    <a:pt x="0" y="830"/>
                  </a:lnTo>
                  <a:lnTo>
                    <a:pt x="0" y="1314"/>
                  </a:lnTo>
                  <a:lnTo>
                    <a:pt x="8" y="1314"/>
                  </a:lnTo>
                  <a:lnTo>
                    <a:pt x="8" y="830"/>
                  </a:lnTo>
                  <a:lnTo>
                    <a:pt x="4" y="828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9" name="Freeform 382">
              <a:extLst>
                <a:ext uri="{FF2B5EF4-FFF2-40B4-BE49-F238E27FC236}">
                  <a16:creationId xmlns:a16="http://schemas.microsoft.com/office/drawing/2014/main" id="{9EF951D2-8BA3-0196-8B1E-999A10898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714500"/>
              <a:ext cx="1588" cy="9683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486"/>
                </a:cxn>
                <a:cxn ang="0">
                  <a:pos x="8" y="486"/>
                </a:cxn>
                <a:cxn ang="0">
                  <a:pos x="8" y="2"/>
                </a:cxn>
                <a:cxn ang="0">
                  <a:pos x="4" y="0"/>
                </a:cxn>
              </a:cxnLst>
              <a:rect l="0" t="0" r="r" b="b"/>
              <a:pathLst>
                <a:path w="8" h="486">
                  <a:moveTo>
                    <a:pt x="4" y="0"/>
                  </a:moveTo>
                  <a:lnTo>
                    <a:pt x="0" y="2"/>
                  </a:lnTo>
                  <a:lnTo>
                    <a:pt x="0" y="486"/>
                  </a:lnTo>
                  <a:lnTo>
                    <a:pt x="8" y="486"/>
                  </a:lnTo>
                  <a:lnTo>
                    <a:pt x="8" y="2"/>
                  </a:lnTo>
                  <a:lnTo>
                    <a:pt x="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0" name="Freeform 383">
              <a:extLst>
                <a:ext uri="{FF2B5EF4-FFF2-40B4-BE49-F238E27FC236}">
                  <a16:creationId xmlns:a16="http://schemas.microsoft.com/office/drawing/2014/main" id="{59F11157-5EEC-6A0D-D569-42D1B94C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1550988"/>
              <a:ext cx="1588" cy="1508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0" y="758"/>
                </a:cxn>
                <a:cxn ang="0">
                  <a:pos x="0" y="758"/>
                </a:cxn>
                <a:cxn ang="0">
                  <a:pos x="4" y="758"/>
                </a:cxn>
                <a:cxn ang="0">
                  <a:pos x="4" y="758"/>
                </a:cxn>
                <a:cxn ang="0">
                  <a:pos x="8" y="758"/>
                </a:cxn>
                <a:cxn ang="0">
                  <a:pos x="8" y="0"/>
                </a:cxn>
              </a:cxnLst>
              <a:rect l="0" t="0" r="r" b="b"/>
              <a:pathLst>
                <a:path w="8" h="758">
                  <a:moveTo>
                    <a:pt x="8" y="0"/>
                  </a:moveTo>
                  <a:lnTo>
                    <a:pt x="0" y="0"/>
                  </a:lnTo>
                  <a:lnTo>
                    <a:pt x="0" y="758"/>
                  </a:lnTo>
                  <a:lnTo>
                    <a:pt x="0" y="758"/>
                  </a:lnTo>
                  <a:lnTo>
                    <a:pt x="4" y="758"/>
                  </a:lnTo>
                  <a:lnTo>
                    <a:pt x="4" y="758"/>
                  </a:lnTo>
                  <a:lnTo>
                    <a:pt x="8" y="758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1" name="Freeform 384">
              <a:extLst>
                <a:ext uri="{FF2B5EF4-FFF2-40B4-BE49-F238E27FC236}">
                  <a16:creationId xmlns:a16="http://schemas.microsoft.com/office/drawing/2014/main" id="{D6206506-CF8C-430C-E549-A8C3A4663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3638" y="1550988"/>
              <a:ext cx="1588" cy="260350"/>
            </a:xfrm>
            <a:custGeom>
              <a:avLst/>
              <a:gdLst/>
              <a:ahLst/>
              <a:cxnLst>
                <a:cxn ang="0">
                  <a:pos x="9" y="1088"/>
                </a:cxn>
                <a:cxn ang="0">
                  <a:pos x="9" y="1088"/>
                </a:cxn>
                <a:cxn ang="0">
                  <a:pos x="5" y="1088"/>
                </a:cxn>
                <a:cxn ang="0">
                  <a:pos x="5" y="1088"/>
                </a:cxn>
                <a:cxn ang="0">
                  <a:pos x="0" y="1088"/>
                </a:cxn>
                <a:cxn ang="0">
                  <a:pos x="0" y="1314"/>
                </a:cxn>
                <a:cxn ang="0">
                  <a:pos x="5" y="1314"/>
                </a:cxn>
                <a:cxn ang="0">
                  <a:pos x="9" y="1314"/>
                </a:cxn>
                <a:cxn ang="0">
                  <a:pos x="9" y="108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314">
                  <a:moveTo>
                    <a:pt x="9" y="1088"/>
                  </a:moveTo>
                  <a:lnTo>
                    <a:pt x="9" y="1088"/>
                  </a:lnTo>
                  <a:lnTo>
                    <a:pt x="5" y="1088"/>
                  </a:lnTo>
                  <a:lnTo>
                    <a:pt x="5" y="1088"/>
                  </a:lnTo>
                  <a:lnTo>
                    <a:pt x="0" y="1088"/>
                  </a:lnTo>
                  <a:lnTo>
                    <a:pt x="0" y="1314"/>
                  </a:lnTo>
                  <a:lnTo>
                    <a:pt x="5" y="1314"/>
                  </a:lnTo>
                  <a:lnTo>
                    <a:pt x="9" y="1314"/>
                  </a:lnTo>
                  <a:lnTo>
                    <a:pt x="9" y="1088"/>
                  </a:lnTo>
                  <a:close/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BB15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2" name="Freeform 385">
              <a:extLst>
                <a:ext uri="{FF2B5EF4-FFF2-40B4-BE49-F238E27FC236}">
                  <a16:creationId xmlns:a16="http://schemas.microsoft.com/office/drawing/2014/main" id="{F4D02247-3214-688F-6D30-4ADAC92EC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766888"/>
              <a:ext cx="1588" cy="444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226"/>
                </a:cxn>
                <a:cxn ang="0">
                  <a:pos x="5" y="226"/>
                </a:cxn>
                <a:cxn ang="0">
                  <a:pos x="9" y="226"/>
                </a:cxn>
                <a:cxn ang="0">
                  <a:pos x="9" y="0"/>
                </a:cxn>
              </a:cxnLst>
              <a:rect l="0" t="0" r="r" b="b"/>
              <a:pathLst>
                <a:path w="9" h="226">
                  <a:moveTo>
                    <a:pt x="9" y="0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5" y="226"/>
                  </a:lnTo>
                  <a:lnTo>
                    <a:pt x="9" y="226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3" name="Freeform 386">
              <a:extLst>
                <a:ext uri="{FF2B5EF4-FFF2-40B4-BE49-F238E27FC236}">
                  <a16:creationId xmlns:a16="http://schemas.microsoft.com/office/drawing/2014/main" id="{3476981A-0C76-5F38-EB15-579603B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1550988"/>
              <a:ext cx="1588" cy="1984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02"/>
                </a:cxn>
                <a:cxn ang="0">
                  <a:pos x="9" y="99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1002">
                  <a:moveTo>
                    <a:pt x="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002"/>
                  </a:lnTo>
                  <a:lnTo>
                    <a:pt x="9" y="990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4" name="Freeform 387">
              <a:extLst>
                <a:ext uri="{FF2B5EF4-FFF2-40B4-BE49-F238E27FC236}">
                  <a16:creationId xmlns:a16="http://schemas.microsoft.com/office/drawing/2014/main" id="{DB17BE3F-C696-7511-0136-A1531D99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FEE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5" name="Freeform 388">
              <a:extLst>
                <a:ext uri="{FF2B5EF4-FFF2-40B4-BE49-F238E27FC236}">
                  <a16:creationId xmlns:a16="http://schemas.microsoft.com/office/drawing/2014/main" id="{EC8D82B6-9D31-4A48-B62B-62F927E4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076" y="1673225"/>
              <a:ext cx="233363" cy="93662"/>
            </a:xfrm>
            <a:custGeom>
              <a:avLst/>
              <a:gdLst/>
              <a:ahLst/>
              <a:cxnLst>
                <a:cxn ang="0">
                  <a:pos x="1178" y="0"/>
                </a:cxn>
                <a:cxn ang="0">
                  <a:pos x="929" y="375"/>
                </a:cxn>
                <a:cxn ang="0">
                  <a:pos x="920" y="387"/>
                </a:cxn>
                <a:cxn ang="0">
                  <a:pos x="913" y="398"/>
                </a:cxn>
                <a:cxn ang="0">
                  <a:pos x="411" y="147"/>
                </a:cxn>
                <a:cxn ang="0">
                  <a:pos x="411" y="147"/>
                </a:cxn>
                <a:cxn ang="0">
                  <a:pos x="406" y="145"/>
                </a:cxn>
                <a:cxn ang="0">
                  <a:pos x="401" y="143"/>
                </a:cxn>
                <a:cxn ang="0">
                  <a:pos x="401" y="143"/>
                </a:cxn>
                <a:cxn ang="0">
                  <a:pos x="397" y="143"/>
                </a:cxn>
                <a:cxn ang="0">
                  <a:pos x="397" y="143"/>
                </a:cxn>
                <a:cxn ang="0">
                  <a:pos x="393" y="143"/>
                </a:cxn>
                <a:cxn ang="0">
                  <a:pos x="393" y="143"/>
                </a:cxn>
                <a:cxn ang="0">
                  <a:pos x="388" y="145"/>
                </a:cxn>
                <a:cxn ang="0">
                  <a:pos x="383" y="147"/>
                </a:cxn>
                <a:cxn ang="0">
                  <a:pos x="0" y="338"/>
                </a:cxn>
                <a:cxn ang="0">
                  <a:pos x="0" y="411"/>
                </a:cxn>
                <a:cxn ang="0">
                  <a:pos x="393" y="215"/>
                </a:cxn>
                <a:cxn ang="0">
                  <a:pos x="397" y="213"/>
                </a:cxn>
                <a:cxn ang="0">
                  <a:pos x="401" y="215"/>
                </a:cxn>
                <a:cxn ang="0">
                  <a:pos x="910" y="470"/>
                </a:cxn>
                <a:cxn ang="0">
                  <a:pos x="910" y="470"/>
                </a:cxn>
                <a:cxn ang="0">
                  <a:pos x="915" y="472"/>
                </a:cxn>
                <a:cxn ang="0">
                  <a:pos x="920" y="473"/>
                </a:cxn>
                <a:cxn ang="0">
                  <a:pos x="920" y="473"/>
                </a:cxn>
                <a:cxn ang="0">
                  <a:pos x="925" y="473"/>
                </a:cxn>
                <a:cxn ang="0">
                  <a:pos x="925" y="473"/>
                </a:cxn>
                <a:cxn ang="0">
                  <a:pos x="929" y="473"/>
                </a:cxn>
                <a:cxn ang="0">
                  <a:pos x="929" y="473"/>
                </a:cxn>
                <a:cxn ang="0">
                  <a:pos x="935" y="471"/>
                </a:cxn>
                <a:cxn ang="0">
                  <a:pos x="942" y="469"/>
                </a:cxn>
                <a:cxn ang="0">
                  <a:pos x="947" y="463"/>
                </a:cxn>
                <a:cxn ang="0">
                  <a:pos x="952" y="458"/>
                </a:cxn>
                <a:cxn ang="0">
                  <a:pos x="1178" y="118"/>
                </a:cxn>
                <a:cxn ang="0">
                  <a:pos x="1178" y="0"/>
                </a:cxn>
              </a:cxnLst>
              <a:rect l="0" t="0" r="r" b="b"/>
              <a:pathLst>
                <a:path w="1178" h="473">
                  <a:moveTo>
                    <a:pt x="1178" y="0"/>
                  </a:moveTo>
                  <a:lnTo>
                    <a:pt x="929" y="375"/>
                  </a:lnTo>
                  <a:lnTo>
                    <a:pt x="920" y="387"/>
                  </a:lnTo>
                  <a:lnTo>
                    <a:pt x="913" y="398"/>
                  </a:lnTo>
                  <a:lnTo>
                    <a:pt x="411" y="147"/>
                  </a:lnTo>
                  <a:lnTo>
                    <a:pt x="411" y="147"/>
                  </a:lnTo>
                  <a:lnTo>
                    <a:pt x="406" y="145"/>
                  </a:lnTo>
                  <a:lnTo>
                    <a:pt x="401" y="143"/>
                  </a:lnTo>
                  <a:lnTo>
                    <a:pt x="401" y="143"/>
                  </a:lnTo>
                  <a:lnTo>
                    <a:pt x="397" y="143"/>
                  </a:lnTo>
                  <a:lnTo>
                    <a:pt x="397" y="143"/>
                  </a:lnTo>
                  <a:lnTo>
                    <a:pt x="393" y="143"/>
                  </a:lnTo>
                  <a:lnTo>
                    <a:pt x="393" y="143"/>
                  </a:lnTo>
                  <a:lnTo>
                    <a:pt x="388" y="145"/>
                  </a:lnTo>
                  <a:lnTo>
                    <a:pt x="383" y="147"/>
                  </a:lnTo>
                  <a:lnTo>
                    <a:pt x="0" y="338"/>
                  </a:lnTo>
                  <a:lnTo>
                    <a:pt x="0" y="411"/>
                  </a:lnTo>
                  <a:lnTo>
                    <a:pt x="393" y="215"/>
                  </a:lnTo>
                  <a:lnTo>
                    <a:pt x="397" y="213"/>
                  </a:lnTo>
                  <a:lnTo>
                    <a:pt x="401" y="215"/>
                  </a:lnTo>
                  <a:lnTo>
                    <a:pt x="910" y="470"/>
                  </a:lnTo>
                  <a:lnTo>
                    <a:pt x="910" y="470"/>
                  </a:lnTo>
                  <a:lnTo>
                    <a:pt x="915" y="472"/>
                  </a:lnTo>
                  <a:lnTo>
                    <a:pt x="920" y="473"/>
                  </a:lnTo>
                  <a:lnTo>
                    <a:pt x="920" y="473"/>
                  </a:lnTo>
                  <a:lnTo>
                    <a:pt x="925" y="473"/>
                  </a:lnTo>
                  <a:lnTo>
                    <a:pt x="925" y="473"/>
                  </a:lnTo>
                  <a:lnTo>
                    <a:pt x="929" y="473"/>
                  </a:lnTo>
                  <a:lnTo>
                    <a:pt x="929" y="473"/>
                  </a:lnTo>
                  <a:lnTo>
                    <a:pt x="935" y="471"/>
                  </a:lnTo>
                  <a:lnTo>
                    <a:pt x="942" y="469"/>
                  </a:lnTo>
                  <a:lnTo>
                    <a:pt x="947" y="463"/>
                  </a:lnTo>
                  <a:lnTo>
                    <a:pt x="952" y="458"/>
                  </a:lnTo>
                  <a:lnTo>
                    <a:pt x="1178" y="118"/>
                  </a:lnTo>
                  <a:lnTo>
                    <a:pt x="117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6" name="Freeform 389">
              <a:extLst>
                <a:ext uri="{FF2B5EF4-FFF2-40B4-BE49-F238E27FC236}">
                  <a16:creationId xmlns:a16="http://schemas.microsoft.com/office/drawing/2014/main" id="{E0CDA823-CFD7-6D08-CAB7-EF1C3096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7F807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7" name="Freeform 390">
              <a:extLst>
                <a:ext uri="{FF2B5EF4-FFF2-40B4-BE49-F238E27FC236}">
                  <a16:creationId xmlns:a16="http://schemas.microsoft.com/office/drawing/2014/main" id="{61AE37E4-8305-3474-5545-F0C916A26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088" y="1524000"/>
              <a:ext cx="260350" cy="314325"/>
            </a:xfrm>
            <a:custGeom>
              <a:avLst/>
              <a:gdLst/>
              <a:ahLst/>
              <a:cxnLst>
                <a:cxn ang="0">
                  <a:pos x="1310" y="0"/>
                </a:cxn>
                <a:cxn ang="0">
                  <a:pos x="132" y="0"/>
                </a:cxn>
                <a:cxn ang="0">
                  <a:pos x="132" y="0"/>
                </a:cxn>
                <a:cxn ang="0">
                  <a:pos x="119" y="1"/>
                </a:cxn>
                <a:cxn ang="0">
                  <a:pos x="106" y="3"/>
                </a:cxn>
                <a:cxn ang="0">
                  <a:pos x="93" y="6"/>
                </a:cxn>
                <a:cxn ang="0">
                  <a:pos x="81" y="10"/>
                </a:cxn>
                <a:cxn ang="0">
                  <a:pos x="69" y="17"/>
                </a:cxn>
                <a:cxn ang="0">
                  <a:pos x="59" y="23"/>
                </a:cxn>
                <a:cxn ang="0">
                  <a:pos x="49" y="31"/>
                </a:cxn>
                <a:cxn ang="0">
                  <a:pos x="40" y="39"/>
                </a:cxn>
                <a:cxn ang="0">
                  <a:pos x="30" y="48"/>
                </a:cxn>
                <a:cxn ang="0">
                  <a:pos x="23" y="59"/>
                </a:cxn>
                <a:cxn ang="0">
                  <a:pos x="17" y="69"/>
                </a:cxn>
                <a:cxn ang="0">
                  <a:pos x="11" y="81"/>
                </a:cxn>
                <a:cxn ang="0">
                  <a:pos x="7" y="93"/>
                </a:cxn>
                <a:cxn ang="0">
                  <a:pos x="3" y="105"/>
                </a:cxn>
                <a:cxn ang="0">
                  <a:pos x="1" y="119"/>
                </a:cxn>
                <a:cxn ang="0">
                  <a:pos x="0" y="132"/>
                </a:cxn>
                <a:cxn ang="0">
                  <a:pos x="0" y="1578"/>
                </a:cxn>
                <a:cxn ang="0">
                  <a:pos x="6" y="1578"/>
                </a:cxn>
                <a:cxn ang="0">
                  <a:pos x="1310" y="1578"/>
                </a:cxn>
                <a:cxn ang="0">
                  <a:pos x="1310" y="1446"/>
                </a:cxn>
                <a:cxn ang="0">
                  <a:pos x="1057" y="1446"/>
                </a:cxn>
                <a:cxn ang="0">
                  <a:pos x="533" y="1446"/>
                </a:cxn>
                <a:cxn ang="0">
                  <a:pos x="525" y="1446"/>
                </a:cxn>
                <a:cxn ang="0">
                  <a:pos x="132" y="1446"/>
                </a:cxn>
                <a:cxn ang="0">
                  <a:pos x="132" y="1158"/>
                </a:cxn>
                <a:cxn ang="0">
                  <a:pos x="132" y="1085"/>
                </a:cxn>
                <a:cxn ang="0">
                  <a:pos x="132" y="132"/>
                </a:cxn>
                <a:cxn ang="0">
                  <a:pos x="132" y="132"/>
                </a:cxn>
                <a:cxn ang="0">
                  <a:pos x="1310" y="132"/>
                </a:cxn>
                <a:cxn ang="0">
                  <a:pos x="1310" y="0"/>
                </a:cxn>
              </a:cxnLst>
              <a:rect l="0" t="0" r="r" b="b"/>
              <a:pathLst>
                <a:path w="1310" h="1578">
                  <a:moveTo>
                    <a:pt x="1310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19" y="1"/>
                  </a:lnTo>
                  <a:lnTo>
                    <a:pt x="106" y="3"/>
                  </a:lnTo>
                  <a:lnTo>
                    <a:pt x="93" y="6"/>
                  </a:lnTo>
                  <a:lnTo>
                    <a:pt x="81" y="10"/>
                  </a:lnTo>
                  <a:lnTo>
                    <a:pt x="69" y="17"/>
                  </a:lnTo>
                  <a:lnTo>
                    <a:pt x="59" y="23"/>
                  </a:lnTo>
                  <a:lnTo>
                    <a:pt x="49" y="31"/>
                  </a:lnTo>
                  <a:lnTo>
                    <a:pt x="40" y="39"/>
                  </a:lnTo>
                  <a:lnTo>
                    <a:pt x="30" y="48"/>
                  </a:lnTo>
                  <a:lnTo>
                    <a:pt x="23" y="59"/>
                  </a:lnTo>
                  <a:lnTo>
                    <a:pt x="17" y="69"/>
                  </a:lnTo>
                  <a:lnTo>
                    <a:pt x="11" y="81"/>
                  </a:lnTo>
                  <a:lnTo>
                    <a:pt x="7" y="93"/>
                  </a:lnTo>
                  <a:lnTo>
                    <a:pt x="3" y="105"/>
                  </a:lnTo>
                  <a:lnTo>
                    <a:pt x="1" y="119"/>
                  </a:lnTo>
                  <a:lnTo>
                    <a:pt x="0" y="132"/>
                  </a:lnTo>
                  <a:lnTo>
                    <a:pt x="0" y="1578"/>
                  </a:lnTo>
                  <a:lnTo>
                    <a:pt x="6" y="1578"/>
                  </a:lnTo>
                  <a:lnTo>
                    <a:pt x="1310" y="1578"/>
                  </a:lnTo>
                  <a:lnTo>
                    <a:pt x="1310" y="1446"/>
                  </a:lnTo>
                  <a:lnTo>
                    <a:pt x="1057" y="1446"/>
                  </a:lnTo>
                  <a:lnTo>
                    <a:pt x="533" y="1446"/>
                  </a:lnTo>
                  <a:lnTo>
                    <a:pt x="525" y="1446"/>
                  </a:lnTo>
                  <a:lnTo>
                    <a:pt x="132" y="1446"/>
                  </a:lnTo>
                  <a:lnTo>
                    <a:pt x="132" y="1158"/>
                  </a:lnTo>
                  <a:lnTo>
                    <a:pt x="132" y="1085"/>
                  </a:lnTo>
                  <a:lnTo>
                    <a:pt x="132" y="132"/>
                  </a:lnTo>
                  <a:lnTo>
                    <a:pt x="132" y="132"/>
                  </a:lnTo>
                  <a:lnTo>
                    <a:pt x="1310" y="132"/>
                  </a:lnTo>
                  <a:lnTo>
                    <a:pt x="13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8" name="Freeform 391">
              <a:extLst>
                <a:ext uri="{FF2B5EF4-FFF2-40B4-BE49-F238E27FC236}">
                  <a16:creationId xmlns:a16="http://schemas.microsoft.com/office/drawing/2014/main" id="{9425BFE2-6F1B-8F2C-0758-B64E1E62B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376" y="1912938"/>
              <a:ext cx="169863" cy="57150"/>
            </a:xfrm>
            <a:custGeom>
              <a:avLst/>
              <a:gdLst/>
              <a:ahLst/>
              <a:cxnLst>
                <a:cxn ang="0">
                  <a:pos x="855" y="282"/>
                </a:cxn>
                <a:cxn ang="0">
                  <a:pos x="726" y="282"/>
                </a:cxn>
                <a:cxn ang="0">
                  <a:pos x="855" y="28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5" y="8"/>
                </a:cxn>
                <a:cxn ang="0">
                  <a:pos x="31" y="14"/>
                </a:cxn>
                <a:cxn ang="0">
                  <a:pos x="48" y="17"/>
                </a:cxn>
                <a:cxn ang="0">
                  <a:pos x="65" y="18"/>
                </a:cxn>
                <a:cxn ang="0">
                  <a:pos x="65" y="18"/>
                </a:cxn>
                <a:cxn ang="0">
                  <a:pos x="48" y="17"/>
                </a:cxn>
                <a:cxn ang="0">
                  <a:pos x="31" y="14"/>
                </a:cxn>
                <a:cxn ang="0">
                  <a:pos x="15" y="8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55" h="282">
                  <a:moveTo>
                    <a:pt x="855" y="282"/>
                  </a:moveTo>
                  <a:lnTo>
                    <a:pt x="726" y="282"/>
                  </a:lnTo>
                  <a:lnTo>
                    <a:pt x="855" y="28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" y="8"/>
                  </a:lnTo>
                  <a:lnTo>
                    <a:pt x="31" y="14"/>
                  </a:lnTo>
                  <a:lnTo>
                    <a:pt x="48" y="17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48" y="17"/>
                  </a:lnTo>
                  <a:lnTo>
                    <a:pt x="31" y="14"/>
                  </a:lnTo>
                  <a:lnTo>
                    <a:pt x="15" y="8"/>
                  </a:lnTo>
                  <a:lnTo>
                    <a:pt x="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7B39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9" name="Freeform 392">
              <a:extLst>
                <a:ext uri="{FF2B5EF4-FFF2-40B4-BE49-F238E27FC236}">
                  <a16:creationId xmlns:a16="http://schemas.microsoft.com/office/drawing/2014/main" id="{2495FF35-2768-25B8-7177-00F411E09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838" y="1970088"/>
              <a:ext cx="25400" cy="158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0" y="0"/>
                </a:cxn>
                <a:cxn ang="0">
                  <a:pos x="129" y="0"/>
                </a:cxn>
              </a:cxnLst>
              <a:rect l="0" t="0" r="r" b="b"/>
              <a:pathLst>
                <a:path w="129">
                  <a:moveTo>
                    <a:pt x="129" y="0"/>
                  </a:moveTo>
                  <a:lnTo>
                    <a:pt x="0" y="0"/>
                  </a:lnTo>
                  <a:lnTo>
                    <a:pt x="12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0" name="Freeform 393">
              <a:extLst>
                <a:ext uri="{FF2B5EF4-FFF2-40B4-BE49-F238E27FC236}">
                  <a16:creationId xmlns:a16="http://schemas.microsoft.com/office/drawing/2014/main" id="{548A5F43-12BA-9FBF-0C12-A3336B4C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376" y="1912938"/>
              <a:ext cx="14288" cy="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4" y="8"/>
                </a:cxn>
                <a:cxn ang="0">
                  <a:pos x="30" y="14"/>
                </a:cxn>
                <a:cxn ang="0">
                  <a:pos x="47" y="17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47" y="17"/>
                </a:cxn>
                <a:cxn ang="0">
                  <a:pos x="30" y="14"/>
                </a:cxn>
                <a:cxn ang="0">
                  <a:pos x="14" y="8"/>
                </a:cxn>
                <a:cxn ang="0">
                  <a:pos x="0" y="0"/>
                </a:cxn>
              </a:cxnLst>
              <a:rect l="0" t="0" r="r" b="b"/>
              <a:pathLst>
                <a:path w="64" h="18">
                  <a:moveTo>
                    <a:pt x="0" y="0"/>
                  </a:moveTo>
                  <a:lnTo>
                    <a:pt x="0" y="0"/>
                  </a:lnTo>
                  <a:lnTo>
                    <a:pt x="14" y="8"/>
                  </a:lnTo>
                  <a:lnTo>
                    <a:pt x="30" y="14"/>
                  </a:lnTo>
                  <a:lnTo>
                    <a:pt x="47" y="17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47" y="17"/>
                  </a:lnTo>
                  <a:lnTo>
                    <a:pt x="30" y="14"/>
                  </a:lnTo>
                  <a:lnTo>
                    <a:pt x="14" y="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1" name="Rectangle 394">
              <a:extLst>
                <a:ext uri="{FF2B5EF4-FFF2-40B4-BE49-F238E27FC236}">
                  <a16:creationId xmlns:a16="http://schemas.microsoft.com/office/drawing/2014/main" id="{98357686-F0EE-29D0-D415-7CCCB2BC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376" y="1912938"/>
              <a:ext cx="1588" cy="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2" name="Group 4747">
            <a:extLst>
              <a:ext uri="{FF2B5EF4-FFF2-40B4-BE49-F238E27FC236}">
                <a16:creationId xmlns:a16="http://schemas.microsoft.com/office/drawing/2014/main" id="{0F1FAE26-AE55-385E-34D0-99E830D41F35}"/>
              </a:ext>
            </a:extLst>
          </p:cNvPr>
          <p:cNvGrpSpPr/>
          <p:nvPr/>
        </p:nvGrpSpPr>
        <p:grpSpPr>
          <a:xfrm>
            <a:off x="2131425" y="470500"/>
            <a:ext cx="914102" cy="778054"/>
            <a:chOff x="2001838" y="-11113"/>
            <a:chExt cx="1090613" cy="1090613"/>
          </a:xfrm>
        </p:grpSpPr>
        <p:sp>
          <p:nvSpPr>
            <p:cNvPr id="143" name="Freeform 323">
              <a:extLst>
                <a:ext uri="{FF2B5EF4-FFF2-40B4-BE49-F238E27FC236}">
                  <a16:creationId xmlns:a16="http://schemas.microsoft.com/office/drawing/2014/main" id="{8BD52489-0D09-DE03-7B77-5E8A257D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4" name="Freeform 324">
              <a:extLst>
                <a:ext uri="{FF2B5EF4-FFF2-40B4-BE49-F238E27FC236}">
                  <a16:creationId xmlns:a16="http://schemas.microsoft.com/office/drawing/2014/main" id="{3D280AAA-0A40-AE98-8044-033C8A8A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8" y="-11113"/>
              <a:ext cx="1090613" cy="1090613"/>
            </a:xfrm>
            <a:custGeom>
              <a:avLst/>
              <a:gdLst>
                <a:gd name="T0" fmla="*/ 687 w 687"/>
                <a:gd name="T1" fmla="*/ 361 h 687"/>
                <a:gd name="T2" fmla="*/ 680 w 687"/>
                <a:gd name="T3" fmla="*/ 412 h 687"/>
                <a:gd name="T4" fmla="*/ 667 w 687"/>
                <a:gd name="T5" fmla="*/ 461 h 687"/>
                <a:gd name="T6" fmla="*/ 646 w 687"/>
                <a:gd name="T7" fmla="*/ 507 h 687"/>
                <a:gd name="T8" fmla="*/ 619 w 687"/>
                <a:gd name="T9" fmla="*/ 550 h 687"/>
                <a:gd name="T10" fmla="*/ 587 w 687"/>
                <a:gd name="T11" fmla="*/ 587 h 687"/>
                <a:gd name="T12" fmla="*/ 550 w 687"/>
                <a:gd name="T13" fmla="*/ 619 h 687"/>
                <a:gd name="T14" fmla="*/ 507 w 687"/>
                <a:gd name="T15" fmla="*/ 646 h 687"/>
                <a:gd name="T16" fmla="*/ 462 w 687"/>
                <a:gd name="T17" fmla="*/ 666 h 687"/>
                <a:gd name="T18" fmla="*/ 413 w 687"/>
                <a:gd name="T19" fmla="*/ 680 h 687"/>
                <a:gd name="T20" fmla="*/ 361 w 687"/>
                <a:gd name="T21" fmla="*/ 687 h 687"/>
                <a:gd name="T22" fmla="*/ 327 w 687"/>
                <a:gd name="T23" fmla="*/ 687 h 687"/>
                <a:gd name="T24" fmla="*/ 275 w 687"/>
                <a:gd name="T25" fmla="*/ 680 h 687"/>
                <a:gd name="T26" fmla="*/ 226 w 687"/>
                <a:gd name="T27" fmla="*/ 666 h 687"/>
                <a:gd name="T28" fmla="*/ 181 w 687"/>
                <a:gd name="T29" fmla="*/ 646 h 687"/>
                <a:gd name="T30" fmla="*/ 138 w 687"/>
                <a:gd name="T31" fmla="*/ 619 h 687"/>
                <a:gd name="T32" fmla="*/ 101 w 687"/>
                <a:gd name="T33" fmla="*/ 587 h 687"/>
                <a:gd name="T34" fmla="*/ 69 w 687"/>
                <a:gd name="T35" fmla="*/ 550 h 687"/>
                <a:gd name="T36" fmla="*/ 42 w 687"/>
                <a:gd name="T37" fmla="*/ 507 h 687"/>
                <a:gd name="T38" fmla="*/ 21 w 687"/>
                <a:gd name="T39" fmla="*/ 461 h 687"/>
                <a:gd name="T40" fmla="*/ 8 w 687"/>
                <a:gd name="T41" fmla="*/ 412 h 687"/>
                <a:gd name="T42" fmla="*/ 0 w 687"/>
                <a:gd name="T43" fmla="*/ 361 h 687"/>
                <a:gd name="T44" fmla="*/ 0 w 687"/>
                <a:gd name="T45" fmla="*/ 326 h 687"/>
                <a:gd name="T46" fmla="*/ 8 w 687"/>
                <a:gd name="T47" fmla="*/ 275 h 687"/>
                <a:gd name="T48" fmla="*/ 21 w 687"/>
                <a:gd name="T49" fmla="*/ 226 h 687"/>
                <a:gd name="T50" fmla="*/ 42 w 687"/>
                <a:gd name="T51" fmla="*/ 180 h 687"/>
                <a:gd name="T52" fmla="*/ 69 w 687"/>
                <a:gd name="T53" fmla="*/ 137 h 687"/>
                <a:gd name="T54" fmla="*/ 101 w 687"/>
                <a:gd name="T55" fmla="*/ 101 h 687"/>
                <a:gd name="T56" fmla="*/ 138 w 687"/>
                <a:gd name="T57" fmla="*/ 69 h 687"/>
                <a:gd name="T58" fmla="*/ 181 w 687"/>
                <a:gd name="T59" fmla="*/ 42 h 687"/>
                <a:gd name="T60" fmla="*/ 226 w 687"/>
                <a:gd name="T61" fmla="*/ 21 h 687"/>
                <a:gd name="T62" fmla="*/ 275 w 687"/>
                <a:gd name="T63" fmla="*/ 7 h 687"/>
                <a:gd name="T64" fmla="*/ 327 w 687"/>
                <a:gd name="T65" fmla="*/ 0 h 687"/>
                <a:gd name="T66" fmla="*/ 361 w 687"/>
                <a:gd name="T67" fmla="*/ 0 h 687"/>
                <a:gd name="T68" fmla="*/ 413 w 687"/>
                <a:gd name="T69" fmla="*/ 7 h 687"/>
                <a:gd name="T70" fmla="*/ 462 w 687"/>
                <a:gd name="T71" fmla="*/ 21 h 687"/>
                <a:gd name="T72" fmla="*/ 507 w 687"/>
                <a:gd name="T73" fmla="*/ 42 h 687"/>
                <a:gd name="T74" fmla="*/ 550 w 687"/>
                <a:gd name="T75" fmla="*/ 69 h 687"/>
                <a:gd name="T76" fmla="*/ 587 w 687"/>
                <a:gd name="T77" fmla="*/ 101 h 687"/>
                <a:gd name="T78" fmla="*/ 619 w 687"/>
                <a:gd name="T79" fmla="*/ 137 h 687"/>
                <a:gd name="T80" fmla="*/ 646 w 687"/>
                <a:gd name="T81" fmla="*/ 180 h 687"/>
                <a:gd name="T82" fmla="*/ 667 w 687"/>
                <a:gd name="T83" fmla="*/ 226 h 687"/>
                <a:gd name="T84" fmla="*/ 680 w 687"/>
                <a:gd name="T85" fmla="*/ 275 h 687"/>
                <a:gd name="T86" fmla="*/ 687 w 687"/>
                <a:gd name="T87" fmla="*/ 3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7" h="687">
                  <a:moveTo>
                    <a:pt x="687" y="344"/>
                  </a:moveTo>
                  <a:lnTo>
                    <a:pt x="687" y="344"/>
                  </a:lnTo>
                  <a:lnTo>
                    <a:pt x="687" y="361"/>
                  </a:lnTo>
                  <a:lnTo>
                    <a:pt x="686" y="379"/>
                  </a:lnTo>
                  <a:lnTo>
                    <a:pt x="684" y="396"/>
                  </a:lnTo>
                  <a:lnTo>
                    <a:pt x="680" y="412"/>
                  </a:lnTo>
                  <a:lnTo>
                    <a:pt x="676" y="430"/>
                  </a:lnTo>
                  <a:lnTo>
                    <a:pt x="672" y="446"/>
                  </a:lnTo>
                  <a:lnTo>
                    <a:pt x="667" y="461"/>
                  </a:lnTo>
                  <a:lnTo>
                    <a:pt x="660" y="477"/>
                  </a:lnTo>
                  <a:lnTo>
                    <a:pt x="653" y="492"/>
                  </a:lnTo>
                  <a:lnTo>
                    <a:pt x="646" y="507"/>
                  </a:lnTo>
                  <a:lnTo>
                    <a:pt x="637" y="522"/>
                  </a:lnTo>
                  <a:lnTo>
                    <a:pt x="629" y="536"/>
                  </a:lnTo>
                  <a:lnTo>
                    <a:pt x="619" y="550"/>
                  </a:lnTo>
                  <a:lnTo>
                    <a:pt x="609" y="562"/>
                  </a:lnTo>
                  <a:lnTo>
                    <a:pt x="598" y="574"/>
                  </a:lnTo>
                  <a:lnTo>
                    <a:pt x="587" y="587"/>
                  </a:lnTo>
                  <a:lnTo>
                    <a:pt x="575" y="598"/>
                  </a:lnTo>
                  <a:lnTo>
                    <a:pt x="562" y="609"/>
                  </a:lnTo>
                  <a:lnTo>
                    <a:pt x="550" y="619"/>
                  </a:lnTo>
                  <a:lnTo>
                    <a:pt x="537" y="628"/>
                  </a:lnTo>
                  <a:lnTo>
                    <a:pt x="522" y="637"/>
                  </a:lnTo>
                  <a:lnTo>
                    <a:pt x="507" y="646"/>
                  </a:lnTo>
                  <a:lnTo>
                    <a:pt x="492" y="653"/>
                  </a:lnTo>
                  <a:lnTo>
                    <a:pt x="478" y="660"/>
                  </a:lnTo>
                  <a:lnTo>
                    <a:pt x="462" y="666"/>
                  </a:lnTo>
                  <a:lnTo>
                    <a:pt x="446" y="671"/>
                  </a:lnTo>
                  <a:lnTo>
                    <a:pt x="430" y="676"/>
                  </a:lnTo>
                  <a:lnTo>
                    <a:pt x="413" y="680"/>
                  </a:lnTo>
                  <a:lnTo>
                    <a:pt x="397" y="684"/>
                  </a:lnTo>
                  <a:lnTo>
                    <a:pt x="379" y="686"/>
                  </a:lnTo>
                  <a:lnTo>
                    <a:pt x="361" y="687"/>
                  </a:lnTo>
                  <a:lnTo>
                    <a:pt x="344" y="687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08" y="686"/>
                  </a:lnTo>
                  <a:lnTo>
                    <a:pt x="291" y="684"/>
                  </a:lnTo>
                  <a:lnTo>
                    <a:pt x="275" y="680"/>
                  </a:lnTo>
                  <a:lnTo>
                    <a:pt x="258" y="676"/>
                  </a:lnTo>
                  <a:lnTo>
                    <a:pt x="242" y="671"/>
                  </a:lnTo>
                  <a:lnTo>
                    <a:pt x="226" y="666"/>
                  </a:lnTo>
                  <a:lnTo>
                    <a:pt x="210" y="660"/>
                  </a:lnTo>
                  <a:lnTo>
                    <a:pt x="195" y="653"/>
                  </a:lnTo>
                  <a:lnTo>
                    <a:pt x="181" y="646"/>
                  </a:lnTo>
                  <a:lnTo>
                    <a:pt x="166" y="637"/>
                  </a:lnTo>
                  <a:lnTo>
                    <a:pt x="151" y="628"/>
                  </a:lnTo>
                  <a:lnTo>
                    <a:pt x="138" y="619"/>
                  </a:lnTo>
                  <a:lnTo>
                    <a:pt x="125" y="609"/>
                  </a:lnTo>
                  <a:lnTo>
                    <a:pt x="113" y="598"/>
                  </a:lnTo>
                  <a:lnTo>
                    <a:pt x="101" y="587"/>
                  </a:lnTo>
                  <a:lnTo>
                    <a:pt x="90" y="574"/>
                  </a:lnTo>
                  <a:lnTo>
                    <a:pt x="79" y="562"/>
                  </a:lnTo>
                  <a:lnTo>
                    <a:pt x="69" y="550"/>
                  </a:lnTo>
                  <a:lnTo>
                    <a:pt x="59" y="536"/>
                  </a:lnTo>
                  <a:lnTo>
                    <a:pt x="51" y="522"/>
                  </a:lnTo>
                  <a:lnTo>
                    <a:pt x="42" y="507"/>
                  </a:lnTo>
                  <a:lnTo>
                    <a:pt x="35" y="492"/>
                  </a:lnTo>
                  <a:lnTo>
                    <a:pt x="27" y="477"/>
                  </a:lnTo>
                  <a:lnTo>
                    <a:pt x="21" y="461"/>
                  </a:lnTo>
                  <a:lnTo>
                    <a:pt x="16" y="446"/>
                  </a:lnTo>
                  <a:lnTo>
                    <a:pt x="11" y="430"/>
                  </a:lnTo>
                  <a:lnTo>
                    <a:pt x="8" y="412"/>
                  </a:lnTo>
                  <a:lnTo>
                    <a:pt x="4" y="396"/>
                  </a:lnTo>
                  <a:lnTo>
                    <a:pt x="1" y="379"/>
                  </a:lnTo>
                  <a:lnTo>
                    <a:pt x="0" y="361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0" y="326"/>
                  </a:lnTo>
                  <a:lnTo>
                    <a:pt x="1" y="308"/>
                  </a:lnTo>
                  <a:lnTo>
                    <a:pt x="4" y="291"/>
                  </a:lnTo>
                  <a:lnTo>
                    <a:pt x="8" y="275"/>
                  </a:lnTo>
                  <a:lnTo>
                    <a:pt x="11" y="258"/>
                  </a:lnTo>
                  <a:lnTo>
                    <a:pt x="16" y="242"/>
                  </a:lnTo>
                  <a:lnTo>
                    <a:pt x="21" y="226"/>
                  </a:lnTo>
                  <a:lnTo>
                    <a:pt x="27" y="210"/>
                  </a:lnTo>
                  <a:lnTo>
                    <a:pt x="35" y="195"/>
                  </a:lnTo>
                  <a:lnTo>
                    <a:pt x="42" y="180"/>
                  </a:lnTo>
                  <a:lnTo>
                    <a:pt x="51" y="166"/>
                  </a:lnTo>
                  <a:lnTo>
                    <a:pt x="59" y="151"/>
                  </a:lnTo>
                  <a:lnTo>
                    <a:pt x="69" y="137"/>
                  </a:lnTo>
                  <a:lnTo>
                    <a:pt x="79" y="125"/>
                  </a:lnTo>
                  <a:lnTo>
                    <a:pt x="90" y="113"/>
                  </a:lnTo>
                  <a:lnTo>
                    <a:pt x="101" y="101"/>
                  </a:lnTo>
                  <a:lnTo>
                    <a:pt x="113" y="90"/>
                  </a:lnTo>
                  <a:lnTo>
                    <a:pt x="125" y="79"/>
                  </a:lnTo>
                  <a:lnTo>
                    <a:pt x="138" y="69"/>
                  </a:lnTo>
                  <a:lnTo>
                    <a:pt x="151" y="59"/>
                  </a:lnTo>
                  <a:lnTo>
                    <a:pt x="166" y="50"/>
                  </a:lnTo>
                  <a:lnTo>
                    <a:pt x="181" y="42"/>
                  </a:lnTo>
                  <a:lnTo>
                    <a:pt x="195" y="34"/>
                  </a:lnTo>
                  <a:lnTo>
                    <a:pt x="210" y="27"/>
                  </a:lnTo>
                  <a:lnTo>
                    <a:pt x="226" y="21"/>
                  </a:lnTo>
                  <a:lnTo>
                    <a:pt x="242" y="16"/>
                  </a:lnTo>
                  <a:lnTo>
                    <a:pt x="258" y="11"/>
                  </a:lnTo>
                  <a:lnTo>
                    <a:pt x="275" y="7"/>
                  </a:lnTo>
                  <a:lnTo>
                    <a:pt x="291" y="4"/>
                  </a:lnTo>
                  <a:lnTo>
                    <a:pt x="308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61" y="0"/>
                  </a:lnTo>
                  <a:lnTo>
                    <a:pt x="379" y="1"/>
                  </a:lnTo>
                  <a:lnTo>
                    <a:pt x="397" y="4"/>
                  </a:lnTo>
                  <a:lnTo>
                    <a:pt x="413" y="7"/>
                  </a:lnTo>
                  <a:lnTo>
                    <a:pt x="430" y="11"/>
                  </a:lnTo>
                  <a:lnTo>
                    <a:pt x="446" y="16"/>
                  </a:lnTo>
                  <a:lnTo>
                    <a:pt x="462" y="21"/>
                  </a:lnTo>
                  <a:lnTo>
                    <a:pt x="478" y="27"/>
                  </a:lnTo>
                  <a:lnTo>
                    <a:pt x="492" y="34"/>
                  </a:lnTo>
                  <a:lnTo>
                    <a:pt x="507" y="42"/>
                  </a:lnTo>
                  <a:lnTo>
                    <a:pt x="522" y="50"/>
                  </a:lnTo>
                  <a:lnTo>
                    <a:pt x="537" y="59"/>
                  </a:lnTo>
                  <a:lnTo>
                    <a:pt x="550" y="69"/>
                  </a:lnTo>
                  <a:lnTo>
                    <a:pt x="562" y="79"/>
                  </a:lnTo>
                  <a:lnTo>
                    <a:pt x="575" y="90"/>
                  </a:lnTo>
                  <a:lnTo>
                    <a:pt x="587" y="101"/>
                  </a:lnTo>
                  <a:lnTo>
                    <a:pt x="598" y="113"/>
                  </a:lnTo>
                  <a:lnTo>
                    <a:pt x="609" y="125"/>
                  </a:lnTo>
                  <a:lnTo>
                    <a:pt x="619" y="137"/>
                  </a:lnTo>
                  <a:lnTo>
                    <a:pt x="629" y="151"/>
                  </a:lnTo>
                  <a:lnTo>
                    <a:pt x="637" y="166"/>
                  </a:lnTo>
                  <a:lnTo>
                    <a:pt x="646" y="180"/>
                  </a:lnTo>
                  <a:lnTo>
                    <a:pt x="653" y="195"/>
                  </a:lnTo>
                  <a:lnTo>
                    <a:pt x="660" y="210"/>
                  </a:lnTo>
                  <a:lnTo>
                    <a:pt x="667" y="226"/>
                  </a:lnTo>
                  <a:lnTo>
                    <a:pt x="672" y="242"/>
                  </a:lnTo>
                  <a:lnTo>
                    <a:pt x="676" y="258"/>
                  </a:lnTo>
                  <a:lnTo>
                    <a:pt x="680" y="275"/>
                  </a:lnTo>
                  <a:lnTo>
                    <a:pt x="684" y="291"/>
                  </a:lnTo>
                  <a:lnTo>
                    <a:pt x="686" y="308"/>
                  </a:lnTo>
                  <a:lnTo>
                    <a:pt x="687" y="326"/>
                  </a:lnTo>
                  <a:lnTo>
                    <a:pt x="687" y="3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5" name="Freeform 325">
              <a:extLst>
                <a:ext uri="{FF2B5EF4-FFF2-40B4-BE49-F238E27FC236}">
                  <a16:creationId xmlns:a16="http://schemas.microsoft.com/office/drawing/2014/main" id="{BC084D04-9E48-B9BD-8CB7-642DC7EB5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425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6" name="Freeform 326">
              <a:extLst>
                <a:ext uri="{FF2B5EF4-FFF2-40B4-BE49-F238E27FC236}">
                  <a16:creationId xmlns:a16="http://schemas.microsoft.com/office/drawing/2014/main" id="{DC7BB4A2-1482-BDE1-8777-63FD35B7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6" y="-7938"/>
              <a:ext cx="974725" cy="881063"/>
            </a:xfrm>
            <a:custGeom>
              <a:avLst/>
              <a:gdLst>
                <a:gd name="T0" fmla="*/ 298 w 614"/>
                <a:gd name="T1" fmla="*/ 0 h 555"/>
                <a:gd name="T2" fmla="*/ 243 w 614"/>
                <a:gd name="T3" fmla="*/ 12 h 555"/>
                <a:gd name="T4" fmla="*/ 192 w 614"/>
                <a:gd name="T5" fmla="*/ 31 h 555"/>
                <a:gd name="T6" fmla="*/ 145 w 614"/>
                <a:gd name="T7" fmla="*/ 58 h 555"/>
                <a:gd name="T8" fmla="*/ 102 w 614"/>
                <a:gd name="T9" fmla="*/ 93 h 555"/>
                <a:gd name="T10" fmla="*/ 66 w 614"/>
                <a:gd name="T11" fmla="*/ 133 h 555"/>
                <a:gd name="T12" fmla="*/ 37 w 614"/>
                <a:gd name="T13" fmla="*/ 178 h 555"/>
                <a:gd name="T14" fmla="*/ 15 w 614"/>
                <a:gd name="T15" fmla="*/ 229 h 555"/>
                <a:gd name="T16" fmla="*/ 0 w 614"/>
                <a:gd name="T17" fmla="*/ 283 h 555"/>
                <a:gd name="T18" fmla="*/ 182 w 614"/>
                <a:gd name="T19" fmla="*/ 456 h 555"/>
                <a:gd name="T20" fmla="*/ 195 w 614"/>
                <a:gd name="T21" fmla="*/ 441 h 555"/>
                <a:gd name="T22" fmla="*/ 176 w 614"/>
                <a:gd name="T23" fmla="*/ 420 h 555"/>
                <a:gd name="T24" fmla="*/ 172 w 614"/>
                <a:gd name="T25" fmla="*/ 393 h 555"/>
                <a:gd name="T26" fmla="*/ 190 w 614"/>
                <a:gd name="T27" fmla="*/ 387 h 555"/>
                <a:gd name="T28" fmla="*/ 182 w 614"/>
                <a:gd name="T29" fmla="*/ 358 h 555"/>
                <a:gd name="T30" fmla="*/ 214 w 614"/>
                <a:gd name="T31" fmla="*/ 339 h 555"/>
                <a:gd name="T32" fmla="*/ 214 w 614"/>
                <a:gd name="T33" fmla="*/ 339 h 555"/>
                <a:gd name="T34" fmla="*/ 219 w 614"/>
                <a:gd name="T35" fmla="*/ 333 h 555"/>
                <a:gd name="T36" fmla="*/ 221 w 614"/>
                <a:gd name="T37" fmla="*/ 309 h 555"/>
                <a:gd name="T38" fmla="*/ 257 w 614"/>
                <a:gd name="T39" fmla="*/ 309 h 555"/>
                <a:gd name="T40" fmla="*/ 274 w 614"/>
                <a:gd name="T41" fmla="*/ 305 h 555"/>
                <a:gd name="T42" fmla="*/ 304 w 614"/>
                <a:gd name="T43" fmla="*/ 286 h 555"/>
                <a:gd name="T44" fmla="*/ 327 w 614"/>
                <a:gd name="T45" fmla="*/ 309 h 555"/>
                <a:gd name="T46" fmla="*/ 362 w 614"/>
                <a:gd name="T47" fmla="*/ 309 h 555"/>
                <a:gd name="T48" fmla="*/ 609 w 614"/>
                <a:gd name="T49" fmla="*/ 555 h 555"/>
                <a:gd name="T50" fmla="*/ 355 w 614"/>
                <a:gd name="T51" fmla="*/ 290 h 555"/>
                <a:gd name="T52" fmla="*/ 355 w 614"/>
                <a:gd name="T53" fmla="*/ 264 h 555"/>
                <a:gd name="T54" fmla="*/ 339 w 614"/>
                <a:gd name="T55" fmla="*/ 232 h 555"/>
                <a:gd name="T56" fmla="*/ 352 w 614"/>
                <a:gd name="T57" fmla="*/ 228 h 555"/>
                <a:gd name="T58" fmla="*/ 346 w 614"/>
                <a:gd name="T59" fmla="*/ 207 h 555"/>
                <a:gd name="T60" fmla="*/ 368 w 614"/>
                <a:gd name="T61" fmla="*/ 194 h 555"/>
                <a:gd name="T62" fmla="*/ 368 w 614"/>
                <a:gd name="T63" fmla="*/ 194 h 555"/>
                <a:gd name="T64" fmla="*/ 372 w 614"/>
                <a:gd name="T65" fmla="*/ 189 h 555"/>
                <a:gd name="T66" fmla="*/ 376 w 614"/>
                <a:gd name="T67" fmla="*/ 186 h 555"/>
                <a:gd name="T68" fmla="*/ 388 w 614"/>
                <a:gd name="T69" fmla="*/ 165 h 555"/>
                <a:gd name="T70" fmla="*/ 398 w 614"/>
                <a:gd name="T71" fmla="*/ 174 h 555"/>
                <a:gd name="T72" fmla="*/ 414 w 614"/>
                <a:gd name="T73" fmla="*/ 158 h 555"/>
                <a:gd name="T74" fmla="*/ 431 w 614"/>
                <a:gd name="T75" fmla="*/ 158 h 555"/>
                <a:gd name="T76" fmla="*/ 457 w 614"/>
                <a:gd name="T77" fmla="*/ 165 h 555"/>
                <a:gd name="T78" fmla="*/ 298 w 614"/>
                <a:gd name="T79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4" h="555">
                  <a:moveTo>
                    <a:pt x="298" y="0"/>
                  </a:moveTo>
                  <a:lnTo>
                    <a:pt x="298" y="0"/>
                  </a:lnTo>
                  <a:lnTo>
                    <a:pt x="271" y="5"/>
                  </a:lnTo>
                  <a:lnTo>
                    <a:pt x="243" y="12"/>
                  </a:lnTo>
                  <a:lnTo>
                    <a:pt x="217" y="20"/>
                  </a:lnTo>
                  <a:lnTo>
                    <a:pt x="192" y="31"/>
                  </a:lnTo>
                  <a:lnTo>
                    <a:pt x="168" y="43"/>
                  </a:lnTo>
                  <a:lnTo>
                    <a:pt x="145" y="58"/>
                  </a:lnTo>
                  <a:lnTo>
                    <a:pt x="123" y="74"/>
                  </a:lnTo>
                  <a:lnTo>
                    <a:pt x="102" y="93"/>
                  </a:lnTo>
                  <a:lnTo>
                    <a:pt x="84" y="112"/>
                  </a:lnTo>
                  <a:lnTo>
                    <a:pt x="66" y="133"/>
                  </a:lnTo>
                  <a:lnTo>
                    <a:pt x="50" y="155"/>
                  </a:lnTo>
                  <a:lnTo>
                    <a:pt x="37" y="178"/>
                  </a:lnTo>
                  <a:lnTo>
                    <a:pt x="25" y="203"/>
                  </a:lnTo>
                  <a:lnTo>
                    <a:pt x="15" y="229"/>
                  </a:lnTo>
                  <a:lnTo>
                    <a:pt x="6" y="255"/>
                  </a:lnTo>
                  <a:lnTo>
                    <a:pt x="0" y="283"/>
                  </a:lnTo>
                  <a:lnTo>
                    <a:pt x="194" y="477"/>
                  </a:lnTo>
                  <a:lnTo>
                    <a:pt x="182" y="456"/>
                  </a:lnTo>
                  <a:lnTo>
                    <a:pt x="195" y="441"/>
                  </a:lnTo>
                  <a:lnTo>
                    <a:pt x="195" y="441"/>
                  </a:lnTo>
                  <a:lnTo>
                    <a:pt x="194" y="437"/>
                  </a:lnTo>
                  <a:lnTo>
                    <a:pt x="176" y="420"/>
                  </a:lnTo>
                  <a:lnTo>
                    <a:pt x="172" y="419"/>
                  </a:lnTo>
                  <a:lnTo>
                    <a:pt x="172" y="393"/>
                  </a:lnTo>
                  <a:lnTo>
                    <a:pt x="190" y="387"/>
                  </a:lnTo>
                  <a:lnTo>
                    <a:pt x="190" y="387"/>
                  </a:lnTo>
                  <a:lnTo>
                    <a:pt x="195" y="371"/>
                  </a:lnTo>
                  <a:lnTo>
                    <a:pt x="182" y="358"/>
                  </a:lnTo>
                  <a:lnTo>
                    <a:pt x="194" y="336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4" y="339"/>
                  </a:lnTo>
                  <a:lnTo>
                    <a:pt x="219" y="333"/>
                  </a:lnTo>
                  <a:lnTo>
                    <a:pt x="219" y="333"/>
                  </a:lnTo>
                  <a:lnTo>
                    <a:pt x="225" y="327"/>
                  </a:lnTo>
                  <a:lnTo>
                    <a:pt x="221" y="309"/>
                  </a:lnTo>
                  <a:lnTo>
                    <a:pt x="243" y="296"/>
                  </a:lnTo>
                  <a:lnTo>
                    <a:pt x="257" y="309"/>
                  </a:lnTo>
                  <a:lnTo>
                    <a:pt x="257" y="309"/>
                  </a:lnTo>
                  <a:lnTo>
                    <a:pt x="274" y="305"/>
                  </a:lnTo>
                  <a:lnTo>
                    <a:pt x="280" y="286"/>
                  </a:lnTo>
                  <a:lnTo>
                    <a:pt x="304" y="286"/>
                  </a:lnTo>
                  <a:lnTo>
                    <a:pt x="304" y="286"/>
                  </a:lnTo>
                  <a:lnTo>
                    <a:pt x="327" y="309"/>
                  </a:lnTo>
                  <a:lnTo>
                    <a:pt x="341" y="296"/>
                  </a:lnTo>
                  <a:lnTo>
                    <a:pt x="362" y="309"/>
                  </a:lnTo>
                  <a:lnTo>
                    <a:pt x="609" y="555"/>
                  </a:lnTo>
                  <a:lnTo>
                    <a:pt x="609" y="555"/>
                  </a:lnTo>
                  <a:lnTo>
                    <a:pt x="614" y="548"/>
                  </a:lnTo>
                  <a:lnTo>
                    <a:pt x="355" y="290"/>
                  </a:lnTo>
                  <a:lnTo>
                    <a:pt x="346" y="275"/>
                  </a:lnTo>
                  <a:lnTo>
                    <a:pt x="355" y="264"/>
                  </a:lnTo>
                  <a:lnTo>
                    <a:pt x="339" y="250"/>
                  </a:lnTo>
                  <a:lnTo>
                    <a:pt x="339" y="232"/>
                  </a:lnTo>
                  <a:lnTo>
                    <a:pt x="352" y="228"/>
                  </a:lnTo>
                  <a:lnTo>
                    <a:pt x="352" y="228"/>
                  </a:lnTo>
                  <a:lnTo>
                    <a:pt x="355" y="216"/>
                  </a:lnTo>
                  <a:lnTo>
                    <a:pt x="346" y="207"/>
                  </a:lnTo>
                  <a:lnTo>
                    <a:pt x="355" y="192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68" y="194"/>
                  </a:lnTo>
                  <a:lnTo>
                    <a:pt x="372" y="189"/>
                  </a:lnTo>
                  <a:lnTo>
                    <a:pt x="372" y="189"/>
                  </a:lnTo>
                  <a:lnTo>
                    <a:pt x="376" y="186"/>
                  </a:lnTo>
                  <a:lnTo>
                    <a:pt x="376" y="186"/>
                  </a:lnTo>
                  <a:lnTo>
                    <a:pt x="373" y="174"/>
                  </a:lnTo>
                  <a:lnTo>
                    <a:pt x="388" y="165"/>
                  </a:lnTo>
                  <a:lnTo>
                    <a:pt x="398" y="174"/>
                  </a:lnTo>
                  <a:lnTo>
                    <a:pt x="398" y="174"/>
                  </a:lnTo>
                  <a:lnTo>
                    <a:pt x="410" y="170"/>
                  </a:lnTo>
                  <a:lnTo>
                    <a:pt x="414" y="158"/>
                  </a:lnTo>
                  <a:lnTo>
                    <a:pt x="431" y="158"/>
                  </a:lnTo>
                  <a:lnTo>
                    <a:pt x="431" y="158"/>
                  </a:lnTo>
                  <a:lnTo>
                    <a:pt x="447" y="174"/>
                  </a:lnTo>
                  <a:lnTo>
                    <a:pt x="457" y="165"/>
                  </a:lnTo>
                  <a:lnTo>
                    <a:pt x="471" y="174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7" name="Freeform 327">
              <a:extLst>
                <a:ext uri="{FF2B5EF4-FFF2-40B4-BE49-F238E27FC236}">
                  <a16:creationId xmlns:a16="http://schemas.microsoft.com/office/drawing/2014/main" id="{D2AD0492-E879-43A8-882C-420E9CBB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8" name="Freeform 328">
              <a:extLst>
                <a:ext uri="{FF2B5EF4-FFF2-40B4-BE49-F238E27FC236}">
                  <a16:creationId xmlns:a16="http://schemas.microsoft.com/office/drawing/2014/main" id="{69D846B2-D995-A6F4-D753-88DE6234F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826" y="446087"/>
              <a:ext cx="693738" cy="625475"/>
            </a:xfrm>
            <a:custGeom>
              <a:avLst/>
              <a:gdLst>
                <a:gd name="T0" fmla="*/ 132 w 437"/>
                <a:gd name="T1" fmla="*/ 0 h 394"/>
                <a:gd name="T2" fmla="*/ 132 w 437"/>
                <a:gd name="T3" fmla="*/ 0 h 394"/>
                <a:gd name="T4" fmla="*/ 108 w 437"/>
                <a:gd name="T5" fmla="*/ 0 h 394"/>
                <a:gd name="T6" fmla="*/ 102 w 437"/>
                <a:gd name="T7" fmla="*/ 19 h 394"/>
                <a:gd name="T8" fmla="*/ 102 w 437"/>
                <a:gd name="T9" fmla="*/ 19 h 394"/>
                <a:gd name="T10" fmla="*/ 85 w 437"/>
                <a:gd name="T11" fmla="*/ 23 h 394"/>
                <a:gd name="T12" fmla="*/ 71 w 437"/>
                <a:gd name="T13" fmla="*/ 10 h 394"/>
                <a:gd name="T14" fmla="*/ 49 w 437"/>
                <a:gd name="T15" fmla="*/ 23 h 394"/>
                <a:gd name="T16" fmla="*/ 53 w 437"/>
                <a:gd name="T17" fmla="*/ 41 h 394"/>
                <a:gd name="T18" fmla="*/ 53 w 437"/>
                <a:gd name="T19" fmla="*/ 41 h 394"/>
                <a:gd name="T20" fmla="*/ 53 w 437"/>
                <a:gd name="T21" fmla="*/ 41 h 394"/>
                <a:gd name="T22" fmla="*/ 47 w 437"/>
                <a:gd name="T23" fmla="*/ 47 h 394"/>
                <a:gd name="T24" fmla="*/ 47 w 437"/>
                <a:gd name="T25" fmla="*/ 47 h 394"/>
                <a:gd name="T26" fmla="*/ 42 w 437"/>
                <a:gd name="T27" fmla="*/ 53 h 394"/>
                <a:gd name="T28" fmla="*/ 42 w 437"/>
                <a:gd name="T29" fmla="*/ 53 h 394"/>
                <a:gd name="T30" fmla="*/ 42 w 437"/>
                <a:gd name="T31" fmla="*/ 53 h 394"/>
                <a:gd name="T32" fmla="*/ 42 w 437"/>
                <a:gd name="T33" fmla="*/ 53 h 394"/>
                <a:gd name="T34" fmla="*/ 22 w 437"/>
                <a:gd name="T35" fmla="*/ 50 h 394"/>
                <a:gd name="T36" fmla="*/ 10 w 437"/>
                <a:gd name="T37" fmla="*/ 72 h 394"/>
                <a:gd name="T38" fmla="*/ 23 w 437"/>
                <a:gd name="T39" fmla="*/ 85 h 394"/>
                <a:gd name="T40" fmla="*/ 23 w 437"/>
                <a:gd name="T41" fmla="*/ 85 h 394"/>
                <a:gd name="T42" fmla="*/ 23 w 437"/>
                <a:gd name="T43" fmla="*/ 85 h 394"/>
                <a:gd name="T44" fmla="*/ 18 w 437"/>
                <a:gd name="T45" fmla="*/ 101 h 394"/>
                <a:gd name="T46" fmla="*/ 0 w 437"/>
                <a:gd name="T47" fmla="*/ 107 h 394"/>
                <a:gd name="T48" fmla="*/ 0 w 437"/>
                <a:gd name="T49" fmla="*/ 133 h 394"/>
                <a:gd name="T50" fmla="*/ 4 w 437"/>
                <a:gd name="T51" fmla="*/ 134 h 394"/>
                <a:gd name="T52" fmla="*/ 22 w 437"/>
                <a:gd name="T53" fmla="*/ 151 h 394"/>
                <a:gd name="T54" fmla="*/ 22 w 437"/>
                <a:gd name="T55" fmla="*/ 151 h 394"/>
                <a:gd name="T56" fmla="*/ 23 w 437"/>
                <a:gd name="T57" fmla="*/ 155 h 394"/>
                <a:gd name="T58" fmla="*/ 23 w 437"/>
                <a:gd name="T59" fmla="*/ 155 h 394"/>
                <a:gd name="T60" fmla="*/ 23 w 437"/>
                <a:gd name="T61" fmla="*/ 155 h 394"/>
                <a:gd name="T62" fmla="*/ 10 w 437"/>
                <a:gd name="T63" fmla="*/ 170 h 394"/>
                <a:gd name="T64" fmla="*/ 22 w 437"/>
                <a:gd name="T65" fmla="*/ 191 h 394"/>
                <a:gd name="T66" fmla="*/ 226 w 437"/>
                <a:gd name="T67" fmla="*/ 394 h 394"/>
                <a:gd name="T68" fmla="*/ 226 w 437"/>
                <a:gd name="T69" fmla="*/ 394 h 394"/>
                <a:gd name="T70" fmla="*/ 242 w 437"/>
                <a:gd name="T71" fmla="*/ 391 h 394"/>
                <a:gd name="T72" fmla="*/ 258 w 437"/>
                <a:gd name="T73" fmla="*/ 387 h 394"/>
                <a:gd name="T74" fmla="*/ 272 w 437"/>
                <a:gd name="T75" fmla="*/ 382 h 394"/>
                <a:gd name="T76" fmla="*/ 287 w 437"/>
                <a:gd name="T77" fmla="*/ 377 h 394"/>
                <a:gd name="T78" fmla="*/ 317 w 437"/>
                <a:gd name="T79" fmla="*/ 365 h 394"/>
                <a:gd name="T80" fmla="*/ 344 w 437"/>
                <a:gd name="T81" fmla="*/ 350 h 394"/>
                <a:gd name="T82" fmla="*/ 369 w 437"/>
                <a:gd name="T83" fmla="*/ 333 h 394"/>
                <a:gd name="T84" fmla="*/ 394 w 437"/>
                <a:gd name="T85" fmla="*/ 313 h 394"/>
                <a:gd name="T86" fmla="*/ 416 w 437"/>
                <a:gd name="T87" fmla="*/ 293 h 394"/>
                <a:gd name="T88" fmla="*/ 437 w 437"/>
                <a:gd name="T89" fmla="*/ 269 h 394"/>
                <a:gd name="T90" fmla="*/ 190 w 437"/>
                <a:gd name="T91" fmla="*/ 23 h 394"/>
                <a:gd name="T92" fmla="*/ 169 w 437"/>
                <a:gd name="T93" fmla="*/ 10 h 394"/>
                <a:gd name="T94" fmla="*/ 155 w 437"/>
                <a:gd name="T95" fmla="*/ 23 h 394"/>
                <a:gd name="T96" fmla="*/ 132 w 437"/>
                <a:gd name="T9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37" h="394">
                  <a:moveTo>
                    <a:pt x="132" y="0"/>
                  </a:move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4" y="134"/>
                  </a:lnTo>
                  <a:lnTo>
                    <a:pt x="22" y="151"/>
                  </a:lnTo>
                  <a:lnTo>
                    <a:pt x="22" y="151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226" y="394"/>
                  </a:lnTo>
                  <a:lnTo>
                    <a:pt x="226" y="394"/>
                  </a:lnTo>
                  <a:lnTo>
                    <a:pt x="242" y="391"/>
                  </a:lnTo>
                  <a:lnTo>
                    <a:pt x="258" y="387"/>
                  </a:lnTo>
                  <a:lnTo>
                    <a:pt x="272" y="382"/>
                  </a:lnTo>
                  <a:lnTo>
                    <a:pt x="287" y="377"/>
                  </a:lnTo>
                  <a:lnTo>
                    <a:pt x="317" y="365"/>
                  </a:lnTo>
                  <a:lnTo>
                    <a:pt x="344" y="350"/>
                  </a:lnTo>
                  <a:lnTo>
                    <a:pt x="369" y="333"/>
                  </a:lnTo>
                  <a:lnTo>
                    <a:pt x="394" y="313"/>
                  </a:lnTo>
                  <a:lnTo>
                    <a:pt x="416" y="293"/>
                  </a:lnTo>
                  <a:lnTo>
                    <a:pt x="437" y="269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9" name="Freeform 329">
              <a:extLst>
                <a:ext uri="{FF2B5EF4-FFF2-40B4-BE49-F238E27FC236}">
                  <a16:creationId xmlns:a16="http://schemas.microsoft.com/office/drawing/2014/main" id="{04228B22-F407-A813-0D02-D73CFB93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20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0" name="Freeform 330">
              <a:extLst>
                <a:ext uri="{FF2B5EF4-FFF2-40B4-BE49-F238E27FC236}">
                  <a16:creationId xmlns:a16="http://schemas.microsoft.com/office/drawing/2014/main" id="{D3F673D0-95BB-02BD-F80C-F884772D1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38" y="242887"/>
              <a:ext cx="541338" cy="619125"/>
            </a:xfrm>
            <a:custGeom>
              <a:avLst/>
              <a:gdLst>
                <a:gd name="T0" fmla="*/ 92 w 341"/>
                <a:gd name="T1" fmla="*/ 0 h 390"/>
                <a:gd name="T2" fmla="*/ 92 w 341"/>
                <a:gd name="T3" fmla="*/ 0 h 390"/>
                <a:gd name="T4" fmla="*/ 75 w 341"/>
                <a:gd name="T5" fmla="*/ 0 h 390"/>
                <a:gd name="T6" fmla="*/ 71 w 341"/>
                <a:gd name="T7" fmla="*/ 12 h 390"/>
                <a:gd name="T8" fmla="*/ 71 w 341"/>
                <a:gd name="T9" fmla="*/ 12 h 390"/>
                <a:gd name="T10" fmla="*/ 59 w 341"/>
                <a:gd name="T11" fmla="*/ 16 h 390"/>
                <a:gd name="T12" fmla="*/ 49 w 341"/>
                <a:gd name="T13" fmla="*/ 7 h 390"/>
                <a:gd name="T14" fmla="*/ 34 w 341"/>
                <a:gd name="T15" fmla="*/ 16 h 390"/>
                <a:gd name="T16" fmla="*/ 37 w 341"/>
                <a:gd name="T17" fmla="*/ 28 h 390"/>
                <a:gd name="T18" fmla="*/ 37 w 341"/>
                <a:gd name="T19" fmla="*/ 28 h 390"/>
                <a:gd name="T20" fmla="*/ 37 w 341"/>
                <a:gd name="T21" fmla="*/ 28 h 390"/>
                <a:gd name="T22" fmla="*/ 37 w 341"/>
                <a:gd name="T23" fmla="*/ 28 h 390"/>
                <a:gd name="T24" fmla="*/ 33 w 341"/>
                <a:gd name="T25" fmla="*/ 31 h 390"/>
                <a:gd name="T26" fmla="*/ 33 w 341"/>
                <a:gd name="T27" fmla="*/ 31 h 390"/>
                <a:gd name="T28" fmla="*/ 29 w 341"/>
                <a:gd name="T29" fmla="*/ 36 h 390"/>
                <a:gd name="T30" fmla="*/ 29 w 341"/>
                <a:gd name="T31" fmla="*/ 36 h 390"/>
                <a:gd name="T32" fmla="*/ 16 w 341"/>
                <a:gd name="T33" fmla="*/ 34 h 390"/>
                <a:gd name="T34" fmla="*/ 7 w 341"/>
                <a:gd name="T35" fmla="*/ 49 h 390"/>
                <a:gd name="T36" fmla="*/ 16 w 341"/>
                <a:gd name="T37" fmla="*/ 58 h 390"/>
                <a:gd name="T38" fmla="*/ 16 w 341"/>
                <a:gd name="T39" fmla="*/ 58 h 390"/>
                <a:gd name="T40" fmla="*/ 16 w 341"/>
                <a:gd name="T41" fmla="*/ 58 h 390"/>
                <a:gd name="T42" fmla="*/ 13 w 341"/>
                <a:gd name="T43" fmla="*/ 70 h 390"/>
                <a:gd name="T44" fmla="*/ 0 w 341"/>
                <a:gd name="T45" fmla="*/ 74 h 390"/>
                <a:gd name="T46" fmla="*/ 0 w 341"/>
                <a:gd name="T47" fmla="*/ 92 h 390"/>
                <a:gd name="T48" fmla="*/ 16 w 341"/>
                <a:gd name="T49" fmla="*/ 106 h 390"/>
                <a:gd name="T50" fmla="*/ 7 w 341"/>
                <a:gd name="T51" fmla="*/ 117 h 390"/>
                <a:gd name="T52" fmla="*/ 16 w 341"/>
                <a:gd name="T53" fmla="*/ 132 h 390"/>
                <a:gd name="T54" fmla="*/ 275 w 341"/>
                <a:gd name="T55" fmla="*/ 390 h 390"/>
                <a:gd name="T56" fmla="*/ 275 w 341"/>
                <a:gd name="T57" fmla="*/ 390 h 390"/>
                <a:gd name="T58" fmla="*/ 287 w 341"/>
                <a:gd name="T59" fmla="*/ 373 h 390"/>
                <a:gd name="T60" fmla="*/ 299 w 341"/>
                <a:gd name="T61" fmla="*/ 353 h 390"/>
                <a:gd name="T62" fmla="*/ 309 w 341"/>
                <a:gd name="T63" fmla="*/ 333 h 390"/>
                <a:gd name="T64" fmla="*/ 319 w 341"/>
                <a:gd name="T65" fmla="*/ 313 h 390"/>
                <a:gd name="T66" fmla="*/ 326 w 341"/>
                <a:gd name="T67" fmla="*/ 292 h 390"/>
                <a:gd name="T68" fmla="*/ 332 w 341"/>
                <a:gd name="T69" fmla="*/ 270 h 390"/>
                <a:gd name="T70" fmla="*/ 337 w 341"/>
                <a:gd name="T71" fmla="*/ 246 h 390"/>
                <a:gd name="T72" fmla="*/ 341 w 341"/>
                <a:gd name="T73" fmla="*/ 224 h 390"/>
                <a:gd name="T74" fmla="*/ 151 w 341"/>
                <a:gd name="T75" fmla="*/ 34 h 390"/>
                <a:gd name="T76" fmla="*/ 132 w 341"/>
                <a:gd name="T77" fmla="*/ 16 h 390"/>
                <a:gd name="T78" fmla="*/ 118 w 341"/>
                <a:gd name="T79" fmla="*/ 7 h 390"/>
                <a:gd name="T80" fmla="*/ 108 w 341"/>
                <a:gd name="T81" fmla="*/ 16 h 390"/>
                <a:gd name="T82" fmla="*/ 92 w 341"/>
                <a:gd name="T8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1" h="390">
                  <a:moveTo>
                    <a:pt x="92" y="0"/>
                  </a:move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87" y="373"/>
                  </a:lnTo>
                  <a:lnTo>
                    <a:pt x="299" y="353"/>
                  </a:lnTo>
                  <a:lnTo>
                    <a:pt x="309" y="333"/>
                  </a:lnTo>
                  <a:lnTo>
                    <a:pt x="319" y="313"/>
                  </a:lnTo>
                  <a:lnTo>
                    <a:pt x="326" y="292"/>
                  </a:lnTo>
                  <a:lnTo>
                    <a:pt x="332" y="270"/>
                  </a:lnTo>
                  <a:lnTo>
                    <a:pt x="337" y="246"/>
                  </a:lnTo>
                  <a:lnTo>
                    <a:pt x="341" y="224"/>
                  </a:lnTo>
                  <a:lnTo>
                    <a:pt x="151" y="34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1" name="Freeform 331">
              <a:extLst>
                <a:ext uri="{FF2B5EF4-FFF2-40B4-BE49-F238E27FC236}">
                  <a16:creationId xmlns:a16="http://schemas.microsoft.com/office/drawing/2014/main" id="{EDC7F993-D72B-4700-0226-17CFD0E55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7938" y="242887"/>
              <a:ext cx="265113" cy="261938"/>
            </a:xfrm>
            <a:custGeom>
              <a:avLst/>
              <a:gdLst>
                <a:gd name="T0" fmla="*/ 167 w 167"/>
                <a:gd name="T1" fmla="*/ 74 h 165"/>
                <a:gd name="T2" fmla="*/ 153 w 167"/>
                <a:gd name="T3" fmla="*/ 70 h 165"/>
                <a:gd name="T4" fmla="*/ 151 w 167"/>
                <a:gd name="T5" fmla="*/ 58 h 165"/>
                <a:gd name="T6" fmla="*/ 151 w 167"/>
                <a:gd name="T7" fmla="*/ 34 h 165"/>
                <a:gd name="T8" fmla="*/ 139 w 167"/>
                <a:gd name="T9" fmla="*/ 36 h 165"/>
                <a:gd name="T10" fmla="*/ 134 w 167"/>
                <a:gd name="T11" fmla="*/ 31 h 165"/>
                <a:gd name="T12" fmla="*/ 130 w 167"/>
                <a:gd name="T13" fmla="*/ 28 h 165"/>
                <a:gd name="T14" fmla="*/ 132 w 167"/>
                <a:gd name="T15" fmla="*/ 16 h 165"/>
                <a:gd name="T16" fmla="*/ 108 w 167"/>
                <a:gd name="T17" fmla="*/ 16 h 165"/>
                <a:gd name="T18" fmla="*/ 97 w 167"/>
                <a:gd name="T19" fmla="*/ 12 h 165"/>
                <a:gd name="T20" fmla="*/ 92 w 167"/>
                <a:gd name="T21" fmla="*/ 0 h 165"/>
                <a:gd name="T22" fmla="*/ 71 w 167"/>
                <a:gd name="T23" fmla="*/ 12 h 165"/>
                <a:gd name="T24" fmla="*/ 71 w 167"/>
                <a:gd name="T25" fmla="*/ 12 h 165"/>
                <a:gd name="T26" fmla="*/ 49 w 167"/>
                <a:gd name="T27" fmla="*/ 7 h 165"/>
                <a:gd name="T28" fmla="*/ 37 w 167"/>
                <a:gd name="T29" fmla="*/ 28 h 165"/>
                <a:gd name="T30" fmla="*/ 37 w 167"/>
                <a:gd name="T31" fmla="*/ 28 h 165"/>
                <a:gd name="T32" fmla="*/ 33 w 167"/>
                <a:gd name="T33" fmla="*/ 31 h 165"/>
                <a:gd name="T34" fmla="*/ 29 w 167"/>
                <a:gd name="T35" fmla="*/ 36 h 165"/>
                <a:gd name="T36" fmla="*/ 7 w 167"/>
                <a:gd name="T37" fmla="*/ 49 h 165"/>
                <a:gd name="T38" fmla="*/ 16 w 167"/>
                <a:gd name="T39" fmla="*/ 58 h 165"/>
                <a:gd name="T40" fmla="*/ 13 w 167"/>
                <a:gd name="T41" fmla="*/ 70 h 165"/>
                <a:gd name="T42" fmla="*/ 0 w 167"/>
                <a:gd name="T43" fmla="*/ 92 h 165"/>
                <a:gd name="T44" fmla="*/ 13 w 167"/>
                <a:gd name="T45" fmla="*/ 95 h 165"/>
                <a:gd name="T46" fmla="*/ 16 w 167"/>
                <a:gd name="T47" fmla="*/ 106 h 165"/>
                <a:gd name="T48" fmla="*/ 16 w 167"/>
                <a:gd name="T49" fmla="*/ 132 h 165"/>
                <a:gd name="T50" fmla="*/ 29 w 167"/>
                <a:gd name="T51" fmla="*/ 128 h 165"/>
                <a:gd name="T52" fmla="*/ 33 w 167"/>
                <a:gd name="T53" fmla="*/ 133 h 165"/>
                <a:gd name="T54" fmla="*/ 37 w 167"/>
                <a:gd name="T55" fmla="*/ 137 h 165"/>
                <a:gd name="T56" fmla="*/ 49 w 167"/>
                <a:gd name="T57" fmla="*/ 159 h 165"/>
                <a:gd name="T58" fmla="*/ 59 w 167"/>
                <a:gd name="T59" fmla="*/ 151 h 165"/>
                <a:gd name="T60" fmla="*/ 71 w 167"/>
                <a:gd name="T61" fmla="*/ 153 h 165"/>
                <a:gd name="T62" fmla="*/ 92 w 167"/>
                <a:gd name="T63" fmla="*/ 165 h 165"/>
                <a:gd name="T64" fmla="*/ 97 w 167"/>
                <a:gd name="T65" fmla="*/ 153 h 165"/>
                <a:gd name="T66" fmla="*/ 108 w 167"/>
                <a:gd name="T67" fmla="*/ 151 h 165"/>
                <a:gd name="T68" fmla="*/ 132 w 167"/>
                <a:gd name="T69" fmla="*/ 151 h 165"/>
                <a:gd name="T70" fmla="*/ 130 w 167"/>
                <a:gd name="T71" fmla="*/ 137 h 165"/>
                <a:gd name="T72" fmla="*/ 134 w 167"/>
                <a:gd name="T73" fmla="*/ 133 h 165"/>
                <a:gd name="T74" fmla="*/ 139 w 167"/>
                <a:gd name="T75" fmla="*/ 128 h 165"/>
                <a:gd name="T76" fmla="*/ 151 w 167"/>
                <a:gd name="T77" fmla="*/ 132 h 165"/>
                <a:gd name="T78" fmla="*/ 151 w 167"/>
                <a:gd name="T79" fmla="*/ 106 h 165"/>
                <a:gd name="T80" fmla="*/ 153 w 167"/>
                <a:gd name="T81" fmla="*/ 95 h 165"/>
                <a:gd name="T82" fmla="*/ 167 w 167"/>
                <a:gd name="T83" fmla="*/ 92 h 165"/>
                <a:gd name="T84" fmla="*/ 83 w 167"/>
                <a:gd name="T85" fmla="*/ 119 h 165"/>
                <a:gd name="T86" fmla="*/ 70 w 167"/>
                <a:gd name="T87" fmla="*/ 115 h 165"/>
                <a:gd name="T88" fmla="*/ 59 w 167"/>
                <a:gd name="T89" fmla="*/ 108 h 165"/>
                <a:gd name="T90" fmla="*/ 51 w 167"/>
                <a:gd name="T91" fmla="*/ 97 h 165"/>
                <a:gd name="T92" fmla="*/ 48 w 167"/>
                <a:gd name="T93" fmla="*/ 83 h 165"/>
                <a:gd name="T94" fmla="*/ 49 w 167"/>
                <a:gd name="T95" fmla="*/ 76 h 165"/>
                <a:gd name="T96" fmla="*/ 54 w 167"/>
                <a:gd name="T97" fmla="*/ 63 h 165"/>
                <a:gd name="T98" fmla="*/ 64 w 167"/>
                <a:gd name="T99" fmla="*/ 54 h 165"/>
                <a:gd name="T100" fmla="*/ 76 w 167"/>
                <a:gd name="T101" fmla="*/ 49 h 165"/>
                <a:gd name="T102" fmla="*/ 83 w 167"/>
                <a:gd name="T103" fmla="*/ 47 h 165"/>
                <a:gd name="T104" fmla="*/ 97 w 167"/>
                <a:gd name="T105" fmla="*/ 50 h 165"/>
                <a:gd name="T106" fmla="*/ 108 w 167"/>
                <a:gd name="T107" fmla="*/ 57 h 165"/>
                <a:gd name="T108" fmla="*/ 116 w 167"/>
                <a:gd name="T109" fmla="*/ 70 h 165"/>
                <a:gd name="T110" fmla="*/ 119 w 167"/>
                <a:gd name="T111" fmla="*/ 83 h 165"/>
                <a:gd name="T112" fmla="*/ 118 w 167"/>
                <a:gd name="T113" fmla="*/ 90 h 165"/>
                <a:gd name="T114" fmla="*/ 113 w 167"/>
                <a:gd name="T115" fmla="*/ 103 h 165"/>
                <a:gd name="T116" fmla="*/ 103 w 167"/>
                <a:gd name="T117" fmla="*/ 112 h 165"/>
                <a:gd name="T118" fmla="*/ 91 w 167"/>
                <a:gd name="T119" fmla="*/ 117 h 165"/>
                <a:gd name="T120" fmla="*/ 83 w 167"/>
                <a:gd name="T121" fmla="*/ 11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" h="165">
                  <a:moveTo>
                    <a:pt x="167" y="92"/>
                  </a:moveTo>
                  <a:lnTo>
                    <a:pt x="167" y="74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1" y="58"/>
                  </a:lnTo>
                  <a:lnTo>
                    <a:pt x="159" y="49"/>
                  </a:lnTo>
                  <a:lnTo>
                    <a:pt x="151" y="34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4" y="31"/>
                  </a:lnTo>
                  <a:lnTo>
                    <a:pt x="134" y="31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16"/>
                  </a:lnTo>
                  <a:lnTo>
                    <a:pt x="118" y="7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2" y="0"/>
                  </a:lnTo>
                  <a:lnTo>
                    <a:pt x="75" y="0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71" y="12"/>
                  </a:lnTo>
                  <a:lnTo>
                    <a:pt x="59" y="16"/>
                  </a:lnTo>
                  <a:lnTo>
                    <a:pt x="49" y="7"/>
                  </a:lnTo>
                  <a:lnTo>
                    <a:pt x="34" y="16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6" y="34"/>
                  </a:lnTo>
                  <a:lnTo>
                    <a:pt x="7" y="49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3" y="70"/>
                  </a:lnTo>
                  <a:lnTo>
                    <a:pt x="13" y="70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6" y="106"/>
                  </a:lnTo>
                  <a:lnTo>
                    <a:pt x="7" y="117"/>
                  </a:lnTo>
                  <a:lnTo>
                    <a:pt x="16" y="132"/>
                  </a:lnTo>
                  <a:lnTo>
                    <a:pt x="29" y="130"/>
                  </a:lnTo>
                  <a:lnTo>
                    <a:pt x="29" y="128"/>
                  </a:lnTo>
                  <a:lnTo>
                    <a:pt x="29" y="128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7" y="137"/>
                  </a:lnTo>
                  <a:lnTo>
                    <a:pt x="34" y="151"/>
                  </a:lnTo>
                  <a:lnTo>
                    <a:pt x="49" y="159"/>
                  </a:lnTo>
                  <a:lnTo>
                    <a:pt x="59" y="151"/>
                  </a:lnTo>
                  <a:lnTo>
                    <a:pt x="59" y="151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5" y="165"/>
                  </a:lnTo>
                  <a:lnTo>
                    <a:pt x="92" y="165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97" y="153"/>
                  </a:lnTo>
                  <a:lnTo>
                    <a:pt x="108" y="151"/>
                  </a:lnTo>
                  <a:lnTo>
                    <a:pt x="118" y="159"/>
                  </a:lnTo>
                  <a:lnTo>
                    <a:pt x="132" y="151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0" y="137"/>
                  </a:lnTo>
                  <a:lnTo>
                    <a:pt x="134" y="133"/>
                  </a:lnTo>
                  <a:lnTo>
                    <a:pt x="134" y="133"/>
                  </a:lnTo>
                  <a:lnTo>
                    <a:pt x="139" y="128"/>
                  </a:lnTo>
                  <a:lnTo>
                    <a:pt x="139" y="130"/>
                  </a:lnTo>
                  <a:lnTo>
                    <a:pt x="151" y="132"/>
                  </a:lnTo>
                  <a:lnTo>
                    <a:pt x="159" y="117"/>
                  </a:lnTo>
                  <a:lnTo>
                    <a:pt x="151" y="106"/>
                  </a:lnTo>
                  <a:lnTo>
                    <a:pt x="151" y="106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67" y="92"/>
                  </a:lnTo>
                  <a:close/>
                  <a:moveTo>
                    <a:pt x="83" y="119"/>
                  </a:moveTo>
                  <a:lnTo>
                    <a:pt x="83" y="119"/>
                  </a:lnTo>
                  <a:lnTo>
                    <a:pt x="76" y="117"/>
                  </a:lnTo>
                  <a:lnTo>
                    <a:pt x="70" y="115"/>
                  </a:lnTo>
                  <a:lnTo>
                    <a:pt x="64" y="112"/>
                  </a:lnTo>
                  <a:lnTo>
                    <a:pt x="59" y="108"/>
                  </a:lnTo>
                  <a:lnTo>
                    <a:pt x="54" y="103"/>
                  </a:lnTo>
                  <a:lnTo>
                    <a:pt x="51" y="97"/>
                  </a:lnTo>
                  <a:lnTo>
                    <a:pt x="49" y="90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49" y="76"/>
                  </a:lnTo>
                  <a:lnTo>
                    <a:pt x="51" y="70"/>
                  </a:lnTo>
                  <a:lnTo>
                    <a:pt x="54" y="63"/>
                  </a:lnTo>
                  <a:lnTo>
                    <a:pt x="59" y="57"/>
                  </a:lnTo>
                  <a:lnTo>
                    <a:pt x="64" y="54"/>
                  </a:lnTo>
                  <a:lnTo>
                    <a:pt x="70" y="50"/>
                  </a:lnTo>
                  <a:lnTo>
                    <a:pt x="76" y="49"/>
                  </a:lnTo>
                  <a:lnTo>
                    <a:pt x="83" y="47"/>
                  </a:lnTo>
                  <a:lnTo>
                    <a:pt x="83" y="47"/>
                  </a:lnTo>
                  <a:lnTo>
                    <a:pt x="91" y="49"/>
                  </a:lnTo>
                  <a:lnTo>
                    <a:pt x="97" y="50"/>
                  </a:lnTo>
                  <a:lnTo>
                    <a:pt x="103" y="54"/>
                  </a:lnTo>
                  <a:lnTo>
                    <a:pt x="108" y="57"/>
                  </a:lnTo>
                  <a:lnTo>
                    <a:pt x="113" y="63"/>
                  </a:lnTo>
                  <a:lnTo>
                    <a:pt x="116" y="70"/>
                  </a:lnTo>
                  <a:lnTo>
                    <a:pt x="118" y="76"/>
                  </a:lnTo>
                  <a:lnTo>
                    <a:pt x="119" y="83"/>
                  </a:lnTo>
                  <a:lnTo>
                    <a:pt x="119" y="83"/>
                  </a:lnTo>
                  <a:lnTo>
                    <a:pt x="118" y="90"/>
                  </a:lnTo>
                  <a:lnTo>
                    <a:pt x="116" y="97"/>
                  </a:lnTo>
                  <a:lnTo>
                    <a:pt x="113" y="103"/>
                  </a:lnTo>
                  <a:lnTo>
                    <a:pt x="108" y="108"/>
                  </a:lnTo>
                  <a:lnTo>
                    <a:pt x="103" y="112"/>
                  </a:lnTo>
                  <a:lnTo>
                    <a:pt x="97" y="115"/>
                  </a:lnTo>
                  <a:lnTo>
                    <a:pt x="91" y="117"/>
                  </a:lnTo>
                  <a:lnTo>
                    <a:pt x="83" y="119"/>
                  </a:lnTo>
                  <a:lnTo>
                    <a:pt x="83" y="119"/>
                  </a:lnTo>
                  <a:close/>
                </a:path>
              </a:pathLst>
            </a:custGeom>
            <a:solidFill>
              <a:srgbClr val="FF8E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2" name="Freeform 332">
              <a:extLst>
                <a:ext uri="{FF2B5EF4-FFF2-40B4-BE49-F238E27FC236}">
                  <a16:creationId xmlns:a16="http://schemas.microsoft.com/office/drawing/2014/main" id="{A4D0BD18-E472-3886-FB7A-4167B019F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9851" y="304800"/>
              <a:ext cx="139700" cy="138113"/>
            </a:xfrm>
            <a:custGeom>
              <a:avLst/>
              <a:gdLst>
                <a:gd name="T0" fmla="*/ 44 w 88"/>
                <a:gd name="T1" fmla="*/ 0 h 87"/>
                <a:gd name="T2" fmla="*/ 27 w 88"/>
                <a:gd name="T3" fmla="*/ 4 h 87"/>
                <a:gd name="T4" fmla="*/ 14 w 88"/>
                <a:gd name="T5" fmla="*/ 12 h 87"/>
                <a:gd name="T6" fmla="*/ 4 w 88"/>
                <a:gd name="T7" fmla="*/ 27 h 87"/>
                <a:gd name="T8" fmla="*/ 0 w 88"/>
                <a:gd name="T9" fmla="*/ 44 h 87"/>
                <a:gd name="T10" fmla="*/ 1 w 88"/>
                <a:gd name="T11" fmla="*/ 53 h 87"/>
                <a:gd name="T12" fmla="*/ 7 w 88"/>
                <a:gd name="T13" fmla="*/ 69 h 87"/>
                <a:gd name="T14" fmla="*/ 20 w 88"/>
                <a:gd name="T15" fmla="*/ 80 h 87"/>
                <a:gd name="T16" fmla="*/ 36 w 88"/>
                <a:gd name="T17" fmla="*/ 87 h 87"/>
                <a:gd name="T18" fmla="*/ 44 w 88"/>
                <a:gd name="T19" fmla="*/ 87 h 87"/>
                <a:gd name="T20" fmla="*/ 61 w 88"/>
                <a:gd name="T21" fmla="*/ 85 h 87"/>
                <a:gd name="T22" fmla="*/ 75 w 88"/>
                <a:gd name="T23" fmla="*/ 75 h 87"/>
                <a:gd name="T24" fmla="*/ 85 w 88"/>
                <a:gd name="T25" fmla="*/ 61 h 87"/>
                <a:gd name="T26" fmla="*/ 88 w 88"/>
                <a:gd name="T27" fmla="*/ 44 h 87"/>
                <a:gd name="T28" fmla="*/ 87 w 88"/>
                <a:gd name="T29" fmla="*/ 35 h 87"/>
                <a:gd name="T30" fmla="*/ 81 w 88"/>
                <a:gd name="T31" fmla="*/ 19 h 87"/>
                <a:gd name="T32" fmla="*/ 69 w 88"/>
                <a:gd name="T33" fmla="*/ 7 h 87"/>
                <a:gd name="T34" fmla="*/ 53 w 88"/>
                <a:gd name="T35" fmla="*/ 1 h 87"/>
                <a:gd name="T36" fmla="*/ 44 w 88"/>
                <a:gd name="T37" fmla="*/ 0 h 87"/>
                <a:gd name="T38" fmla="*/ 44 w 88"/>
                <a:gd name="T39" fmla="*/ 77 h 87"/>
                <a:gd name="T40" fmla="*/ 31 w 88"/>
                <a:gd name="T41" fmla="*/ 75 h 87"/>
                <a:gd name="T42" fmla="*/ 21 w 88"/>
                <a:gd name="T43" fmla="*/ 67 h 87"/>
                <a:gd name="T44" fmla="*/ 14 w 88"/>
                <a:gd name="T45" fmla="*/ 56 h 87"/>
                <a:gd name="T46" fmla="*/ 11 w 88"/>
                <a:gd name="T47" fmla="*/ 44 h 87"/>
                <a:gd name="T48" fmla="*/ 11 w 88"/>
                <a:gd name="T49" fmla="*/ 37 h 87"/>
                <a:gd name="T50" fmla="*/ 16 w 88"/>
                <a:gd name="T51" fmla="*/ 24 h 87"/>
                <a:gd name="T52" fmla="*/ 26 w 88"/>
                <a:gd name="T53" fmla="*/ 16 h 87"/>
                <a:gd name="T54" fmla="*/ 37 w 88"/>
                <a:gd name="T55" fmla="*/ 11 h 87"/>
                <a:gd name="T56" fmla="*/ 44 w 88"/>
                <a:gd name="T57" fmla="*/ 10 h 87"/>
                <a:gd name="T58" fmla="*/ 58 w 88"/>
                <a:gd name="T59" fmla="*/ 12 h 87"/>
                <a:gd name="T60" fmla="*/ 68 w 88"/>
                <a:gd name="T61" fmla="*/ 19 h 87"/>
                <a:gd name="T62" fmla="*/ 75 w 88"/>
                <a:gd name="T63" fmla="*/ 31 h 87"/>
                <a:gd name="T64" fmla="*/ 77 w 88"/>
                <a:gd name="T65" fmla="*/ 44 h 87"/>
                <a:gd name="T66" fmla="*/ 77 w 88"/>
                <a:gd name="T67" fmla="*/ 50 h 87"/>
                <a:gd name="T68" fmla="*/ 73 w 88"/>
                <a:gd name="T69" fmla="*/ 62 h 87"/>
                <a:gd name="T70" fmla="*/ 63 w 88"/>
                <a:gd name="T71" fmla="*/ 71 h 87"/>
                <a:gd name="T72" fmla="*/ 52 w 88"/>
                <a:gd name="T73" fmla="*/ 77 h 87"/>
                <a:gd name="T74" fmla="*/ 44 w 88"/>
                <a:gd name="T75" fmla="*/ 7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8" h="87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4"/>
                  </a:lnTo>
                  <a:lnTo>
                    <a:pt x="20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3"/>
                  </a:lnTo>
                  <a:lnTo>
                    <a:pt x="4" y="61"/>
                  </a:lnTo>
                  <a:lnTo>
                    <a:pt x="7" y="69"/>
                  </a:lnTo>
                  <a:lnTo>
                    <a:pt x="14" y="75"/>
                  </a:lnTo>
                  <a:lnTo>
                    <a:pt x="20" y="80"/>
                  </a:lnTo>
                  <a:lnTo>
                    <a:pt x="27" y="85"/>
                  </a:lnTo>
                  <a:lnTo>
                    <a:pt x="36" y="87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53" y="87"/>
                  </a:lnTo>
                  <a:lnTo>
                    <a:pt x="61" y="85"/>
                  </a:lnTo>
                  <a:lnTo>
                    <a:pt x="69" y="80"/>
                  </a:lnTo>
                  <a:lnTo>
                    <a:pt x="75" y="75"/>
                  </a:lnTo>
                  <a:lnTo>
                    <a:pt x="81" y="69"/>
                  </a:lnTo>
                  <a:lnTo>
                    <a:pt x="85" y="61"/>
                  </a:lnTo>
                  <a:lnTo>
                    <a:pt x="87" y="53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7" y="35"/>
                  </a:lnTo>
                  <a:lnTo>
                    <a:pt x="85" y="27"/>
                  </a:lnTo>
                  <a:lnTo>
                    <a:pt x="81" y="19"/>
                  </a:lnTo>
                  <a:lnTo>
                    <a:pt x="75" y="12"/>
                  </a:lnTo>
                  <a:lnTo>
                    <a:pt x="69" y="7"/>
                  </a:lnTo>
                  <a:lnTo>
                    <a:pt x="61" y="4"/>
                  </a:lnTo>
                  <a:lnTo>
                    <a:pt x="53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7"/>
                  </a:moveTo>
                  <a:lnTo>
                    <a:pt x="44" y="77"/>
                  </a:lnTo>
                  <a:lnTo>
                    <a:pt x="37" y="77"/>
                  </a:lnTo>
                  <a:lnTo>
                    <a:pt x="31" y="75"/>
                  </a:lnTo>
                  <a:lnTo>
                    <a:pt x="26" y="71"/>
                  </a:lnTo>
                  <a:lnTo>
                    <a:pt x="21" y="67"/>
                  </a:lnTo>
                  <a:lnTo>
                    <a:pt x="16" y="62"/>
                  </a:lnTo>
                  <a:lnTo>
                    <a:pt x="14" y="56"/>
                  </a:lnTo>
                  <a:lnTo>
                    <a:pt x="11" y="50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37"/>
                  </a:lnTo>
                  <a:lnTo>
                    <a:pt x="14" y="31"/>
                  </a:lnTo>
                  <a:lnTo>
                    <a:pt x="16" y="24"/>
                  </a:lnTo>
                  <a:lnTo>
                    <a:pt x="21" y="19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7" y="11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52" y="11"/>
                  </a:lnTo>
                  <a:lnTo>
                    <a:pt x="58" y="12"/>
                  </a:lnTo>
                  <a:lnTo>
                    <a:pt x="63" y="16"/>
                  </a:lnTo>
                  <a:lnTo>
                    <a:pt x="68" y="19"/>
                  </a:lnTo>
                  <a:lnTo>
                    <a:pt x="73" y="24"/>
                  </a:lnTo>
                  <a:lnTo>
                    <a:pt x="75" y="31"/>
                  </a:lnTo>
                  <a:lnTo>
                    <a:pt x="77" y="37"/>
                  </a:lnTo>
                  <a:lnTo>
                    <a:pt x="77" y="44"/>
                  </a:lnTo>
                  <a:lnTo>
                    <a:pt x="77" y="44"/>
                  </a:lnTo>
                  <a:lnTo>
                    <a:pt x="77" y="50"/>
                  </a:lnTo>
                  <a:lnTo>
                    <a:pt x="75" y="56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63" y="71"/>
                  </a:lnTo>
                  <a:lnTo>
                    <a:pt x="58" y="75"/>
                  </a:lnTo>
                  <a:lnTo>
                    <a:pt x="52" y="77"/>
                  </a:lnTo>
                  <a:lnTo>
                    <a:pt x="44" y="77"/>
                  </a:lnTo>
                  <a:lnTo>
                    <a:pt x="44" y="77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3" name="Freeform 333">
              <a:extLst>
                <a:ext uri="{FF2B5EF4-FFF2-40B4-BE49-F238E27FC236}">
                  <a16:creationId xmlns:a16="http://schemas.microsoft.com/office/drawing/2014/main" id="{87DE963D-B40D-C49C-5556-4B238F34A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2826" y="446087"/>
              <a:ext cx="379413" cy="381000"/>
            </a:xfrm>
            <a:custGeom>
              <a:avLst/>
              <a:gdLst>
                <a:gd name="T0" fmla="*/ 239 w 239"/>
                <a:gd name="T1" fmla="*/ 107 h 240"/>
                <a:gd name="T2" fmla="*/ 221 w 239"/>
                <a:gd name="T3" fmla="*/ 101 h 240"/>
                <a:gd name="T4" fmla="*/ 229 w 239"/>
                <a:gd name="T5" fmla="*/ 72 h 240"/>
                <a:gd name="T6" fmla="*/ 199 w 239"/>
                <a:gd name="T7" fmla="*/ 53 h 240"/>
                <a:gd name="T8" fmla="*/ 193 w 239"/>
                <a:gd name="T9" fmla="*/ 47 h 240"/>
                <a:gd name="T10" fmla="*/ 186 w 239"/>
                <a:gd name="T11" fmla="*/ 41 h 240"/>
                <a:gd name="T12" fmla="*/ 169 w 239"/>
                <a:gd name="T13" fmla="*/ 10 h 240"/>
                <a:gd name="T14" fmla="*/ 155 w 239"/>
                <a:gd name="T15" fmla="*/ 23 h 240"/>
                <a:gd name="T16" fmla="*/ 132 w 239"/>
                <a:gd name="T17" fmla="*/ 0 h 240"/>
                <a:gd name="T18" fmla="*/ 102 w 239"/>
                <a:gd name="T19" fmla="*/ 19 h 240"/>
                <a:gd name="T20" fmla="*/ 85 w 239"/>
                <a:gd name="T21" fmla="*/ 23 h 240"/>
                <a:gd name="T22" fmla="*/ 49 w 239"/>
                <a:gd name="T23" fmla="*/ 23 h 240"/>
                <a:gd name="T24" fmla="*/ 53 w 239"/>
                <a:gd name="T25" fmla="*/ 41 h 240"/>
                <a:gd name="T26" fmla="*/ 47 w 239"/>
                <a:gd name="T27" fmla="*/ 47 h 240"/>
                <a:gd name="T28" fmla="*/ 42 w 239"/>
                <a:gd name="T29" fmla="*/ 53 h 240"/>
                <a:gd name="T30" fmla="*/ 10 w 239"/>
                <a:gd name="T31" fmla="*/ 72 h 240"/>
                <a:gd name="T32" fmla="*/ 23 w 239"/>
                <a:gd name="T33" fmla="*/ 85 h 240"/>
                <a:gd name="T34" fmla="*/ 0 w 239"/>
                <a:gd name="T35" fmla="*/ 107 h 240"/>
                <a:gd name="T36" fmla="*/ 18 w 239"/>
                <a:gd name="T37" fmla="*/ 139 h 240"/>
                <a:gd name="T38" fmla="*/ 23 w 239"/>
                <a:gd name="T39" fmla="*/ 155 h 240"/>
                <a:gd name="T40" fmla="*/ 22 w 239"/>
                <a:gd name="T41" fmla="*/ 191 h 240"/>
                <a:gd name="T42" fmla="*/ 42 w 239"/>
                <a:gd name="T43" fmla="*/ 187 h 240"/>
                <a:gd name="T44" fmla="*/ 47 w 239"/>
                <a:gd name="T45" fmla="*/ 193 h 240"/>
                <a:gd name="T46" fmla="*/ 49 w 239"/>
                <a:gd name="T47" fmla="*/ 218 h 240"/>
                <a:gd name="T48" fmla="*/ 85 w 239"/>
                <a:gd name="T49" fmla="*/ 218 h 240"/>
                <a:gd name="T50" fmla="*/ 102 w 239"/>
                <a:gd name="T51" fmla="*/ 221 h 240"/>
                <a:gd name="T52" fmla="*/ 132 w 239"/>
                <a:gd name="T53" fmla="*/ 240 h 240"/>
                <a:gd name="T54" fmla="*/ 139 w 239"/>
                <a:gd name="T55" fmla="*/ 221 h 240"/>
                <a:gd name="T56" fmla="*/ 169 w 239"/>
                <a:gd name="T57" fmla="*/ 230 h 240"/>
                <a:gd name="T58" fmla="*/ 186 w 239"/>
                <a:gd name="T59" fmla="*/ 199 h 240"/>
                <a:gd name="T60" fmla="*/ 193 w 239"/>
                <a:gd name="T61" fmla="*/ 193 h 240"/>
                <a:gd name="T62" fmla="*/ 199 w 239"/>
                <a:gd name="T63" fmla="*/ 187 h 240"/>
                <a:gd name="T64" fmla="*/ 229 w 239"/>
                <a:gd name="T65" fmla="*/ 170 h 240"/>
                <a:gd name="T66" fmla="*/ 217 w 239"/>
                <a:gd name="T67" fmla="*/ 155 h 240"/>
                <a:gd name="T68" fmla="*/ 239 w 239"/>
                <a:gd name="T69" fmla="*/ 133 h 240"/>
                <a:gd name="T70" fmla="*/ 120 w 239"/>
                <a:gd name="T71" fmla="*/ 155 h 240"/>
                <a:gd name="T72" fmla="*/ 107 w 239"/>
                <a:gd name="T73" fmla="*/ 153 h 240"/>
                <a:gd name="T74" fmla="*/ 96 w 239"/>
                <a:gd name="T75" fmla="*/ 145 h 240"/>
                <a:gd name="T76" fmla="*/ 88 w 239"/>
                <a:gd name="T77" fmla="*/ 134 h 240"/>
                <a:gd name="T78" fmla="*/ 85 w 239"/>
                <a:gd name="T79" fmla="*/ 121 h 240"/>
                <a:gd name="T80" fmla="*/ 86 w 239"/>
                <a:gd name="T81" fmla="*/ 113 h 240"/>
                <a:gd name="T82" fmla="*/ 91 w 239"/>
                <a:gd name="T83" fmla="*/ 101 h 240"/>
                <a:gd name="T84" fmla="*/ 101 w 239"/>
                <a:gd name="T85" fmla="*/ 91 h 240"/>
                <a:gd name="T86" fmla="*/ 113 w 239"/>
                <a:gd name="T87" fmla="*/ 86 h 240"/>
                <a:gd name="T88" fmla="*/ 120 w 239"/>
                <a:gd name="T89" fmla="*/ 85 h 240"/>
                <a:gd name="T90" fmla="*/ 134 w 239"/>
                <a:gd name="T91" fmla="*/ 88 h 240"/>
                <a:gd name="T92" fmla="*/ 145 w 239"/>
                <a:gd name="T93" fmla="*/ 95 h 240"/>
                <a:gd name="T94" fmla="*/ 152 w 239"/>
                <a:gd name="T95" fmla="*/ 106 h 240"/>
                <a:gd name="T96" fmla="*/ 155 w 239"/>
                <a:gd name="T97" fmla="*/ 121 h 240"/>
                <a:gd name="T98" fmla="*/ 153 w 239"/>
                <a:gd name="T99" fmla="*/ 127 h 240"/>
                <a:gd name="T100" fmla="*/ 148 w 239"/>
                <a:gd name="T101" fmla="*/ 139 h 240"/>
                <a:gd name="T102" fmla="*/ 140 w 239"/>
                <a:gd name="T103" fmla="*/ 149 h 240"/>
                <a:gd name="T104" fmla="*/ 126 w 239"/>
                <a:gd name="T105" fmla="*/ 154 h 240"/>
                <a:gd name="T106" fmla="*/ 120 w 239"/>
                <a:gd name="T107" fmla="*/ 15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9" h="240">
                  <a:moveTo>
                    <a:pt x="239" y="133"/>
                  </a:moveTo>
                  <a:lnTo>
                    <a:pt x="239" y="107"/>
                  </a:lnTo>
                  <a:lnTo>
                    <a:pt x="221" y="101"/>
                  </a:lnTo>
                  <a:lnTo>
                    <a:pt x="221" y="101"/>
                  </a:lnTo>
                  <a:lnTo>
                    <a:pt x="217" y="85"/>
                  </a:lnTo>
                  <a:lnTo>
                    <a:pt x="229" y="72"/>
                  </a:lnTo>
                  <a:lnTo>
                    <a:pt x="217" y="50"/>
                  </a:lnTo>
                  <a:lnTo>
                    <a:pt x="199" y="53"/>
                  </a:lnTo>
                  <a:lnTo>
                    <a:pt x="199" y="53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86" y="41"/>
                  </a:lnTo>
                  <a:lnTo>
                    <a:pt x="190" y="23"/>
                  </a:lnTo>
                  <a:lnTo>
                    <a:pt x="169" y="10"/>
                  </a:lnTo>
                  <a:lnTo>
                    <a:pt x="155" y="23"/>
                  </a:lnTo>
                  <a:lnTo>
                    <a:pt x="155" y="23"/>
                  </a:lnTo>
                  <a:lnTo>
                    <a:pt x="139" y="19"/>
                  </a:lnTo>
                  <a:lnTo>
                    <a:pt x="132" y="0"/>
                  </a:lnTo>
                  <a:lnTo>
                    <a:pt x="108" y="0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85" y="23"/>
                  </a:lnTo>
                  <a:lnTo>
                    <a:pt x="71" y="10"/>
                  </a:lnTo>
                  <a:lnTo>
                    <a:pt x="49" y="23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22" y="50"/>
                  </a:lnTo>
                  <a:lnTo>
                    <a:pt x="10" y="72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18" y="101"/>
                  </a:lnTo>
                  <a:lnTo>
                    <a:pt x="0" y="107"/>
                  </a:lnTo>
                  <a:lnTo>
                    <a:pt x="0" y="133"/>
                  </a:lnTo>
                  <a:lnTo>
                    <a:pt x="18" y="139"/>
                  </a:lnTo>
                  <a:lnTo>
                    <a:pt x="18" y="139"/>
                  </a:lnTo>
                  <a:lnTo>
                    <a:pt x="23" y="155"/>
                  </a:lnTo>
                  <a:lnTo>
                    <a:pt x="10" y="170"/>
                  </a:lnTo>
                  <a:lnTo>
                    <a:pt x="22" y="191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7" y="193"/>
                  </a:lnTo>
                  <a:lnTo>
                    <a:pt x="47" y="193"/>
                  </a:lnTo>
                  <a:lnTo>
                    <a:pt x="53" y="199"/>
                  </a:lnTo>
                  <a:lnTo>
                    <a:pt x="49" y="218"/>
                  </a:lnTo>
                  <a:lnTo>
                    <a:pt x="71" y="230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102" y="221"/>
                  </a:lnTo>
                  <a:lnTo>
                    <a:pt x="108" y="240"/>
                  </a:lnTo>
                  <a:lnTo>
                    <a:pt x="132" y="240"/>
                  </a:lnTo>
                  <a:lnTo>
                    <a:pt x="139" y="221"/>
                  </a:lnTo>
                  <a:lnTo>
                    <a:pt x="139" y="221"/>
                  </a:lnTo>
                  <a:lnTo>
                    <a:pt x="155" y="218"/>
                  </a:lnTo>
                  <a:lnTo>
                    <a:pt x="169" y="230"/>
                  </a:lnTo>
                  <a:lnTo>
                    <a:pt x="190" y="218"/>
                  </a:lnTo>
                  <a:lnTo>
                    <a:pt x="186" y="199"/>
                  </a:lnTo>
                  <a:lnTo>
                    <a:pt x="186" y="199"/>
                  </a:lnTo>
                  <a:lnTo>
                    <a:pt x="193" y="193"/>
                  </a:lnTo>
                  <a:lnTo>
                    <a:pt x="193" y="193"/>
                  </a:lnTo>
                  <a:lnTo>
                    <a:pt x="199" y="187"/>
                  </a:lnTo>
                  <a:lnTo>
                    <a:pt x="217" y="191"/>
                  </a:lnTo>
                  <a:lnTo>
                    <a:pt x="229" y="170"/>
                  </a:lnTo>
                  <a:lnTo>
                    <a:pt x="217" y="155"/>
                  </a:lnTo>
                  <a:lnTo>
                    <a:pt x="217" y="155"/>
                  </a:lnTo>
                  <a:lnTo>
                    <a:pt x="221" y="139"/>
                  </a:lnTo>
                  <a:lnTo>
                    <a:pt x="239" y="133"/>
                  </a:lnTo>
                  <a:close/>
                  <a:moveTo>
                    <a:pt x="120" y="155"/>
                  </a:moveTo>
                  <a:lnTo>
                    <a:pt x="120" y="155"/>
                  </a:lnTo>
                  <a:lnTo>
                    <a:pt x="113" y="154"/>
                  </a:lnTo>
                  <a:lnTo>
                    <a:pt x="107" y="153"/>
                  </a:lnTo>
                  <a:lnTo>
                    <a:pt x="101" y="149"/>
                  </a:lnTo>
                  <a:lnTo>
                    <a:pt x="96" y="145"/>
                  </a:lnTo>
                  <a:lnTo>
                    <a:pt x="91" y="139"/>
                  </a:lnTo>
                  <a:lnTo>
                    <a:pt x="88" y="134"/>
                  </a:lnTo>
                  <a:lnTo>
                    <a:pt x="86" y="127"/>
                  </a:lnTo>
                  <a:lnTo>
                    <a:pt x="85" y="121"/>
                  </a:lnTo>
                  <a:lnTo>
                    <a:pt x="85" y="121"/>
                  </a:lnTo>
                  <a:lnTo>
                    <a:pt x="86" y="113"/>
                  </a:lnTo>
                  <a:lnTo>
                    <a:pt x="88" y="106"/>
                  </a:lnTo>
                  <a:lnTo>
                    <a:pt x="91" y="101"/>
                  </a:lnTo>
                  <a:lnTo>
                    <a:pt x="96" y="95"/>
                  </a:lnTo>
                  <a:lnTo>
                    <a:pt x="101" y="91"/>
                  </a:lnTo>
                  <a:lnTo>
                    <a:pt x="107" y="88"/>
                  </a:lnTo>
                  <a:lnTo>
                    <a:pt x="113" y="86"/>
                  </a:lnTo>
                  <a:lnTo>
                    <a:pt x="120" y="85"/>
                  </a:lnTo>
                  <a:lnTo>
                    <a:pt x="120" y="85"/>
                  </a:lnTo>
                  <a:lnTo>
                    <a:pt x="126" y="86"/>
                  </a:lnTo>
                  <a:lnTo>
                    <a:pt x="134" y="88"/>
                  </a:lnTo>
                  <a:lnTo>
                    <a:pt x="140" y="91"/>
                  </a:lnTo>
                  <a:lnTo>
                    <a:pt x="145" y="95"/>
                  </a:lnTo>
                  <a:lnTo>
                    <a:pt x="148" y="101"/>
                  </a:lnTo>
                  <a:lnTo>
                    <a:pt x="152" y="106"/>
                  </a:lnTo>
                  <a:lnTo>
                    <a:pt x="153" y="113"/>
                  </a:lnTo>
                  <a:lnTo>
                    <a:pt x="155" y="121"/>
                  </a:lnTo>
                  <a:lnTo>
                    <a:pt x="155" y="121"/>
                  </a:lnTo>
                  <a:lnTo>
                    <a:pt x="153" y="127"/>
                  </a:lnTo>
                  <a:lnTo>
                    <a:pt x="152" y="134"/>
                  </a:lnTo>
                  <a:lnTo>
                    <a:pt x="148" y="139"/>
                  </a:lnTo>
                  <a:lnTo>
                    <a:pt x="145" y="145"/>
                  </a:lnTo>
                  <a:lnTo>
                    <a:pt x="140" y="149"/>
                  </a:lnTo>
                  <a:lnTo>
                    <a:pt x="134" y="153"/>
                  </a:lnTo>
                  <a:lnTo>
                    <a:pt x="126" y="154"/>
                  </a:lnTo>
                  <a:lnTo>
                    <a:pt x="120" y="155"/>
                  </a:lnTo>
                  <a:lnTo>
                    <a:pt x="120" y="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4" name="Freeform 334">
              <a:extLst>
                <a:ext uri="{FF2B5EF4-FFF2-40B4-BE49-F238E27FC236}">
                  <a16:creationId xmlns:a16="http://schemas.microsoft.com/office/drawing/2014/main" id="{D2452CBF-8153-110A-E685-563746F4E8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9188" y="552450"/>
              <a:ext cx="168275" cy="168275"/>
            </a:xfrm>
            <a:custGeom>
              <a:avLst/>
              <a:gdLst>
                <a:gd name="T0" fmla="*/ 53 w 106"/>
                <a:gd name="T1" fmla="*/ 0 h 106"/>
                <a:gd name="T2" fmla="*/ 32 w 106"/>
                <a:gd name="T3" fmla="*/ 5 h 106"/>
                <a:gd name="T4" fmla="*/ 15 w 106"/>
                <a:gd name="T5" fmla="*/ 16 h 106"/>
                <a:gd name="T6" fmla="*/ 4 w 106"/>
                <a:gd name="T7" fmla="*/ 33 h 106"/>
                <a:gd name="T8" fmla="*/ 0 w 106"/>
                <a:gd name="T9" fmla="*/ 54 h 106"/>
                <a:gd name="T10" fmla="*/ 2 w 106"/>
                <a:gd name="T11" fmla="*/ 64 h 106"/>
                <a:gd name="T12" fmla="*/ 9 w 106"/>
                <a:gd name="T13" fmla="*/ 83 h 106"/>
                <a:gd name="T14" fmla="*/ 24 w 106"/>
                <a:gd name="T15" fmla="*/ 97 h 106"/>
                <a:gd name="T16" fmla="*/ 42 w 106"/>
                <a:gd name="T17" fmla="*/ 105 h 106"/>
                <a:gd name="T18" fmla="*/ 53 w 106"/>
                <a:gd name="T19" fmla="*/ 106 h 106"/>
                <a:gd name="T20" fmla="*/ 73 w 106"/>
                <a:gd name="T21" fmla="*/ 102 h 106"/>
                <a:gd name="T22" fmla="*/ 90 w 106"/>
                <a:gd name="T23" fmla="*/ 91 h 106"/>
                <a:gd name="T24" fmla="*/ 101 w 106"/>
                <a:gd name="T25" fmla="*/ 73 h 106"/>
                <a:gd name="T26" fmla="*/ 106 w 106"/>
                <a:gd name="T27" fmla="*/ 54 h 106"/>
                <a:gd name="T28" fmla="*/ 105 w 106"/>
                <a:gd name="T29" fmla="*/ 43 h 106"/>
                <a:gd name="T30" fmla="*/ 96 w 106"/>
                <a:gd name="T31" fmla="*/ 23 h 106"/>
                <a:gd name="T32" fmla="*/ 83 w 106"/>
                <a:gd name="T33" fmla="*/ 10 h 106"/>
                <a:gd name="T34" fmla="*/ 63 w 106"/>
                <a:gd name="T35" fmla="*/ 1 h 106"/>
                <a:gd name="T36" fmla="*/ 53 w 106"/>
                <a:gd name="T37" fmla="*/ 0 h 106"/>
                <a:gd name="T38" fmla="*/ 53 w 106"/>
                <a:gd name="T39" fmla="*/ 81 h 106"/>
                <a:gd name="T40" fmla="*/ 42 w 106"/>
                <a:gd name="T41" fmla="*/ 79 h 106"/>
                <a:gd name="T42" fmla="*/ 34 w 106"/>
                <a:gd name="T43" fmla="*/ 73 h 106"/>
                <a:gd name="T44" fmla="*/ 27 w 106"/>
                <a:gd name="T45" fmla="*/ 64 h 106"/>
                <a:gd name="T46" fmla="*/ 25 w 106"/>
                <a:gd name="T47" fmla="*/ 54 h 106"/>
                <a:gd name="T48" fmla="*/ 25 w 106"/>
                <a:gd name="T49" fmla="*/ 48 h 106"/>
                <a:gd name="T50" fmla="*/ 30 w 106"/>
                <a:gd name="T51" fmla="*/ 38 h 106"/>
                <a:gd name="T52" fmla="*/ 37 w 106"/>
                <a:gd name="T53" fmla="*/ 30 h 106"/>
                <a:gd name="T54" fmla="*/ 47 w 106"/>
                <a:gd name="T55" fmla="*/ 25 h 106"/>
                <a:gd name="T56" fmla="*/ 53 w 106"/>
                <a:gd name="T57" fmla="*/ 25 h 106"/>
                <a:gd name="T58" fmla="*/ 64 w 106"/>
                <a:gd name="T59" fmla="*/ 28 h 106"/>
                <a:gd name="T60" fmla="*/ 73 w 106"/>
                <a:gd name="T61" fmla="*/ 33 h 106"/>
                <a:gd name="T62" fmla="*/ 79 w 106"/>
                <a:gd name="T63" fmla="*/ 43 h 106"/>
                <a:gd name="T64" fmla="*/ 80 w 106"/>
                <a:gd name="T65" fmla="*/ 54 h 106"/>
                <a:gd name="T66" fmla="*/ 80 w 106"/>
                <a:gd name="T67" fmla="*/ 59 h 106"/>
                <a:gd name="T68" fmla="*/ 77 w 106"/>
                <a:gd name="T69" fmla="*/ 68 h 106"/>
                <a:gd name="T70" fmla="*/ 68 w 106"/>
                <a:gd name="T71" fmla="*/ 76 h 106"/>
                <a:gd name="T72" fmla="*/ 58 w 106"/>
                <a:gd name="T73" fmla="*/ 81 h 106"/>
                <a:gd name="T74" fmla="*/ 53 w 106"/>
                <a:gd name="T75" fmla="*/ 8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06">
                  <a:moveTo>
                    <a:pt x="53" y="0"/>
                  </a:moveTo>
                  <a:lnTo>
                    <a:pt x="53" y="0"/>
                  </a:lnTo>
                  <a:lnTo>
                    <a:pt x="42" y="1"/>
                  </a:lnTo>
                  <a:lnTo>
                    <a:pt x="32" y="5"/>
                  </a:lnTo>
                  <a:lnTo>
                    <a:pt x="24" y="10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2" y="64"/>
                  </a:lnTo>
                  <a:lnTo>
                    <a:pt x="4" y="73"/>
                  </a:lnTo>
                  <a:lnTo>
                    <a:pt x="9" y="83"/>
                  </a:lnTo>
                  <a:lnTo>
                    <a:pt x="15" y="91"/>
                  </a:lnTo>
                  <a:lnTo>
                    <a:pt x="24" y="97"/>
                  </a:lnTo>
                  <a:lnTo>
                    <a:pt x="32" y="102"/>
                  </a:lnTo>
                  <a:lnTo>
                    <a:pt x="42" y="105"/>
                  </a:lnTo>
                  <a:lnTo>
                    <a:pt x="53" y="106"/>
                  </a:lnTo>
                  <a:lnTo>
                    <a:pt x="53" y="106"/>
                  </a:lnTo>
                  <a:lnTo>
                    <a:pt x="63" y="105"/>
                  </a:lnTo>
                  <a:lnTo>
                    <a:pt x="73" y="102"/>
                  </a:lnTo>
                  <a:lnTo>
                    <a:pt x="83" y="97"/>
                  </a:lnTo>
                  <a:lnTo>
                    <a:pt x="90" y="91"/>
                  </a:lnTo>
                  <a:lnTo>
                    <a:pt x="96" y="83"/>
                  </a:lnTo>
                  <a:lnTo>
                    <a:pt x="101" y="73"/>
                  </a:lnTo>
                  <a:lnTo>
                    <a:pt x="105" y="64"/>
                  </a:lnTo>
                  <a:lnTo>
                    <a:pt x="106" y="54"/>
                  </a:lnTo>
                  <a:lnTo>
                    <a:pt x="106" y="54"/>
                  </a:lnTo>
                  <a:lnTo>
                    <a:pt x="105" y="43"/>
                  </a:lnTo>
                  <a:lnTo>
                    <a:pt x="101" y="33"/>
                  </a:lnTo>
                  <a:lnTo>
                    <a:pt x="96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3" y="5"/>
                  </a:lnTo>
                  <a:lnTo>
                    <a:pt x="63" y="1"/>
                  </a:lnTo>
                  <a:lnTo>
                    <a:pt x="53" y="0"/>
                  </a:lnTo>
                  <a:lnTo>
                    <a:pt x="53" y="0"/>
                  </a:lnTo>
                  <a:close/>
                  <a:moveTo>
                    <a:pt x="53" y="81"/>
                  </a:moveTo>
                  <a:lnTo>
                    <a:pt x="53" y="81"/>
                  </a:lnTo>
                  <a:lnTo>
                    <a:pt x="47" y="81"/>
                  </a:lnTo>
                  <a:lnTo>
                    <a:pt x="42" y="79"/>
                  </a:lnTo>
                  <a:lnTo>
                    <a:pt x="37" y="76"/>
                  </a:lnTo>
                  <a:lnTo>
                    <a:pt x="34" y="73"/>
                  </a:lnTo>
                  <a:lnTo>
                    <a:pt x="30" y="68"/>
                  </a:lnTo>
                  <a:lnTo>
                    <a:pt x="27" y="64"/>
                  </a:lnTo>
                  <a:lnTo>
                    <a:pt x="25" y="59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48"/>
                  </a:lnTo>
                  <a:lnTo>
                    <a:pt x="27" y="43"/>
                  </a:lnTo>
                  <a:lnTo>
                    <a:pt x="30" y="38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2" y="28"/>
                  </a:lnTo>
                  <a:lnTo>
                    <a:pt x="47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8" y="25"/>
                  </a:lnTo>
                  <a:lnTo>
                    <a:pt x="64" y="28"/>
                  </a:lnTo>
                  <a:lnTo>
                    <a:pt x="68" y="30"/>
                  </a:lnTo>
                  <a:lnTo>
                    <a:pt x="73" y="33"/>
                  </a:lnTo>
                  <a:lnTo>
                    <a:pt x="77" y="38"/>
                  </a:lnTo>
                  <a:lnTo>
                    <a:pt x="79" y="43"/>
                  </a:lnTo>
                  <a:lnTo>
                    <a:pt x="80" y="48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9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3" y="73"/>
                  </a:lnTo>
                  <a:lnTo>
                    <a:pt x="68" y="76"/>
                  </a:lnTo>
                  <a:lnTo>
                    <a:pt x="64" y="79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53" y="81"/>
                  </a:lnTo>
                  <a:close/>
                </a:path>
              </a:pathLst>
            </a:custGeom>
            <a:solidFill>
              <a:srgbClr val="FF9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5" name="Freeform 335">
              <a:extLst>
                <a:ext uri="{FF2B5EF4-FFF2-40B4-BE49-F238E27FC236}">
                  <a16:creationId xmlns:a16="http://schemas.microsoft.com/office/drawing/2014/main" id="{A152F3B8-DB62-FC06-31BE-C7F89AEFB8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527050"/>
              <a:ext cx="219075" cy="219075"/>
            </a:xfrm>
            <a:custGeom>
              <a:avLst/>
              <a:gdLst>
                <a:gd name="T0" fmla="*/ 69 w 138"/>
                <a:gd name="T1" fmla="*/ 0 h 138"/>
                <a:gd name="T2" fmla="*/ 42 w 138"/>
                <a:gd name="T3" fmla="*/ 6 h 138"/>
                <a:gd name="T4" fmla="*/ 20 w 138"/>
                <a:gd name="T5" fmla="*/ 21 h 138"/>
                <a:gd name="T6" fmla="*/ 5 w 138"/>
                <a:gd name="T7" fmla="*/ 43 h 138"/>
                <a:gd name="T8" fmla="*/ 0 w 138"/>
                <a:gd name="T9" fmla="*/ 70 h 138"/>
                <a:gd name="T10" fmla="*/ 2 w 138"/>
                <a:gd name="T11" fmla="*/ 83 h 138"/>
                <a:gd name="T12" fmla="*/ 12 w 138"/>
                <a:gd name="T13" fmla="*/ 108 h 138"/>
                <a:gd name="T14" fmla="*/ 30 w 138"/>
                <a:gd name="T15" fmla="*/ 126 h 138"/>
                <a:gd name="T16" fmla="*/ 54 w 138"/>
                <a:gd name="T17" fmla="*/ 136 h 138"/>
                <a:gd name="T18" fmla="*/ 69 w 138"/>
                <a:gd name="T19" fmla="*/ 138 h 138"/>
                <a:gd name="T20" fmla="*/ 96 w 138"/>
                <a:gd name="T21" fmla="*/ 132 h 138"/>
                <a:gd name="T22" fmla="*/ 117 w 138"/>
                <a:gd name="T23" fmla="*/ 118 h 138"/>
                <a:gd name="T24" fmla="*/ 132 w 138"/>
                <a:gd name="T25" fmla="*/ 95 h 138"/>
                <a:gd name="T26" fmla="*/ 138 w 138"/>
                <a:gd name="T27" fmla="*/ 70 h 138"/>
                <a:gd name="T28" fmla="*/ 137 w 138"/>
                <a:gd name="T29" fmla="*/ 55 h 138"/>
                <a:gd name="T30" fmla="*/ 126 w 138"/>
                <a:gd name="T31" fmla="*/ 30 h 138"/>
                <a:gd name="T32" fmla="*/ 107 w 138"/>
                <a:gd name="T33" fmla="*/ 12 h 138"/>
                <a:gd name="T34" fmla="*/ 83 w 138"/>
                <a:gd name="T35" fmla="*/ 2 h 138"/>
                <a:gd name="T36" fmla="*/ 69 w 138"/>
                <a:gd name="T37" fmla="*/ 0 h 138"/>
                <a:gd name="T38" fmla="*/ 69 w 138"/>
                <a:gd name="T39" fmla="*/ 109 h 138"/>
                <a:gd name="T40" fmla="*/ 53 w 138"/>
                <a:gd name="T41" fmla="*/ 105 h 138"/>
                <a:gd name="T42" fmla="*/ 41 w 138"/>
                <a:gd name="T43" fmla="*/ 97 h 138"/>
                <a:gd name="T44" fmla="*/ 32 w 138"/>
                <a:gd name="T45" fmla="*/ 84 h 138"/>
                <a:gd name="T46" fmla="*/ 29 w 138"/>
                <a:gd name="T47" fmla="*/ 70 h 138"/>
                <a:gd name="T48" fmla="*/ 30 w 138"/>
                <a:gd name="T49" fmla="*/ 61 h 138"/>
                <a:gd name="T50" fmla="*/ 36 w 138"/>
                <a:gd name="T51" fmla="*/ 46 h 138"/>
                <a:gd name="T52" fmla="*/ 47 w 138"/>
                <a:gd name="T53" fmla="*/ 37 h 138"/>
                <a:gd name="T54" fmla="*/ 61 w 138"/>
                <a:gd name="T55" fmla="*/ 30 h 138"/>
                <a:gd name="T56" fmla="*/ 69 w 138"/>
                <a:gd name="T57" fmla="*/ 29 h 138"/>
                <a:gd name="T58" fmla="*/ 84 w 138"/>
                <a:gd name="T59" fmla="*/ 33 h 138"/>
                <a:gd name="T60" fmla="*/ 97 w 138"/>
                <a:gd name="T61" fmla="*/ 41 h 138"/>
                <a:gd name="T62" fmla="*/ 105 w 138"/>
                <a:gd name="T63" fmla="*/ 54 h 138"/>
                <a:gd name="T64" fmla="*/ 108 w 138"/>
                <a:gd name="T65" fmla="*/ 70 h 138"/>
                <a:gd name="T66" fmla="*/ 107 w 138"/>
                <a:gd name="T67" fmla="*/ 77 h 138"/>
                <a:gd name="T68" fmla="*/ 101 w 138"/>
                <a:gd name="T69" fmla="*/ 92 h 138"/>
                <a:gd name="T70" fmla="*/ 91 w 138"/>
                <a:gd name="T71" fmla="*/ 102 h 138"/>
                <a:gd name="T72" fmla="*/ 77 w 138"/>
                <a:gd name="T73" fmla="*/ 108 h 138"/>
                <a:gd name="T74" fmla="*/ 69 w 138"/>
                <a:gd name="T75" fmla="*/ 10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lnTo>
                    <a:pt x="69" y="0"/>
                  </a:lnTo>
                  <a:lnTo>
                    <a:pt x="54" y="2"/>
                  </a:lnTo>
                  <a:lnTo>
                    <a:pt x="42" y="6"/>
                  </a:lnTo>
                  <a:lnTo>
                    <a:pt x="30" y="12"/>
                  </a:lnTo>
                  <a:lnTo>
                    <a:pt x="20" y="21"/>
                  </a:lnTo>
                  <a:lnTo>
                    <a:pt x="12" y="30"/>
                  </a:lnTo>
                  <a:lnTo>
                    <a:pt x="5" y="43"/>
                  </a:lnTo>
                  <a:lnTo>
                    <a:pt x="2" y="55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83"/>
                  </a:lnTo>
                  <a:lnTo>
                    <a:pt x="5" y="95"/>
                  </a:lnTo>
                  <a:lnTo>
                    <a:pt x="12" y="108"/>
                  </a:lnTo>
                  <a:lnTo>
                    <a:pt x="20" y="118"/>
                  </a:lnTo>
                  <a:lnTo>
                    <a:pt x="30" y="126"/>
                  </a:lnTo>
                  <a:lnTo>
                    <a:pt x="42" y="132"/>
                  </a:lnTo>
                  <a:lnTo>
                    <a:pt x="54" y="136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83" y="136"/>
                  </a:lnTo>
                  <a:lnTo>
                    <a:pt x="96" y="132"/>
                  </a:lnTo>
                  <a:lnTo>
                    <a:pt x="107" y="126"/>
                  </a:lnTo>
                  <a:lnTo>
                    <a:pt x="117" y="118"/>
                  </a:lnTo>
                  <a:lnTo>
                    <a:pt x="126" y="108"/>
                  </a:lnTo>
                  <a:lnTo>
                    <a:pt x="132" y="95"/>
                  </a:lnTo>
                  <a:lnTo>
                    <a:pt x="137" y="83"/>
                  </a:lnTo>
                  <a:lnTo>
                    <a:pt x="138" y="70"/>
                  </a:lnTo>
                  <a:lnTo>
                    <a:pt x="138" y="70"/>
                  </a:lnTo>
                  <a:lnTo>
                    <a:pt x="137" y="55"/>
                  </a:lnTo>
                  <a:lnTo>
                    <a:pt x="132" y="43"/>
                  </a:lnTo>
                  <a:lnTo>
                    <a:pt x="126" y="30"/>
                  </a:lnTo>
                  <a:lnTo>
                    <a:pt x="117" y="21"/>
                  </a:lnTo>
                  <a:lnTo>
                    <a:pt x="107" y="12"/>
                  </a:lnTo>
                  <a:lnTo>
                    <a:pt x="96" y="6"/>
                  </a:lnTo>
                  <a:lnTo>
                    <a:pt x="83" y="2"/>
                  </a:lnTo>
                  <a:lnTo>
                    <a:pt x="69" y="0"/>
                  </a:lnTo>
                  <a:lnTo>
                    <a:pt x="69" y="0"/>
                  </a:lnTo>
                  <a:close/>
                  <a:moveTo>
                    <a:pt x="69" y="109"/>
                  </a:moveTo>
                  <a:lnTo>
                    <a:pt x="69" y="109"/>
                  </a:lnTo>
                  <a:lnTo>
                    <a:pt x="61" y="108"/>
                  </a:lnTo>
                  <a:lnTo>
                    <a:pt x="53" y="105"/>
                  </a:lnTo>
                  <a:lnTo>
                    <a:pt x="47" y="102"/>
                  </a:lnTo>
                  <a:lnTo>
                    <a:pt x="41" y="97"/>
                  </a:lnTo>
                  <a:lnTo>
                    <a:pt x="36" y="92"/>
                  </a:lnTo>
                  <a:lnTo>
                    <a:pt x="32" y="84"/>
                  </a:lnTo>
                  <a:lnTo>
                    <a:pt x="30" y="77"/>
                  </a:lnTo>
                  <a:lnTo>
                    <a:pt x="29" y="70"/>
                  </a:lnTo>
                  <a:lnTo>
                    <a:pt x="29" y="70"/>
                  </a:lnTo>
                  <a:lnTo>
                    <a:pt x="30" y="61"/>
                  </a:lnTo>
                  <a:lnTo>
                    <a:pt x="32" y="54"/>
                  </a:lnTo>
                  <a:lnTo>
                    <a:pt x="36" y="46"/>
                  </a:lnTo>
                  <a:lnTo>
                    <a:pt x="41" y="41"/>
                  </a:lnTo>
                  <a:lnTo>
                    <a:pt x="47" y="37"/>
                  </a:lnTo>
                  <a:lnTo>
                    <a:pt x="53" y="33"/>
                  </a:lnTo>
                  <a:lnTo>
                    <a:pt x="61" y="30"/>
                  </a:lnTo>
                  <a:lnTo>
                    <a:pt x="69" y="29"/>
                  </a:lnTo>
                  <a:lnTo>
                    <a:pt x="69" y="29"/>
                  </a:lnTo>
                  <a:lnTo>
                    <a:pt x="77" y="30"/>
                  </a:lnTo>
                  <a:lnTo>
                    <a:pt x="84" y="33"/>
                  </a:lnTo>
                  <a:lnTo>
                    <a:pt x="91" y="37"/>
                  </a:lnTo>
                  <a:lnTo>
                    <a:pt x="97" y="41"/>
                  </a:lnTo>
                  <a:lnTo>
                    <a:pt x="101" y="46"/>
                  </a:lnTo>
                  <a:lnTo>
                    <a:pt x="105" y="54"/>
                  </a:lnTo>
                  <a:lnTo>
                    <a:pt x="107" y="6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07" y="77"/>
                  </a:lnTo>
                  <a:lnTo>
                    <a:pt x="105" y="84"/>
                  </a:lnTo>
                  <a:lnTo>
                    <a:pt x="101" y="92"/>
                  </a:lnTo>
                  <a:lnTo>
                    <a:pt x="97" y="97"/>
                  </a:lnTo>
                  <a:lnTo>
                    <a:pt x="91" y="102"/>
                  </a:lnTo>
                  <a:lnTo>
                    <a:pt x="84" y="105"/>
                  </a:lnTo>
                  <a:lnTo>
                    <a:pt x="77" y="108"/>
                  </a:lnTo>
                  <a:lnTo>
                    <a:pt x="69" y="109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F28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720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D" val="0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579</Words>
  <Application>Microsoft Office PowerPoint</Application>
  <PresentationFormat>Widescreen</PresentationFormat>
  <Paragraphs>86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WPC</vt:lpstr>
      <vt:lpstr>Tema do Office</vt:lpstr>
      <vt:lpstr>Detecção de Fraudes Bancárias</vt:lpstr>
      <vt:lpstr>SQUAD DASH</vt:lpstr>
      <vt:lpstr>Apresentação do PowerPoint</vt:lpstr>
      <vt:lpstr>Análise Exploratoria</vt:lpstr>
      <vt:lpstr>Análise Exploratoria</vt:lpstr>
      <vt:lpstr>Análise Exploratoria</vt:lpstr>
      <vt:lpstr>Análise Exploratoria</vt:lpstr>
      <vt:lpstr>Features Engineer</vt:lpstr>
      <vt:lpstr>Features Engineer</vt:lpstr>
      <vt:lpstr>Features Engineer</vt:lpstr>
      <vt:lpstr>Modelo ML</vt:lpstr>
      <vt:lpstr>Modelo ML</vt:lpstr>
      <vt:lpstr>Modelo ML</vt:lpstr>
      <vt:lpstr>Modelo ML</vt:lpstr>
      <vt:lpstr>Data Pipelines</vt:lpstr>
      <vt:lpstr>Data Pipelines</vt:lpstr>
      <vt:lpstr>Data Pipelines</vt:lpstr>
      <vt:lpstr>Streamlit</vt:lpstr>
      <vt:lpstr>Ferramentas Utilizadas</vt:lpstr>
      <vt:lpstr>   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Detectação de Fraudes Báncarias</dc:title>
  <dc:creator>Teleson</dc:creator>
  <cp:lastModifiedBy>Rafael Panegassi</cp:lastModifiedBy>
  <cp:revision>3</cp:revision>
  <dcterms:created xsi:type="dcterms:W3CDTF">2022-07-15T16:15:01Z</dcterms:created>
  <dcterms:modified xsi:type="dcterms:W3CDTF">2022-07-18T22:50:40Z</dcterms:modified>
</cp:coreProperties>
</file>