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7" r:id="rId9"/>
    <p:sldId id="265" r:id="rId10"/>
    <p:sldId id="266" r:id="rId11"/>
    <p:sldId id="268"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60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80F6A9DC-D72C-48E5-B27E-2BCB40B16C71}" type="datetimeFigureOut">
              <a:rPr lang="pt-BR" smtClean="0"/>
              <a:t>18/04/2022</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341861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0F6A9DC-D72C-48E5-B27E-2BCB40B16C71}" type="datetimeFigureOut">
              <a:rPr lang="pt-BR" smtClean="0"/>
              <a:t>18/04/2022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101910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0F6A9DC-D72C-48E5-B27E-2BCB40B16C71}" type="datetimeFigureOut">
              <a:rPr lang="pt-BR" smtClean="0"/>
              <a:t>18/04/2022</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511F78-1FA3-4ACE-A0DF-746E12A27977}"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400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80F6A9DC-D72C-48E5-B27E-2BCB40B16C71}" type="datetimeFigureOut">
              <a:rPr lang="pt-BR" smtClean="0"/>
              <a:t>18/04/2022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3190323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80F6A9DC-D72C-48E5-B27E-2BCB40B16C71}" type="datetimeFigureOut">
              <a:rPr lang="pt-BR" smtClean="0"/>
              <a:t>18/04/2022</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511F78-1FA3-4ACE-A0DF-746E12A27977}"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7688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80F6A9DC-D72C-48E5-B27E-2BCB40B16C71}" type="datetimeFigureOut">
              <a:rPr lang="pt-BR" smtClean="0"/>
              <a:t>18/04/2022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316900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0F6A9DC-D72C-48E5-B27E-2BCB40B16C71}" type="datetimeFigureOut">
              <a:rPr lang="pt-BR" smtClean="0"/>
              <a:t>18/04/2022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3436859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0F6A9DC-D72C-48E5-B27E-2BCB40B16C71}" type="datetimeFigureOut">
              <a:rPr lang="pt-BR" smtClean="0"/>
              <a:t>18/04/2022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121857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0F6A9DC-D72C-48E5-B27E-2BCB40B16C71}" type="datetimeFigureOut">
              <a:rPr lang="pt-BR" smtClean="0"/>
              <a:t>18/04/2022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114114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0F6A9DC-D72C-48E5-B27E-2BCB40B16C71}" type="datetimeFigureOut">
              <a:rPr lang="pt-BR" smtClean="0"/>
              <a:t>18/04/2022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15306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80F6A9DC-D72C-48E5-B27E-2BCB40B16C71}" type="datetimeFigureOut">
              <a:rPr lang="pt-BR" smtClean="0"/>
              <a:t>18/04/2022</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22664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80F6A9DC-D72C-48E5-B27E-2BCB40B16C71}" type="datetimeFigureOut">
              <a:rPr lang="pt-BR" smtClean="0"/>
              <a:t>18/04/2022</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3114578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80F6A9DC-D72C-48E5-B27E-2BCB40B16C71}" type="datetimeFigureOut">
              <a:rPr lang="pt-BR" smtClean="0"/>
              <a:t>18/04/2022</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91926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F6A9DC-D72C-48E5-B27E-2BCB40B16C71}" type="datetimeFigureOut">
              <a:rPr lang="pt-BR" smtClean="0"/>
              <a:t>18/04/2022</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429118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0F6A9DC-D72C-48E5-B27E-2BCB40B16C71}" type="datetimeFigureOut">
              <a:rPr lang="pt-BR" smtClean="0"/>
              <a:t>18/04/2022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313647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80F6A9DC-D72C-48E5-B27E-2BCB40B16C71}" type="datetimeFigureOut">
              <a:rPr lang="pt-BR" smtClean="0"/>
              <a:t>18/04/2022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511F78-1FA3-4ACE-A0DF-746E12A27977}" type="slidenum">
              <a:rPr lang="pt-BR" smtClean="0"/>
              <a:t>‹nº›</a:t>
            </a:fld>
            <a:endParaRPr lang="pt-BR"/>
          </a:p>
        </p:txBody>
      </p:sp>
    </p:spTree>
    <p:extLst>
      <p:ext uri="{BB962C8B-B14F-4D97-AF65-F5344CB8AC3E}">
        <p14:creationId xmlns:p14="http://schemas.microsoft.com/office/powerpoint/2010/main" val="287607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0F6A9DC-D72C-48E5-B27E-2BCB40B16C71}" type="datetimeFigureOut">
              <a:rPr lang="pt-BR" smtClean="0"/>
              <a:t>18/04/2022</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511F78-1FA3-4ACE-A0DF-746E12A27977}" type="slidenum">
              <a:rPr lang="pt-BR" smtClean="0"/>
              <a:t>‹nº›</a:t>
            </a:fld>
            <a:endParaRPr lang="pt-BR"/>
          </a:p>
        </p:txBody>
      </p:sp>
    </p:spTree>
    <p:extLst>
      <p:ext uri="{BB962C8B-B14F-4D97-AF65-F5344CB8AC3E}">
        <p14:creationId xmlns:p14="http://schemas.microsoft.com/office/powerpoint/2010/main" val="77083042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Planilha_do_Microsoft_Excel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Teste técnico Análise de dados</a:t>
            </a:r>
            <a:endParaRPr lang="pt-BR" dirty="0"/>
          </a:p>
        </p:txBody>
      </p:sp>
      <p:sp>
        <p:nvSpPr>
          <p:cNvPr id="3" name="Subtítulo 2"/>
          <p:cNvSpPr>
            <a:spLocks noGrp="1"/>
          </p:cNvSpPr>
          <p:nvPr>
            <p:ph type="subTitle" idx="1"/>
          </p:nvPr>
        </p:nvSpPr>
        <p:spPr/>
        <p:txBody>
          <a:bodyPr/>
          <a:lstStyle/>
          <a:p>
            <a:r>
              <a:rPr lang="pt-BR" dirty="0" smtClean="0"/>
              <a:t>Arilson Xavier de Souza Costa</a:t>
            </a:r>
            <a:endParaRPr lang="pt-BR" dirty="0"/>
          </a:p>
        </p:txBody>
      </p:sp>
    </p:spTree>
    <p:extLst>
      <p:ext uri="{BB962C8B-B14F-4D97-AF65-F5344CB8AC3E}">
        <p14:creationId xmlns:p14="http://schemas.microsoft.com/office/powerpoint/2010/main" val="2227529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smtClean="0"/>
              <a:t>Questão 4:</a:t>
            </a:r>
            <a:br>
              <a:rPr lang="pt-BR" sz="2400" dirty="0" smtClean="0"/>
            </a:br>
            <a:r>
              <a:rPr lang="pt-BR" sz="2400" dirty="0" smtClean="0"/>
              <a:t>Extra</a:t>
            </a:r>
            <a:endParaRPr lang="pt-BR" sz="2400" dirty="0"/>
          </a:p>
        </p:txBody>
      </p:sp>
      <p:sp>
        <p:nvSpPr>
          <p:cNvPr id="3" name="Espaço Reservado para Texto 2"/>
          <p:cNvSpPr>
            <a:spLocks noGrp="1"/>
          </p:cNvSpPr>
          <p:nvPr>
            <p:ph type="body" idx="1"/>
          </p:nvPr>
        </p:nvSpPr>
        <p:spPr>
          <a:xfrm>
            <a:off x="1014413" y="2086058"/>
            <a:ext cx="5157787" cy="554037"/>
          </a:xfrm>
        </p:spPr>
        <p:txBody>
          <a:bodyPr>
            <a:noAutofit/>
          </a:bodyPr>
          <a:lstStyle/>
          <a:p>
            <a:r>
              <a:rPr lang="pt-BR" sz="1600" dirty="0" smtClean="0"/>
              <a:t>Relação Número de itens oferecidos por quantidade vendida nos </a:t>
            </a:r>
            <a:r>
              <a:rPr lang="pt-BR" sz="1600" dirty="0" smtClean="0"/>
              <a:t>10 países com mais vendas</a:t>
            </a:r>
            <a:endParaRPr lang="pt-BR" sz="1600" dirty="0"/>
          </a:p>
        </p:txBody>
      </p:sp>
      <p:pic>
        <p:nvPicPr>
          <p:cNvPr id="7" name="Espaço Reservado para Conteúdo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7468" y="3044991"/>
            <a:ext cx="4607538" cy="2962269"/>
          </a:xfrm>
        </p:spPr>
      </p:pic>
      <p:sp>
        <p:nvSpPr>
          <p:cNvPr id="5" name="Espaço Reservado para Texto 4"/>
          <p:cNvSpPr>
            <a:spLocks noGrp="1"/>
          </p:cNvSpPr>
          <p:nvPr>
            <p:ph type="body" sz="quarter" idx="3"/>
          </p:nvPr>
        </p:nvSpPr>
        <p:spPr>
          <a:xfrm>
            <a:off x="6172200" y="1905000"/>
            <a:ext cx="5183188" cy="554037"/>
          </a:xfrm>
        </p:spPr>
        <p:txBody>
          <a:bodyPr>
            <a:normAutofit/>
          </a:bodyPr>
          <a:lstStyle/>
          <a:p>
            <a:r>
              <a:rPr lang="pt-BR" sz="1400" dirty="0" smtClean="0"/>
              <a:t>Relação Número de </a:t>
            </a:r>
            <a:r>
              <a:rPr lang="pt-BR" sz="1600" dirty="0" smtClean="0"/>
              <a:t>itens</a:t>
            </a:r>
            <a:r>
              <a:rPr lang="pt-BR" sz="1400" dirty="0" smtClean="0"/>
              <a:t> oferecidos por quantidade vendida nos 10 países com menos vendas</a:t>
            </a:r>
          </a:p>
        </p:txBody>
      </p:sp>
      <p:pic>
        <p:nvPicPr>
          <p:cNvPr id="8" name="Espaço Reservado para Conteúdo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19777" y="3047578"/>
            <a:ext cx="4613335" cy="2959682"/>
          </a:xfrm>
        </p:spPr>
      </p:pic>
    </p:spTree>
    <p:extLst>
      <p:ext uri="{BB962C8B-B14F-4D97-AF65-F5344CB8AC3E}">
        <p14:creationId xmlns:p14="http://schemas.microsoft.com/office/powerpoint/2010/main" val="3382649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smtClean="0"/>
              <a:t>Questão 4:</a:t>
            </a:r>
            <a:br>
              <a:rPr lang="pt-BR" sz="2400" dirty="0" smtClean="0"/>
            </a:br>
            <a:r>
              <a:rPr lang="pt-BR" sz="2400" dirty="0" smtClean="0"/>
              <a:t>Extra</a:t>
            </a:r>
            <a:endParaRPr lang="pt-BR" sz="2400" dirty="0"/>
          </a:p>
        </p:txBody>
      </p:sp>
      <p:sp>
        <p:nvSpPr>
          <p:cNvPr id="3" name="Espaço Reservado para Conteúdo 2"/>
          <p:cNvSpPr>
            <a:spLocks noGrp="1"/>
          </p:cNvSpPr>
          <p:nvPr>
            <p:ph idx="1"/>
          </p:nvPr>
        </p:nvSpPr>
        <p:spPr/>
        <p:txBody>
          <a:bodyPr/>
          <a:lstStyle/>
          <a:p>
            <a:pPr marL="0" indent="0">
              <a:buNone/>
            </a:pPr>
            <a:r>
              <a:rPr lang="pt-BR" dirty="0" smtClean="0"/>
              <a:t>Conclusão:</a:t>
            </a:r>
          </a:p>
          <a:p>
            <a:pPr marL="0" indent="0">
              <a:buNone/>
            </a:pPr>
            <a:r>
              <a:rPr lang="pt-BR" dirty="0" smtClean="0"/>
              <a:t>O que pode estar acontecendo durante o período analisado, é que, produtos que teriam uma alta taxa de aceitação nesses países não estão sendo oferecidos, dessa forma há uma oportunidade de negócios para que as lojas alcancem novos mercados com produtos específicos.</a:t>
            </a:r>
          </a:p>
          <a:p>
            <a:pPr marL="0" indent="0">
              <a:buNone/>
            </a:pPr>
            <a:r>
              <a:rPr lang="pt-BR" dirty="0" smtClean="0"/>
              <a:t>Podendo até diminuir o número de produtos, e focando nos de maior possibilidade de venda. </a:t>
            </a:r>
            <a:endParaRPr lang="pt-BR" dirty="0"/>
          </a:p>
        </p:txBody>
      </p:sp>
    </p:spTree>
    <p:extLst>
      <p:ext uri="{BB962C8B-B14F-4D97-AF65-F5344CB8AC3E}">
        <p14:creationId xmlns:p14="http://schemas.microsoft.com/office/powerpoint/2010/main" val="93120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sz="3100" dirty="0" smtClean="0"/>
              <a:t>Questão 1: </a:t>
            </a:r>
            <a:br>
              <a:rPr lang="pt-BR" sz="3100" dirty="0" smtClean="0"/>
            </a:br>
            <a:r>
              <a:rPr lang="pt-BR" sz="3100" dirty="0" smtClean="0"/>
              <a:t>As 10 lojas com maior faturamento em pedidos</a:t>
            </a:r>
            <a:endParaRPr lang="pt-BR" sz="3100" dirty="0"/>
          </a:p>
        </p:txBody>
      </p:sp>
      <p:graphicFrame>
        <p:nvGraphicFramePr>
          <p:cNvPr id="6" name="Objeto 5"/>
          <p:cNvGraphicFramePr>
            <a:graphicFrameLocks noChangeAspect="1"/>
          </p:cNvGraphicFramePr>
          <p:nvPr>
            <p:extLst>
              <p:ext uri="{D42A27DB-BD31-4B8C-83A1-F6EECF244321}">
                <p14:modId xmlns:p14="http://schemas.microsoft.com/office/powerpoint/2010/main" val="1606175798"/>
              </p:ext>
            </p:extLst>
          </p:nvPr>
        </p:nvGraphicFramePr>
        <p:xfrm>
          <a:off x="838201" y="1690688"/>
          <a:ext cx="6752422" cy="4346575"/>
        </p:xfrm>
        <a:graphic>
          <a:graphicData uri="http://schemas.openxmlformats.org/presentationml/2006/ole">
            <mc:AlternateContent xmlns:mc="http://schemas.openxmlformats.org/markup-compatibility/2006">
              <mc:Choice xmlns:v="urn:schemas-microsoft-com:vml" Requires="v">
                <p:oleObj spid="_x0000_s1030" name="Planilha" r:id="rId3" imgW="2545009" imgH="2019221" progId="Excel.Sheet.12">
                  <p:embed/>
                </p:oleObj>
              </mc:Choice>
              <mc:Fallback>
                <p:oleObj name="Planilha" r:id="rId3" imgW="2545009" imgH="2019221" progId="Excel.Sheet.12">
                  <p:embed/>
                  <p:pic>
                    <p:nvPicPr>
                      <p:cNvPr id="0" name=""/>
                      <p:cNvPicPr/>
                      <p:nvPr/>
                    </p:nvPicPr>
                    <p:blipFill>
                      <a:blip r:embed="rId4"/>
                      <a:stretch>
                        <a:fillRect/>
                      </a:stretch>
                    </p:blipFill>
                    <p:spPr>
                      <a:xfrm>
                        <a:off x="838201" y="1690688"/>
                        <a:ext cx="6752422" cy="4346575"/>
                      </a:xfrm>
                      <a:prstGeom prst="rect">
                        <a:avLst/>
                      </a:prstGeom>
                    </p:spPr>
                  </p:pic>
                </p:oleObj>
              </mc:Fallback>
            </mc:AlternateContent>
          </a:graphicData>
        </a:graphic>
      </p:graphicFrame>
    </p:spTree>
    <p:extLst>
      <p:ext uri="{BB962C8B-B14F-4D97-AF65-F5344CB8AC3E}">
        <p14:creationId xmlns:p14="http://schemas.microsoft.com/office/powerpoint/2010/main" val="42328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smtClean="0"/>
              <a:t>Questão 1: </a:t>
            </a:r>
            <a:br>
              <a:rPr lang="pt-BR" sz="2800" dirty="0" smtClean="0"/>
            </a:br>
            <a:r>
              <a:rPr lang="pt-BR" sz="2800" dirty="0" smtClean="0"/>
              <a:t>As 10 lojas com maior faturamento em pedidos</a:t>
            </a:r>
            <a:endParaRPr lang="pt-BR" sz="2800" dirty="0"/>
          </a:p>
        </p:txBody>
      </p:sp>
      <p:pic>
        <p:nvPicPr>
          <p:cNvPr id="4" name="Espaço Reservado para Conteú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9751" y="2133600"/>
            <a:ext cx="7074323" cy="3778250"/>
          </a:xfrm>
        </p:spPr>
      </p:pic>
    </p:spTree>
    <p:extLst>
      <p:ext uri="{BB962C8B-B14F-4D97-AF65-F5344CB8AC3E}">
        <p14:creationId xmlns:p14="http://schemas.microsoft.com/office/powerpoint/2010/main" val="301037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Questão 2:</a:t>
            </a:r>
            <a:br>
              <a:rPr lang="pt-BR" dirty="0" smtClean="0"/>
            </a:br>
            <a:r>
              <a:rPr lang="pt-BR" dirty="0" smtClean="0"/>
              <a:t>Ticket médio mensal e volume médio mensal</a:t>
            </a:r>
            <a:endParaRPr lang="pt-BR" dirty="0"/>
          </a:p>
        </p:txBody>
      </p:sp>
      <p:sp>
        <p:nvSpPr>
          <p:cNvPr id="3" name="Espaço Reservado para Conteúdo 2"/>
          <p:cNvSpPr>
            <a:spLocks noGrp="1"/>
          </p:cNvSpPr>
          <p:nvPr>
            <p:ph idx="1"/>
          </p:nvPr>
        </p:nvSpPr>
        <p:spPr/>
        <p:txBody>
          <a:bodyPr>
            <a:normAutofit/>
          </a:bodyPr>
          <a:lstStyle/>
          <a:p>
            <a:r>
              <a:rPr lang="pt-BR" sz="3200" dirty="0" smtClean="0"/>
              <a:t>O ticket médio mensal é de 749826,76;</a:t>
            </a:r>
          </a:p>
          <a:p>
            <a:r>
              <a:rPr lang="pt-BR" sz="3200" dirty="0" smtClean="0"/>
              <a:t>O Volume médio mensal é de 398188.46;</a:t>
            </a:r>
            <a:endParaRPr lang="pt-BR" sz="3200" dirty="0"/>
          </a:p>
        </p:txBody>
      </p:sp>
    </p:spTree>
    <p:extLst>
      <p:ext uri="{BB962C8B-B14F-4D97-AF65-F5344CB8AC3E}">
        <p14:creationId xmlns:p14="http://schemas.microsoft.com/office/powerpoint/2010/main" val="91961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400" dirty="0" smtClean="0"/>
              <a:t>Questão 3:</a:t>
            </a:r>
            <a:br>
              <a:rPr lang="pt-BR" sz="2400" dirty="0" smtClean="0"/>
            </a:br>
            <a:r>
              <a:rPr lang="pt-BR" sz="2400" dirty="0" smtClean="0"/>
              <a:t>Há uma correlação entre o volume de vendas o país e o volume de itens vendidos ? </a:t>
            </a:r>
            <a:endParaRPr lang="pt-BR" sz="2400" dirty="0"/>
          </a:p>
        </p:txBody>
      </p:sp>
      <p:sp>
        <p:nvSpPr>
          <p:cNvPr id="3" name="Espaço Reservado para Conteúdo 2"/>
          <p:cNvSpPr>
            <a:spLocks noGrp="1"/>
          </p:cNvSpPr>
          <p:nvPr>
            <p:ph idx="1"/>
          </p:nvPr>
        </p:nvSpPr>
        <p:spPr>
          <a:xfrm>
            <a:off x="838200" y="2102644"/>
            <a:ext cx="10515600" cy="758957"/>
          </a:xfrm>
        </p:spPr>
        <p:txBody>
          <a:bodyPr>
            <a:normAutofit/>
          </a:bodyPr>
          <a:lstStyle/>
          <a:p>
            <a:pPr marL="0" indent="0">
              <a:buNone/>
            </a:pPr>
            <a:r>
              <a:rPr lang="pt-BR" dirty="0" smtClean="0"/>
              <a:t>Sim, o volume de vendas esta diretamente ligado ao número de vendas ao Reino Unido, com 82,4% das vendas;</a:t>
            </a:r>
          </a:p>
          <a:p>
            <a:pPr marL="0" indent="0">
              <a:buNone/>
            </a:pPr>
            <a:endParaRPr lang="pt-BR"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542" y="3059245"/>
            <a:ext cx="6520916" cy="3540311"/>
          </a:xfrm>
          <a:prstGeom prst="rect">
            <a:avLst/>
          </a:prstGeom>
        </p:spPr>
      </p:pic>
    </p:spTree>
    <p:extLst>
      <p:ext uri="{BB962C8B-B14F-4D97-AF65-F5344CB8AC3E}">
        <p14:creationId xmlns:p14="http://schemas.microsoft.com/office/powerpoint/2010/main" val="14888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2400" dirty="0" smtClean="0"/>
              <a:t>Questão 3:</a:t>
            </a:r>
            <a:br>
              <a:rPr lang="pt-BR" sz="2400" dirty="0" smtClean="0"/>
            </a:br>
            <a:r>
              <a:rPr lang="pt-BR" sz="2400" dirty="0" smtClean="0"/>
              <a:t>Os itens mais e menos vendidos no Reino unido são</a:t>
            </a:r>
            <a:endParaRPr lang="pt-BR" sz="2400" dirty="0"/>
          </a:p>
        </p:txBody>
      </p:sp>
      <p:sp>
        <p:nvSpPr>
          <p:cNvPr id="3" name="Espaço Reservado para Conteúdo 2"/>
          <p:cNvSpPr>
            <a:spLocks noGrp="1"/>
          </p:cNvSpPr>
          <p:nvPr>
            <p:ph idx="1"/>
          </p:nvPr>
        </p:nvSpPr>
        <p:spPr/>
        <p:txBody>
          <a:bodyPr/>
          <a:lstStyle/>
          <a:p>
            <a:pPr marL="0" indent="0">
              <a:buNone/>
            </a:pPr>
            <a:r>
              <a:rPr lang="pt-BR" dirty="0" smtClean="0"/>
              <a:t>O mais vendido é o item com código de estoque 22197, descrito como POPCORN HOLDER;</a:t>
            </a:r>
          </a:p>
          <a:p>
            <a:pPr marL="0" indent="0">
              <a:buNone/>
            </a:pPr>
            <a:endParaRPr lang="pt-BR" dirty="0"/>
          </a:p>
          <a:p>
            <a:pPr marL="0" indent="0">
              <a:buNone/>
            </a:pPr>
            <a:r>
              <a:rPr lang="pt-BR" dirty="0" smtClean="0"/>
              <a:t>O menos vendido é o item </a:t>
            </a:r>
            <a:r>
              <a:rPr lang="pt-BR" dirty="0"/>
              <a:t>com código de estoque</a:t>
            </a:r>
            <a:r>
              <a:rPr lang="pt-BR" dirty="0" smtClean="0"/>
              <a:t> 23007, descrito </a:t>
            </a:r>
            <a:r>
              <a:rPr lang="pt-BR" dirty="0"/>
              <a:t>como</a:t>
            </a:r>
            <a:r>
              <a:rPr lang="pt-BR" dirty="0" smtClean="0"/>
              <a:t> SPACEBOY BABY GIFT SET;</a:t>
            </a:r>
            <a:endParaRPr lang="pt-BR" dirty="0"/>
          </a:p>
        </p:txBody>
      </p:sp>
    </p:spTree>
    <p:extLst>
      <p:ext uri="{BB962C8B-B14F-4D97-AF65-F5344CB8AC3E}">
        <p14:creationId xmlns:p14="http://schemas.microsoft.com/office/powerpoint/2010/main" val="282545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smtClean="0"/>
              <a:t>Questão 4:</a:t>
            </a:r>
            <a:br>
              <a:rPr lang="pt-BR" sz="2400" dirty="0" smtClean="0"/>
            </a:br>
            <a:r>
              <a:rPr lang="pt-BR" sz="2400" dirty="0" smtClean="0"/>
              <a:t>Extra</a:t>
            </a:r>
            <a:endParaRPr lang="pt-BR" sz="2400" dirty="0"/>
          </a:p>
        </p:txBody>
      </p:sp>
      <p:sp>
        <p:nvSpPr>
          <p:cNvPr id="3" name="Espaço Reservado para Conteúdo 2"/>
          <p:cNvSpPr>
            <a:spLocks noGrp="1"/>
          </p:cNvSpPr>
          <p:nvPr>
            <p:ph idx="1"/>
          </p:nvPr>
        </p:nvSpPr>
        <p:spPr/>
        <p:txBody>
          <a:bodyPr>
            <a:normAutofit/>
          </a:bodyPr>
          <a:lstStyle/>
          <a:p>
            <a:pPr marL="0" indent="0">
              <a:buNone/>
            </a:pPr>
            <a:r>
              <a:rPr lang="pt-BR" sz="3600" dirty="0" smtClean="0"/>
              <a:t>Analisando o número de vendas por país, foi observado a grande diferença entre o número de produtos oferecidos para os 10 primeiros no ranque em relação ao 10 últimos. </a:t>
            </a:r>
            <a:endParaRPr lang="pt-BR" sz="3600" dirty="0"/>
          </a:p>
        </p:txBody>
      </p:sp>
    </p:spTree>
    <p:extLst>
      <p:ext uri="{BB962C8B-B14F-4D97-AF65-F5344CB8AC3E}">
        <p14:creationId xmlns:p14="http://schemas.microsoft.com/office/powerpoint/2010/main" val="379661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smtClean="0"/>
              <a:t>Questão 4:</a:t>
            </a:r>
            <a:br>
              <a:rPr lang="pt-BR" sz="2400" dirty="0" smtClean="0"/>
            </a:br>
            <a:r>
              <a:rPr lang="pt-BR" sz="2400" dirty="0" smtClean="0"/>
              <a:t>Extra</a:t>
            </a:r>
            <a:endParaRPr lang="pt-BR" sz="2400" dirty="0"/>
          </a:p>
        </p:txBody>
      </p:sp>
      <p:sp>
        <p:nvSpPr>
          <p:cNvPr id="3" name="Espaço Reservado para Texto 2"/>
          <p:cNvSpPr>
            <a:spLocks noGrp="1"/>
          </p:cNvSpPr>
          <p:nvPr>
            <p:ph type="body" idx="1"/>
          </p:nvPr>
        </p:nvSpPr>
        <p:spPr/>
        <p:txBody>
          <a:bodyPr/>
          <a:lstStyle/>
          <a:p>
            <a:r>
              <a:rPr lang="pt-BR" sz="1800" dirty="0" smtClean="0"/>
              <a:t>Número de itens vendidos nos 10 países com mais vendas</a:t>
            </a:r>
            <a:endParaRPr lang="pt-BR" sz="1800" dirty="0"/>
          </a:p>
        </p:txBody>
      </p:sp>
      <p:pic>
        <p:nvPicPr>
          <p:cNvPr id="7" name="Espaço Reservado para Conteúdo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89213" y="3066065"/>
            <a:ext cx="4343400" cy="2319720"/>
          </a:xfrm>
        </p:spPr>
      </p:pic>
      <p:sp>
        <p:nvSpPr>
          <p:cNvPr id="5" name="Espaço Reservado para Texto 4"/>
          <p:cNvSpPr>
            <a:spLocks noGrp="1"/>
          </p:cNvSpPr>
          <p:nvPr>
            <p:ph type="body" sz="quarter" idx="3"/>
          </p:nvPr>
        </p:nvSpPr>
        <p:spPr/>
        <p:txBody>
          <a:bodyPr/>
          <a:lstStyle/>
          <a:p>
            <a:r>
              <a:rPr lang="pt-BR" sz="1800" dirty="0" smtClean="0"/>
              <a:t>Número de itens vendidos nos 10 países com menos vendas</a:t>
            </a:r>
          </a:p>
        </p:txBody>
      </p:sp>
      <p:pic>
        <p:nvPicPr>
          <p:cNvPr id="8" name="Espaço Reservado para Conteúdo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167563" y="3044992"/>
            <a:ext cx="4338637" cy="2355516"/>
          </a:xfrm>
          <a:prstGeom prst="rect">
            <a:avLst/>
          </a:prstGeom>
        </p:spPr>
      </p:pic>
    </p:spTree>
    <p:extLst>
      <p:ext uri="{BB962C8B-B14F-4D97-AF65-F5344CB8AC3E}">
        <p14:creationId xmlns:p14="http://schemas.microsoft.com/office/powerpoint/2010/main" val="133799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smtClean="0"/>
              <a:t>Questão 4:</a:t>
            </a:r>
            <a:br>
              <a:rPr lang="pt-BR" sz="2400" dirty="0" smtClean="0"/>
            </a:br>
            <a:r>
              <a:rPr lang="pt-BR" sz="2400" dirty="0" smtClean="0"/>
              <a:t>Extra</a:t>
            </a:r>
            <a:endParaRPr lang="pt-BR" sz="2400" dirty="0"/>
          </a:p>
        </p:txBody>
      </p:sp>
      <p:sp>
        <p:nvSpPr>
          <p:cNvPr id="3" name="Espaço Reservado para Conteúdo 2"/>
          <p:cNvSpPr>
            <a:spLocks noGrp="1"/>
          </p:cNvSpPr>
          <p:nvPr>
            <p:ph idx="1"/>
          </p:nvPr>
        </p:nvSpPr>
        <p:spPr/>
        <p:txBody>
          <a:bodyPr>
            <a:normAutofit/>
          </a:bodyPr>
          <a:lstStyle/>
          <a:p>
            <a:pPr marL="0" indent="0">
              <a:buNone/>
            </a:pPr>
            <a:r>
              <a:rPr lang="pt-BR" sz="3600" dirty="0" smtClean="0"/>
              <a:t>Apesar dessa grande diferença pode-se notar que a relação entre produtos oferecidos e quantidade vendida é maior em países com poucas vendas. </a:t>
            </a:r>
            <a:endParaRPr lang="pt-BR" sz="3600" dirty="0"/>
          </a:p>
        </p:txBody>
      </p:sp>
    </p:spTree>
    <p:extLst>
      <p:ext uri="{BB962C8B-B14F-4D97-AF65-F5344CB8AC3E}">
        <p14:creationId xmlns:p14="http://schemas.microsoft.com/office/powerpoint/2010/main" val="3755188155"/>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188</TotalTime>
  <Words>282</Words>
  <Application>Microsoft Office PowerPoint</Application>
  <PresentationFormat>Widescreen</PresentationFormat>
  <Paragraphs>27</Paragraphs>
  <Slides>11</Slides>
  <Notes>0</Notes>
  <HiddenSlides>0</HiddenSlides>
  <MMClips>0</MMClips>
  <ScaleCrop>false</ScaleCrop>
  <HeadingPairs>
    <vt:vector size="8" baseType="variant">
      <vt:variant>
        <vt:lpstr>Fontes usadas</vt:lpstr>
      </vt:variant>
      <vt:variant>
        <vt:i4>3</vt:i4>
      </vt:variant>
      <vt:variant>
        <vt:lpstr>Tema</vt:lpstr>
      </vt:variant>
      <vt:variant>
        <vt:i4>1</vt:i4>
      </vt:variant>
      <vt:variant>
        <vt:lpstr>Servidores OLE inseridos</vt:lpstr>
      </vt:variant>
      <vt:variant>
        <vt:i4>1</vt:i4>
      </vt:variant>
      <vt:variant>
        <vt:lpstr>Títulos de slides</vt:lpstr>
      </vt:variant>
      <vt:variant>
        <vt:i4>11</vt:i4>
      </vt:variant>
    </vt:vector>
  </HeadingPairs>
  <TitlesOfParts>
    <vt:vector size="16" baseType="lpstr">
      <vt:lpstr>Arial</vt:lpstr>
      <vt:lpstr>Century Gothic</vt:lpstr>
      <vt:lpstr>Wingdings 3</vt:lpstr>
      <vt:lpstr>Cacho</vt:lpstr>
      <vt:lpstr>Planilha do Microsoft Excel</vt:lpstr>
      <vt:lpstr>Teste técnico Análise de dados</vt:lpstr>
      <vt:lpstr>Questão 1:  As 10 lojas com maior faturamento em pedidos</vt:lpstr>
      <vt:lpstr>Questão 1:  As 10 lojas com maior faturamento em pedidos</vt:lpstr>
      <vt:lpstr>Questão 2: Ticket médio mensal e volume médio mensal</vt:lpstr>
      <vt:lpstr>Questão 3: Há uma correlação entre o volume de vendas o país e o volume de itens vendidos ? </vt:lpstr>
      <vt:lpstr>Questão 3: Os itens mais e menos vendidos no Reino unido são</vt:lpstr>
      <vt:lpstr>Questão 4: Extra</vt:lpstr>
      <vt:lpstr>Questão 4: Extra</vt:lpstr>
      <vt:lpstr>Questão 4: Extra</vt:lpstr>
      <vt:lpstr>Questão 4: Extra</vt:lpstr>
      <vt:lpstr>Questão 4: Extra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Teste técnico Análise de dados</dc:title>
  <dc:creator>Arilson</dc:creator>
  <cp:lastModifiedBy>Arilson</cp:lastModifiedBy>
  <cp:revision>13</cp:revision>
  <dcterms:created xsi:type="dcterms:W3CDTF">2022-04-18T13:56:44Z</dcterms:created>
  <dcterms:modified xsi:type="dcterms:W3CDTF">2022-04-18T17:05:20Z</dcterms:modified>
</cp:coreProperties>
</file>