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83F2C7A-EBC2-45B6-92E5-CA40423CDE7B}" type="datetimeFigureOut">
              <a:rPr lang="fr-FR" smtClean="0"/>
              <a:t>21/09/2022</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8948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3F2C7A-EBC2-45B6-92E5-CA40423CDE7B}" type="datetimeFigureOut">
              <a:rPr lang="fr-FR" smtClean="0"/>
              <a:t>21/09/2022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381100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5" name="Footer Placeholder 4"/>
          <p:cNvSpPr>
            <a:spLocks noGrp="1"/>
          </p:cNvSpPr>
          <p:nvPr>
            <p:ph type="ftr" sz="quarter" idx="11"/>
          </p:nvPr>
        </p:nvSpPr>
        <p:spPr>
          <a:xfrm>
            <a:off x="804672" y="6227064"/>
            <a:ext cx="10588752" cy="320040"/>
          </a:xfrm>
        </p:spPr>
        <p:txBody>
          <a:body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379884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3F2C7A-EBC2-45B6-92E5-CA40423CDE7B}" type="datetimeFigureOut">
              <a:rPr lang="fr-FR" smtClean="0"/>
              <a:t>21/09/2022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69819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377382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6" name="Footer Placeholder 5"/>
          <p:cNvSpPr>
            <a:spLocks noGrp="1"/>
          </p:cNvSpPr>
          <p:nvPr>
            <p:ph type="ftr" sz="quarter" idx="11"/>
          </p:nvPr>
        </p:nvSpPr>
        <p:spPr>
          <a:xfrm>
            <a:off x="804672" y="6227064"/>
            <a:ext cx="10588752" cy="320040"/>
          </a:xfrm>
        </p:spPr>
        <p:txBody>
          <a:bodyPr/>
          <a:lstStyle/>
          <a:p>
            <a:endParaRPr lang="fr-FR"/>
          </a:p>
        </p:txBody>
      </p:sp>
      <p:sp>
        <p:nvSpPr>
          <p:cNvPr id="7" name="Slide Number Placeholder 6"/>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103277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8" name="Footer Placeholder 7"/>
          <p:cNvSpPr>
            <a:spLocks noGrp="1"/>
          </p:cNvSpPr>
          <p:nvPr>
            <p:ph type="ftr" sz="quarter" idx="11"/>
          </p:nvPr>
        </p:nvSpPr>
        <p:spPr>
          <a:xfrm>
            <a:off x="804672" y="6227064"/>
            <a:ext cx="10588752" cy="320040"/>
          </a:xfrm>
        </p:spPr>
        <p:txBody>
          <a:bodyPr/>
          <a:lstStyle/>
          <a:p>
            <a:endParaRPr lang="fr-FR"/>
          </a:p>
        </p:txBody>
      </p:sp>
      <p:sp>
        <p:nvSpPr>
          <p:cNvPr id="9" name="Slide Number Placeholder 8"/>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27207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D83F2C7A-EBC2-45B6-92E5-CA40423CDE7B}" type="datetimeFigureOut">
              <a:rPr lang="fr-FR" smtClean="0"/>
              <a:t>21/09/2022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384131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3" name="Footer Placeholder 2"/>
          <p:cNvSpPr>
            <a:spLocks noGrp="1"/>
          </p:cNvSpPr>
          <p:nvPr>
            <p:ph type="ftr" sz="quarter" idx="11"/>
          </p:nvPr>
        </p:nvSpPr>
        <p:spPr>
          <a:xfrm>
            <a:off x="804672" y="6227064"/>
            <a:ext cx="10588752" cy="320040"/>
          </a:xfrm>
        </p:spPr>
        <p:txBody>
          <a:bodyPr/>
          <a:lstStyle/>
          <a:p>
            <a:endParaRPr lang="fr-FR"/>
          </a:p>
        </p:txBody>
      </p:sp>
      <p:sp>
        <p:nvSpPr>
          <p:cNvPr id="4" name="Slide Number Placeholder 3"/>
          <p:cNvSpPr>
            <a:spLocks noGrp="1"/>
          </p:cNvSpPr>
          <p:nvPr>
            <p:ph type="sldNum" sz="quarter" idx="12"/>
          </p:nvPr>
        </p:nvSpPr>
        <p:spPr>
          <a:xfrm>
            <a:off x="10469880"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98114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83F2C7A-EBC2-45B6-92E5-CA40423CDE7B}" type="datetimeFigureOut">
              <a:rPr lang="fr-FR" smtClean="0"/>
              <a:t>21/09/2022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23162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D83F2C7A-EBC2-45B6-92E5-CA40423CDE7B}" type="datetimeFigureOut">
              <a:rPr lang="fr-FR" smtClean="0"/>
              <a:t>21/09/2022</a:t>
            </a:fld>
            <a:endParaRPr lang="fr-FR"/>
          </a:p>
        </p:txBody>
      </p:sp>
      <p:sp>
        <p:nvSpPr>
          <p:cNvPr id="6" name="Footer Placeholder 5"/>
          <p:cNvSpPr>
            <a:spLocks noGrp="1"/>
          </p:cNvSpPr>
          <p:nvPr>
            <p:ph type="ftr" sz="quarter" idx="11"/>
          </p:nvPr>
        </p:nvSpPr>
        <p:spPr>
          <a:xfrm>
            <a:off x="804672" y="6227064"/>
            <a:ext cx="5942203" cy="320040"/>
          </a:xfrm>
        </p:spPr>
        <p:txBody>
          <a:bodyPr/>
          <a:lstStyle/>
          <a:p>
            <a:endParaRPr lang="fr-FR"/>
          </a:p>
        </p:txBody>
      </p:sp>
      <p:sp>
        <p:nvSpPr>
          <p:cNvPr id="7" name="Slide Number Placeholder 6"/>
          <p:cNvSpPr>
            <a:spLocks noGrp="1"/>
          </p:cNvSpPr>
          <p:nvPr>
            <p:ph type="sldNum" sz="quarter" idx="12"/>
          </p:nvPr>
        </p:nvSpPr>
        <p:spPr>
          <a:xfrm>
            <a:off x="5828377" y="320040"/>
            <a:ext cx="914400" cy="320040"/>
          </a:xfrm>
        </p:spPr>
        <p:txBody>
          <a:bodyPr/>
          <a:lstStyle/>
          <a:p>
            <a:fld id="{20E97158-90EF-473C-9A52-777C570B1F23}" type="slidenum">
              <a:rPr lang="fr-FR" smtClean="0"/>
              <a:t>‹N°›</a:t>
            </a:fld>
            <a:endParaRPr lang="fr-FR"/>
          </a:p>
        </p:txBody>
      </p:sp>
    </p:spTree>
    <p:extLst>
      <p:ext uri="{BB962C8B-B14F-4D97-AF65-F5344CB8AC3E}">
        <p14:creationId xmlns:p14="http://schemas.microsoft.com/office/powerpoint/2010/main" val="18837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83F2C7A-EBC2-45B6-92E5-CA40423CDE7B}" type="datetimeFigureOut">
              <a:rPr lang="fr-FR" smtClean="0"/>
              <a:t>21/09/2022</a:t>
            </a:fld>
            <a:endParaRPr lang="fr-F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0E97158-90EF-473C-9A52-777C570B1F23}" type="slidenum">
              <a:rPr lang="fr-FR" smtClean="0"/>
              <a:t>‹N°›</a:t>
            </a:fld>
            <a:endParaRPr lang="fr-FR"/>
          </a:p>
        </p:txBody>
      </p:sp>
    </p:spTree>
    <p:extLst>
      <p:ext uri="{BB962C8B-B14F-4D97-AF65-F5344CB8AC3E}">
        <p14:creationId xmlns:p14="http://schemas.microsoft.com/office/powerpoint/2010/main" val="2057051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36BC0-FDF7-4A72-943D-18AA6E64CB58}"/>
              </a:ext>
            </a:extLst>
          </p:cNvPr>
          <p:cNvSpPr>
            <a:spLocks noGrp="1"/>
          </p:cNvSpPr>
          <p:nvPr>
            <p:ph type="ctrTitle"/>
          </p:nvPr>
        </p:nvSpPr>
        <p:spPr/>
        <p:txBody>
          <a:bodyPr/>
          <a:lstStyle/>
          <a:p>
            <a:r>
              <a:rPr lang="fr-FR" dirty="0"/>
              <a:t>Local </a:t>
            </a:r>
            <a:r>
              <a:rPr lang="fr-FR" dirty="0" err="1"/>
              <a:t>Binary</a:t>
            </a:r>
            <a:r>
              <a:rPr lang="fr-FR" dirty="0"/>
              <a:t> Pattern</a:t>
            </a:r>
          </a:p>
        </p:txBody>
      </p:sp>
    </p:spTree>
    <p:extLst>
      <p:ext uri="{BB962C8B-B14F-4D97-AF65-F5344CB8AC3E}">
        <p14:creationId xmlns:p14="http://schemas.microsoft.com/office/powerpoint/2010/main" val="215827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4DBA1-7BE9-4C5B-B1A6-D369FFE84CD8}"/>
              </a:ext>
            </a:extLst>
          </p:cNvPr>
          <p:cNvSpPr>
            <a:spLocks noGrp="1"/>
          </p:cNvSpPr>
          <p:nvPr>
            <p:ph type="title"/>
          </p:nvPr>
        </p:nvSpPr>
        <p:spPr/>
        <p:txBody>
          <a:bodyPr/>
          <a:lstStyle/>
          <a:p>
            <a:r>
              <a:rPr lang="fr-FR" sz="5400" dirty="0"/>
              <a:t>C’est quoi?</a:t>
            </a:r>
          </a:p>
        </p:txBody>
      </p:sp>
    </p:spTree>
    <p:extLst>
      <p:ext uri="{BB962C8B-B14F-4D97-AF65-F5344CB8AC3E}">
        <p14:creationId xmlns:p14="http://schemas.microsoft.com/office/powerpoint/2010/main" val="426103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C475E2C-F2B7-4198-831A-466A084C7055}"/>
              </a:ext>
            </a:extLst>
          </p:cNvPr>
          <p:cNvSpPr txBox="1"/>
          <p:nvPr/>
        </p:nvSpPr>
        <p:spPr>
          <a:xfrm>
            <a:off x="835377" y="338666"/>
            <a:ext cx="10227733" cy="2554545"/>
          </a:xfrm>
          <a:prstGeom prst="rect">
            <a:avLst/>
          </a:prstGeom>
          <a:noFill/>
        </p:spPr>
        <p:txBody>
          <a:bodyPr wrap="square" rtlCol="0">
            <a:spAutoFit/>
          </a:bodyPr>
          <a:lstStyle/>
          <a:p>
            <a:r>
              <a:rPr lang="fr-FR" sz="3200" dirty="0"/>
              <a:t>Le Local </a:t>
            </a:r>
            <a:r>
              <a:rPr lang="fr-FR" sz="3200" dirty="0" err="1"/>
              <a:t>Binary</a:t>
            </a:r>
            <a:r>
              <a:rPr lang="fr-FR" sz="3200" dirty="0"/>
              <a:t> Pattern (LBP) est un opérateur de texture simple mais très efficace qui étiquette les pixels d'une image en seuillant le voisinage de chaque pixel et considère le résultat comme un nombre binaire. </a:t>
            </a:r>
          </a:p>
        </p:txBody>
      </p:sp>
      <p:sp>
        <p:nvSpPr>
          <p:cNvPr id="3" name="ZoneTexte 2">
            <a:extLst>
              <a:ext uri="{FF2B5EF4-FFF2-40B4-BE49-F238E27FC236}">
                <a16:creationId xmlns:a16="http://schemas.microsoft.com/office/drawing/2014/main" id="{32A1FF06-C44A-4921-BB82-AAA4535328B7}"/>
              </a:ext>
            </a:extLst>
          </p:cNvPr>
          <p:cNvSpPr txBox="1"/>
          <p:nvPr/>
        </p:nvSpPr>
        <p:spPr>
          <a:xfrm>
            <a:off x="722488" y="3146778"/>
            <a:ext cx="10250311" cy="3539430"/>
          </a:xfrm>
          <a:prstGeom prst="rect">
            <a:avLst/>
          </a:prstGeom>
          <a:noFill/>
        </p:spPr>
        <p:txBody>
          <a:bodyPr wrap="square" rtlCol="0">
            <a:spAutoFit/>
          </a:bodyPr>
          <a:lstStyle/>
          <a:p>
            <a:r>
              <a:rPr lang="fr-FR" sz="3200" dirty="0"/>
              <a:t>Il est largement utilisée pour la reconnaissance d'images faciales, la segmentation de textures et d'autres applications d'analyse d'images.</a:t>
            </a:r>
          </a:p>
          <a:p>
            <a:endParaRPr lang="fr-FR" sz="3200" dirty="0"/>
          </a:p>
          <a:p>
            <a:r>
              <a:rPr lang="fr-FR" sz="3200" dirty="0"/>
              <a:t>Le LBP détecte les microstructures telles que les bords, les lignes, les taches, les zones plates, qui peuvent être estimées par l'histogramme.</a:t>
            </a:r>
          </a:p>
        </p:txBody>
      </p:sp>
    </p:spTree>
    <p:extLst>
      <p:ext uri="{BB962C8B-B14F-4D97-AF65-F5344CB8AC3E}">
        <p14:creationId xmlns:p14="http://schemas.microsoft.com/office/powerpoint/2010/main" val="306332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FFF8BC7-07C3-41B5-AF20-C3AB60C8914C}"/>
              </a:ext>
            </a:extLst>
          </p:cNvPr>
          <p:cNvSpPr txBox="1"/>
          <p:nvPr/>
        </p:nvSpPr>
        <p:spPr>
          <a:xfrm>
            <a:off x="1016000" y="948267"/>
            <a:ext cx="9302045" cy="5632311"/>
          </a:xfrm>
          <a:prstGeom prst="rect">
            <a:avLst/>
          </a:prstGeom>
          <a:noFill/>
        </p:spPr>
        <p:txBody>
          <a:bodyPr wrap="square" rtlCol="0">
            <a:spAutoFit/>
          </a:bodyPr>
          <a:lstStyle/>
          <a:p>
            <a:pPr marL="342900" indent="-342900">
              <a:buFont typeface="+mj-lt"/>
              <a:buAutoNum type="arabicPeriod"/>
            </a:pPr>
            <a:r>
              <a:rPr lang="fr-FR" sz="2400" dirty="0"/>
              <a:t>CONVERTIR EN GRAYSCALE</a:t>
            </a:r>
          </a:p>
          <a:p>
            <a:pPr marL="342900" indent="-342900">
              <a:buFont typeface="+mj-lt"/>
              <a:buAutoNum type="arabicPeriod"/>
            </a:pPr>
            <a:r>
              <a:rPr lang="fr-FR" sz="2400" dirty="0"/>
              <a:t>POUR CHAQUE PIXEL DE L’IMAGE,CHOISIR UN RAYON R (unité en pixel) ET UN NOMBRE DE VOISINAGE P A CONSIDERER</a:t>
            </a:r>
          </a:p>
          <a:p>
            <a:pPr marL="342900" indent="-342900">
              <a:buFont typeface="+mj-lt"/>
              <a:buAutoNum type="arabicPeriod"/>
            </a:pPr>
            <a:r>
              <a:rPr lang="fr-FR" sz="2400" dirty="0"/>
              <a:t>FAIRE LA DIFFERENCE ENTRE LE PIXEL CENTRAL ET CES VOISINS CHOISI EN 2</a:t>
            </a:r>
          </a:p>
          <a:p>
            <a:pPr marL="342900" indent="-342900">
              <a:buFont typeface="+mj-lt"/>
              <a:buAutoNum type="arabicPeriod"/>
            </a:pPr>
            <a:r>
              <a:rPr lang="fr-FR" sz="2400" dirty="0"/>
              <a:t>APPLIQUER UN SEUILLAGE  EN METTANT 1 POUR LES VALEURS POSITIVES ET 0 POUR LES NEGATIVES.CELA NOUS DONNE UNE VALEUR BINAIRE.</a:t>
            </a:r>
          </a:p>
          <a:p>
            <a:pPr marL="342900" indent="-342900">
              <a:buFont typeface="+mj-lt"/>
              <a:buAutoNum type="arabicPeriod"/>
            </a:pPr>
            <a:r>
              <a:rPr lang="fr-FR" sz="2400" dirty="0"/>
              <a:t>CONVERTIT EN DECIMALE LA VALEUR BINAIRE OBTUNUE EN 4 PUIS LA VALEUR OBTENU SERA CELLE DU PIXEL CENTRAL</a:t>
            </a:r>
          </a:p>
          <a:p>
            <a:pPr marL="342900" indent="-342900">
              <a:buFont typeface="+mj-lt"/>
              <a:buAutoNum type="arabicPeriod"/>
            </a:pPr>
            <a:endParaRPr lang="fr-FR" sz="2400" dirty="0"/>
          </a:p>
          <a:p>
            <a:pPr marL="457200" indent="-457200">
              <a:buFont typeface="+mj-lt"/>
              <a:buAutoNum type="arabicPeriod"/>
            </a:pPr>
            <a:endParaRPr lang="fr-FR" sz="2400" dirty="0"/>
          </a:p>
          <a:p>
            <a:r>
              <a:rPr lang="fr-FR" sz="2400" dirty="0"/>
              <a:t> </a:t>
            </a:r>
          </a:p>
          <a:p>
            <a:pPr marL="342900" indent="-342900">
              <a:buFont typeface="+mj-lt"/>
              <a:buAutoNum type="arabicPeriod"/>
            </a:pPr>
            <a:endParaRPr lang="fr-FR" sz="2400" dirty="0"/>
          </a:p>
        </p:txBody>
      </p:sp>
    </p:spTree>
    <p:extLst>
      <p:ext uri="{BB962C8B-B14F-4D97-AF65-F5344CB8AC3E}">
        <p14:creationId xmlns:p14="http://schemas.microsoft.com/office/powerpoint/2010/main" val="352064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DC2EF6B-47D3-432C-B370-D5072D4D3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512" y="702732"/>
            <a:ext cx="4058355" cy="4865511"/>
          </a:xfrm>
          <a:prstGeom prst="rect">
            <a:avLst/>
          </a:prstGeom>
        </p:spPr>
      </p:pic>
      <p:pic>
        <p:nvPicPr>
          <p:cNvPr id="5" name="Image 4">
            <a:extLst>
              <a:ext uri="{FF2B5EF4-FFF2-40B4-BE49-F238E27FC236}">
                <a16:creationId xmlns:a16="http://schemas.microsoft.com/office/drawing/2014/main" id="{F0B13AD7-3538-4C3B-BF8D-98B7461F3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82" y="1377244"/>
            <a:ext cx="5050507" cy="2765777"/>
          </a:xfrm>
          <a:prstGeom prst="rect">
            <a:avLst/>
          </a:prstGeom>
        </p:spPr>
      </p:pic>
      <p:sp>
        <p:nvSpPr>
          <p:cNvPr id="6" name="ZoneTexte 5">
            <a:extLst>
              <a:ext uri="{FF2B5EF4-FFF2-40B4-BE49-F238E27FC236}">
                <a16:creationId xmlns:a16="http://schemas.microsoft.com/office/drawing/2014/main" id="{AE57A8B9-4F27-44A5-8310-A8F15E0C40D1}"/>
              </a:ext>
            </a:extLst>
          </p:cNvPr>
          <p:cNvSpPr txBox="1"/>
          <p:nvPr/>
        </p:nvSpPr>
        <p:spPr>
          <a:xfrm>
            <a:off x="440267" y="4222044"/>
            <a:ext cx="4854222" cy="307777"/>
          </a:xfrm>
          <a:prstGeom prst="rect">
            <a:avLst/>
          </a:prstGeom>
          <a:noFill/>
        </p:spPr>
        <p:txBody>
          <a:bodyPr wrap="square" rtlCol="0">
            <a:spAutoFit/>
          </a:bodyPr>
          <a:lstStyle/>
          <a:p>
            <a:pPr algn="ctr"/>
            <a:r>
              <a:rPr lang="fr-FR" sz="1400" dirty="0"/>
              <a:t>Différents choix du rayon R et du nombre de voisin P</a:t>
            </a:r>
          </a:p>
        </p:txBody>
      </p:sp>
      <p:sp>
        <p:nvSpPr>
          <p:cNvPr id="7" name="ZoneTexte 6">
            <a:extLst>
              <a:ext uri="{FF2B5EF4-FFF2-40B4-BE49-F238E27FC236}">
                <a16:creationId xmlns:a16="http://schemas.microsoft.com/office/drawing/2014/main" id="{6A6C37D6-310E-4E98-89EB-B7637A1B005D}"/>
              </a:ext>
            </a:extLst>
          </p:cNvPr>
          <p:cNvSpPr txBox="1"/>
          <p:nvPr/>
        </p:nvSpPr>
        <p:spPr>
          <a:xfrm>
            <a:off x="6897512" y="5791200"/>
            <a:ext cx="3917244" cy="307777"/>
          </a:xfrm>
          <a:prstGeom prst="rect">
            <a:avLst/>
          </a:prstGeom>
          <a:noFill/>
        </p:spPr>
        <p:txBody>
          <a:bodyPr wrap="square" rtlCol="0">
            <a:spAutoFit/>
          </a:bodyPr>
          <a:lstStyle/>
          <a:p>
            <a:pPr algn="ctr"/>
            <a:r>
              <a:rPr lang="fr-FR" sz="1400" dirty="0"/>
              <a:t>Illustration de l’algorithme LBP</a:t>
            </a:r>
          </a:p>
        </p:txBody>
      </p:sp>
    </p:spTree>
    <p:extLst>
      <p:ext uri="{BB962C8B-B14F-4D97-AF65-F5344CB8AC3E}">
        <p14:creationId xmlns:p14="http://schemas.microsoft.com/office/powerpoint/2010/main" val="383008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F996EA-A5A6-453C-973A-0E03053350B4}"/>
              </a:ext>
            </a:extLst>
          </p:cNvPr>
          <p:cNvSpPr>
            <a:spLocks noGrp="1"/>
          </p:cNvSpPr>
          <p:nvPr>
            <p:ph type="title"/>
          </p:nvPr>
        </p:nvSpPr>
        <p:spPr>
          <a:xfrm>
            <a:off x="3025422" y="2074730"/>
            <a:ext cx="6141156" cy="1689390"/>
          </a:xfrm>
        </p:spPr>
        <p:txBody>
          <a:bodyPr/>
          <a:lstStyle/>
          <a:p>
            <a:r>
              <a:rPr lang="fr-FR" dirty="0"/>
              <a:t>COMPARAISON PAR HISTOGRAMME</a:t>
            </a:r>
          </a:p>
        </p:txBody>
      </p:sp>
    </p:spTree>
    <p:extLst>
      <p:ext uri="{BB962C8B-B14F-4D97-AF65-F5344CB8AC3E}">
        <p14:creationId xmlns:p14="http://schemas.microsoft.com/office/powerpoint/2010/main" val="112849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993F80E-BC0E-46D0-AD48-FEFE5F708B8A}"/>
              </a:ext>
            </a:extLst>
          </p:cNvPr>
          <p:cNvSpPr txBox="1"/>
          <p:nvPr/>
        </p:nvSpPr>
        <p:spPr>
          <a:xfrm>
            <a:off x="688623" y="519289"/>
            <a:ext cx="9460090" cy="1200329"/>
          </a:xfrm>
          <a:prstGeom prst="rect">
            <a:avLst/>
          </a:prstGeom>
          <a:noFill/>
        </p:spPr>
        <p:txBody>
          <a:bodyPr wrap="none" rtlCol="0">
            <a:spAutoFit/>
          </a:bodyPr>
          <a:lstStyle/>
          <a:p>
            <a:r>
              <a:rPr lang="fr-FR" sz="2400" dirty="0"/>
              <a:t>ON VA CONVERTIR LA REPRESENTATION LBP DE NOS IMAGES</a:t>
            </a:r>
          </a:p>
          <a:p>
            <a:r>
              <a:rPr lang="fr-FR" sz="2400" dirty="0"/>
              <a:t>EN HISTORAMME  ET UTILISER DES METHODES DE CALCULE DE</a:t>
            </a:r>
          </a:p>
          <a:p>
            <a:r>
              <a:rPr lang="fr-FR" sz="2400" dirty="0"/>
              <a:t>DISTANCE POUR LES COMPARER</a:t>
            </a:r>
          </a:p>
        </p:txBody>
      </p:sp>
      <p:pic>
        <p:nvPicPr>
          <p:cNvPr id="4" name="Image 3">
            <a:extLst>
              <a:ext uri="{FF2B5EF4-FFF2-40B4-BE49-F238E27FC236}">
                <a16:creationId xmlns:a16="http://schemas.microsoft.com/office/drawing/2014/main" id="{51E37E0F-B04B-4381-9DED-7E90B4CC7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0" y="1719618"/>
            <a:ext cx="8229616" cy="4438397"/>
          </a:xfrm>
          <a:prstGeom prst="rect">
            <a:avLst/>
          </a:prstGeom>
        </p:spPr>
      </p:pic>
    </p:spTree>
    <p:extLst>
      <p:ext uri="{BB962C8B-B14F-4D97-AF65-F5344CB8AC3E}">
        <p14:creationId xmlns:p14="http://schemas.microsoft.com/office/powerpoint/2010/main" val="164575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6BC25F5-35C3-40CF-80A4-53DB2F1BC3AB}"/>
              </a:ext>
            </a:extLst>
          </p:cNvPr>
          <p:cNvPicPr>
            <a:picLocks noChangeAspect="1"/>
          </p:cNvPicPr>
          <p:nvPr/>
        </p:nvPicPr>
        <p:blipFill>
          <a:blip r:embed="rId2"/>
          <a:stretch>
            <a:fillRect/>
          </a:stretch>
        </p:blipFill>
        <p:spPr>
          <a:xfrm>
            <a:off x="2833511" y="440267"/>
            <a:ext cx="6012039" cy="5396089"/>
          </a:xfrm>
          <a:prstGeom prst="rect">
            <a:avLst/>
          </a:prstGeom>
        </p:spPr>
      </p:pic>
      <p:sp>
        <p:nvSpPr>
          <p:cNvPr id="4" name="ZoneTexte 3">
            <a:extLst>
              <a:ext uri="{FF2B5EF4-FFF2-40B4-BE49-F238E27FC236}">
                <a16:creationId xmlns:a16="http://schemas.microsoft.com/office/drawing/2014/main" id="{86A649AC-CE31-4ABB-94D3-3350AF0CA81A}"/>
              </a:ext>
            </a:extLst>
          </p:cNvPr>
          <p:cNvSpPr txBox="1"/>
          <p:nvPr/>
        </p:nvSpPr>
        <p:spPr>
          <a:xfrm>
            <a:off x="1083733" y="5937956"/>
            <a:ext cx="9279467" cy="307777"/>
          </a:xfrm>
          <a:prstGeom prst="rect">
            <a:avLst/>
          </a:prstGeom>
          <a:noFill/>
        </p:spPr>
        <p:txBody>
          <a:bodyPr wrap="square" rtlCol="0">
            <a:spAutoFit/>
          </a:bodyPr>
          <a:lstStyle/>
          <a:p>
            <a:pPr algn="ctr"/>
            <a:r>
              <a:rPr lang="fr-FR" sz="1400" dirty="0"/>
              <a:t>Quelques méthodes de calcules de distance entre histogrammes</a:t>
            </a:r>
          </a:p>
        </p:txBody>
      </p:sp>
    </p:spTree>
    <p:extLst>
      <p:ext uri="{BB962C8B-B14F-4D97-AF65-F5344CB8AC3E}">
        <p14:creationId xmlns:p14="http://schemas.microsoft.com/office/powerpoint/2010/main" val="140847546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3245</TotalTime>
  <Words>220</Words>
  <Application>Microsoft Office PowerPoint</Application>
  <PresentationFormat>Grand écran</PresentationFormat>
  <Paragraphs>21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Calibri Light</vt:lpstr>
      <vt:lpstr>Rockwell</vt:lpstr>
      <vt:lpstr>Wingdings</vt:lpstr>
      <vt:lpstr>Atlas</vt:lpstr>
      <vt:lpstr>Local Binary Pattern</vt:lpstr>
      <vt:lpstr>C’est quoi?</vt:lpstr>
      <vt:lpstr>Présentation PowerPoint</vt:lpstr>
      <vt:lpstr>Présentation PowerPoint</vt:lpstr>
      <vt:lpstr>Présentation PowerPoint</vt:lpstr>
      <vt:lpstr>COMPARAISON PAR HISTOGRAMME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fundamentals</dc:title>
  <dc:creator>ambi</dc:creator>
  <cp:lastModifiedBy>ambi</cp:lastModifiedBy>
  <cp:revision>32</cp:revision>
  <dcterms:created xsi:type="dcterms:W3CDTF">2022-09-06T07:44:34Z</dcterms:created>
  <dcterms:modified xsi:type="dcterms:W3CDTF">2022-09-21T21:05:48Z</dcterms:modified>
</cp:coreProperties>
</file>