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70" r:id="rId4"/>
  </p:sldMasterIdLst>
  <p:notesMasterIdLst>
    <p:notesMasterId r:id="rId12"/>
  </p:notesMasterIdLst>
  <p:sldIdLst>
    <p:sldId id="337" r:id="rId5"/>
    <p:sldId id="320" r:id="rId6"/>
    <p:sldId id="306" r:id="rId7"/>
    <p:sldId id="287" r:id="rId8"/>
    <p:sldId id="298" r:id="rId9"/>
    <p:sldId id="310" r:id="rId10"/>
    <p:sldId id="29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6" autoAdjust="0"/>
    <p:restoredTop sz="96196" autoAdjust="0"/>
  </p:normalViewPr>
  <p:slideViewPr>
    <p:cSldViewPr snapToGrid="0" showGuides="1">
      <p:cViewPr varScale="1">
        <p:scale>
          <a:sx n="105" d="100"/>
          <a:sy n="105" d="100"/>
        </p:scale>
        <p:origin x="840" y="78"/>
      </p:cViewPr>
      <p:guideLst>
        <p:guide orient="horz" pos="2255"/>
        <p:guide pos="38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noAutofit/>
          </a:bodyPr>
          <a:lstStyle/>
          <a:p>
            <a:endParaRPr lang="en-US" dirty="0"/>
          </a:p>
        </p:txBody>
      </p:sp>
      <p:grpSp>
        <p:nvGrpSpPr>
          <p:cNvPr id="3" name="Group 2"/>
          <p:cNvGrpSpPr/>
          <p:nvPr userDrawn="1"/>
        </p:nvGrpSpPr>
        <p:grpSpPr>
          <a:xfrm>
            <a:off x="218787" y="2622975"/>
            <a:ext cx="11517590" cy="3946317"/>
            <a:chOff x="218787" y="2622975"/>
            <a:chExt cx="11517590" cy="3946317"/>
          </a:xfrm>
          <a:solidFill>
            <a:schemeClr val="bg1">
              <a:alpha val="5000"/>
            </a:schemeClr>
          </a:solidFill>
        </p:grpSpPr>
        <p:grpSp>
          <p:nvGrpSpPr>
            <p:cNvPr id="4" name="Group 3"/>
            <p:cNvGrpSpPr/>
            <p:nvPr/>
          </p:nvGrpSpPr>
          <p:grpSpPr>
            <a:xfrm rot="12366785">
              <a:off x="10129411" y="5122363"/>
              <a:ext cx="1606966" cy="1446929"/>
              <a:chOff x="6486650" y="2648852"/>
              <a:chExt cx="2745260" cy="2471860"/>
            </a:xfrm>
            <a:grpFill/>
          </p:grpSpPr>
          <p:sp>
            <p:nvSpPr>
              <p:cNvPr id="39" name="Freeform: Shape 38"/>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p:cNvGrpSpPr/>
              <p:nvPr/>
            </p:nvGrpSpPr>
            <p:grpSpPr>
              <a:xfrm>
                <a:off x="7392963" y="2648852"/>
                <a:ext cx="1838947" cy="1835405"/>
                <a:chOff x="7167947" y="1624190"/>
                <a:chExt cx="2677922" cy="2672763"/>
              </a:xfrm>
              <a:grpFill/>
            </p:grpSpPr>
            <p:sp>
              <p:nvSpPr>
                <p:cNvPr id="41" name="Freeform: Shape 40"/>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p:cNvGrpSpPr/>
            <p:nvPr/>
          </p:nvGrpSpPr>
          <p:grpSpPr>
            <a:xfrm rot="2159485">
              <a:off x="10055501" y="2964359"/>
              <a:ext cx="1639387" cy="985059"/>
              <a:chOff x="2753518" y="3556278"/>
              <a:chExt cx="2028524" cy="1218879"/>
            </a:xfrm>
            <a:grpFill/>
          </p:grpSpPr>
          <p:sp>
            <p:nvSpPr>
              <p:cNvPr id="35" name="Freeform: Shape 34"/>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p:cNvGrpSpPr/>
              <p:nvPr/>
            </p:nvGrpSpPr>
            <p:grpSpPr>
              <a:xfrm>
                <a:off x="3563163" y="3556278"/>
                <a:ext cx="1218879" cy="1218879"/>
                <a:chOff x="3264582" y="1870309"/>
                <a:chExt cx="1774962" cy="1774962"/>
              </a:xfrm>
              <a:grpFill/>
            </p:grpSpPr>
            <p:sp>
              <p:nvSpPr>
                <p:cNvPr id="37" name="Freeform: Shape 36"/>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p:cNvGrpSpPr/>
            <p:nvPr/>
          </p:nvGrpSpPr>
          <p:grpSpPr>
            <a:xfrm rot="2246763">
              <a:off x="932314" y="2900862"/>
              <a:ext cx="3054679" cy="1218879"/>
              <a:chOff x="1727363" y="3556278"/>
              <a:chExt cx="3054679" cy="1218879"/>
            </a:xfrm>
            <a:grpFill/>
          </p:grpSpPr>
          <p:sp>
            <p:nvSpPr>
              <p:cNvPr id="30" name="Freeform: Shape 29"/>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p:cNvGrpSpPr/>
              <p:nvPr/>
            </p:nvGrpSpPr>
            <p:grpSpPr>
              <a:xfrm>
                <a:off x="3563163" y="3556278"/>
                <a:ext cx="1218879" cy="1218879"/>
                <a:chOff x="3264582" y="1870309"/>
                <a:chExt cx="1774962" cy="1774962"/>
              </a:xfrm>
              <a:grpFill/>
            </p:grpSpPr>
            <p:sp>
              <p:nvSpPr>
                <p:cNvPr id="33" name="Freeform: Shape 32"/>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p:cNvGrpSpPr/>
            <p:nvPr/>
          </p:nvGrpSpPr>
          <p:grpSpPr>
            <a:xfrm>
              <a:off x="6486650" y="2648852"/>
              <a:ext cx="2745260" cy="2471860"/>
              <a:chOff x="6486650" y="2648852"/>
              <a:chExt cx="2745260" cy="2471860"/>
            </a:xfrm>
            <a:grpFill/>
          </p:grpSpPr>
          <p:sp>
            <p:nvSpPr>
              <p:cNvPr id="26" name="Freeform: Shape 25"/>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p:cNvGrpSpPr/>
              <p:nvPr/>
            </p:nvGrpSpPr>
            <p:grpSpPr>
              <a:xfrm>
                <a:off x="7392963" y="2648852"/>
                <a:ext cx="1838947" cy="1835405"/>
                <a:chOff x="7167947" y="1624190"/>
                <a:chExt cx="2677922" cy="2672763"/>
              </a:xfrm>
              <a:grpFill/>
            </p:grpSpPr>
            <p:sp>
              <p:nvSpPr>
                <p:cNvPr id="28" name="Freeform: Shape 27"/>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p:cNvGrpSpPr/>
            <p:nvPr/>
          </p:nvGrpSpPr>
          <p:grpSpPr>
            <a:xfrm rot="18655185">
              <a:off x="7923365" y="4809769"/>
              <a:ext cx="1639387" cy="985059"/>
              <a:chOff x="2753518" y="3556278"/>
              <a:chExt cx="2028524" cy="1218879"/>
            </a:xfrm>
            <a:grpFill/>
          </p:grpSpPr>
          <p:sp>
            <p:nvSpPr>
              <p:cNvPr id="22" name="Freeform: Shape 21"/>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p:cNvGrpSpPr/>
              <p:nvPr/>
            </p:nvGrpSpPr>
            <p:grpSpPr>
              <a:xfrm>
                <a:off x="3563163" y="3556278"/>
                <a:ext cx="1218879" cy="1218879"/>
                <a:chOff x="3264582" y="1870309"/>
                <a:chExt cx="1774962" cy="1774962"/>
              </a:xfrm>
              <a:grpFill/>
            </p:grpSpPr>
            <p:sp>
              <p:nvSpPr>
                <p:cNvPr id="24" name="Freeform: Shape 23"/>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p:cNvGrpSpPr/>
            <p:nvPr/>
          </p:nvGrpSpPr>
          <p:grpSpPr>
            <a:xfrm>
              <a:off x="218787" y="4076953"/>
              <a:ext cx="2745260" cy="2471860"/>
              <a:chOff x="6486650" y="2648852"/>
              <a:chExt cx="2745260" cy="2471860"/>
            </a:xfrm>
            <a:grpFill/>
          </p:grpSpPr>
          <p:sp>
            <p:nvSpPr>
              <p:cNvPr id="18" name="Freeform: Shape 17"/>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p:cNvGrpSpPr/>
              <p:nvPr/>
            </p:nvGrpSpPr>
            <p:grpSpPr>
              <a:xfrm>
                <a:off x="7392963" y="2648852"/>
                <a:ext cx="1838947" cy="1835405"/>
                <a:chOff x="7167947" y="1624190"/>
                <a:chExt cx="2677922" cy="2672763"/>
              </a:xfrm>
              <a:grpFill/>
            </p:grpSpPr>
            <p:sp>
              <p:nvSpPr>
                <p:cNvPr id="20" name="Freeform: Shape 19"/>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2_Images &amp; Contents Layout">
    <p:spTree>
      <p:nvGrpSpPr>
        <p:cNvPr id="1" name=""/>
        <p:cNvGrpSpPr/>
        <p:nvPr/>
      </p:nvGrpSpPr>
      <p:grpSpPr>
        <a:xfrm>
          <a:off x="0" y="0"/>
          <a:ext cx="0" cy="0"/>
          <a:chOff x="0" y="0"/>
          <a:chExt cx="0" cy="0"/>
        </a:xfrm>
      </p:grpSpPr>
      <p:sp>
        <p:nvSpPr>
          <p:cNvPr id="122" name="그림 개체 틀 121"/>
          <p:cNvSpPr>
            <a:spLocks noGrp="1"/>
          </p:cNvSpPr>
          <p:nvPr>
            <p:ph type="pic" sz="quarter" idx="65" hasCustomPrompt="1"/>
          </p:nvPr>
        </p:nvSpPr>
        <p:spPr>
          <a:xfrm>
            <a:off x="5164510" y="635634"/>
            <a:ext cx="6379790" cy="5586731"/>
          </a:xfrm>
          <a:custGeom>
            <a:avLst/>
            <a:gdLst>
              <a:gd name="connsiteX0" fmla="*/ 0 w 6379790"/>
              <a:gd name="connsiteY0" fmla="*/ 4788536 h 5586731"/>
              <a:gd name="connsiteX1" fmla="*/ 797474 w 6379790"/>
              <a:gd name="connsiteY1" fmla="*/ 4788536 h 5586731"/>
              <a:gd name="connsiteX2" fmla="*/ 797474 w 6379790"/>
              <a:gd name="connsiteY2" fmla="*/ 5586731 h 5586731"/>
              <a:gd name="connsiteX3" fmla="*/ 0 w 6379790"/>
              <a:gd name="connsiteY3" fmla="*/ 5586731 h 5586731"/>
              <a:gd name="connsiteX4" fmla="*/ 2392422 w 6379790"/>
              <a:gd name="connsiteY4" fmla="*/ 3990341 h 5586731"/>
              <a:gd name="connsiteX5" fmla="*/ 2392422 w 6379790"/>
              <a:gd name="connsiteY5" fmla="*/ 4788536 h 5586731"/>
              <a:gd name="connsiteX6" fmla="*/ 3189895 w 6379790"/>
              <a:gd name="connsiteY6" fmla="*/ 4788536 h 5586731"/>
              <a:gd name="connsiteX7" fmla="*/ 3189895 w 6379790"/>
              <a:gd name="connsiteY7" fmla="*/ 3990341 h 5586731"/>
              <a:gd name="connsiteX8" fmla="*/ 0 w 6379790"/>
              <a:gd name="connsiteY8" fmla="*/ 3192146 h 5586731"/>
              <a:gd name="connsiteX9" fmla="*/ 797474 w 6379790"/>
              <a:gd name="connsiteY9" fmla="*/ 3192146 h 5586731"/>
              <a:gd name="connsiteX10" fmla="*/ 797474 w 6379790"/>
              <a:gd name="connsiteY10" fmla="*/ 3990341 h 5586731"/>
              <a:gd name="connsiteX11" fmla="*/ 0 w 6379790"/>
              <a:gd name="connsiteY11" fmla="*/ 3990341 h 5586731"/>
              <a:gd name="connsiteX12" fmla="*/ 1594948 w 6379790"/>
              <a:gd name="connsiteY12" fmla="*/ 0 h 5586731"/>
              <a:gd name="connsiteX13" fmla="*/ 3189895 w 6379790"/>
              <a:gd name="connsiteY13" fmla="*/ 0 h 5586731"/>
              <a:gd name="connsiteX14" fmla="*/ 3189895 w 6379790"/>
              <a:gd name="connsiteY14" fmla="*/ 797563 h 5586731"/>
              <a:gd name="connsiteX15" fmla="*/ 3987369 w 6379790"/>
              <a:gd name="connsiteY15" fmla="*/ 797563 h 5586731"/>
              <a:gd name="connsiteX16" fmla="*/ 3987369 w 6379790"/>
              <a:gd name="connsiteY16" fmla="*/ 0 h 5586731"/>
              <a:gd name="connsiteX17" fmla="*/ 6379790 w 6379790"/>
              <a:gd name="connsiteY17" fmla="*/ 0 h 5586731"/>
              <a:gd name="connsiteX18" fmla="*/ 6379790 w 6379790"/>
              <a:gd name="connsiteY18" fmla="*/ 797561 h 5586731"/>
              <a:gd name="connsiteX19" fmla="*/ 6379790 w 6379790"/>
              <a:gd name="connsiteY19" fmla="*/ 797562 h 5586731"/>
              <a:gd name="connsiteX20" fmla="*/ 6379790 w 6379790"/>
              <a:gd name="connsiteY20" fmla="*/ 1595756 h 5586731"/>
              <a:gd name="connsiteX21" fmla="*/ 5582317 w 6379790"/>
              <a:gd name="connsiteY21" fmla="*/ 1595756 h 5586731"/>
              <a:gd name="connsiteX22" fmla="*/ 5582317 w 6379790"/>
              <a:gd name="connsiteY22" fmla="*/ 2393951 h 5586731"/>
              <a:gd name="connsiteX23" fmla="*/ 6379790 w 6379790"/>
              <a:gd name="connsiteY23" fmla="*/ 2393951 h 5586731"/>
              <a:gd name="connsiteX24" fmla="*/ 6379790 w 6379790"/>
              <a:gd name="connsiteY24" fmla="*/ 3192146 h 5586731"/>
              <a:gd name="connsiteX25" fmla="*/ 6379790 w 6379790"/>
              <a:gd name="connsiteY25" fmla="*/ 3990341 h 5586731"/>
              <a:gd name="connsiteX26" fmla="*/ 6379790 w 6379790"/>
              <a:gd name="connsiteY26" fmla="*/ 4788536 h 5586731"/>
              <a:gd name="connsiteX27" fmla="*/ 6379790 w 6379790"/>
              <a:gd name="connsiteY27" fmla="*/ 5586731 h 5586731"/>
              <a:gd name="connsiteX28" fmla="*/ 5582316 w 6379790"/>
              <a:gd name="connsiteY28" fmla="*/ 5586731 h 5586731"/>
              <a:gd name="connsiteX29" fmla="*/ 5582316 w 6379790"/>
              <a:gd name="connsiteY29" fmla="*/ 4788536 h 5586731"/>
              <a:gd name="connsiteX30" fmla="*/ 4784843 w 6379790"/>
              <a:gd name="connsiteY30" fmla="*/ 4788536 h 5586731"/>
              <a:gd name="connsiteX31" fmla="*/ 4784843 w 6379790"/>
              <a:gd name="connsiteY31" fmla="*/ 5586731 h 5586731"/>
              <a:gd name="connsiteX32" fmla="*/ 3987369 w 6379790"/>
              <a:gd name="connsiteY32" fmla="*/ 5586731 h 5586731"/>
              <a:gd name="connsiteX33" fmla="*/ 3189895 w 6379790"/>
              <a:gd name="connsiteY33" fmla="*/ 5586731 h 5586731"/>
              <a:gd name="connsiteX34" fmla="*/ 2392422 w 6379790"/>
              <a:gd name="connsiteY34" fmla="*/ 5586731 h 5586731"/>
              <a:gd name="connsiteX35" fmla="*/ 2392421 w 6379790"/>
              <a:gd name="connsiteY35" fmla="*/ 5586731 h 5586731"/>
              <a:gd name="connsiteX36" fmla="*/ 1594948 w 6379790"/>
              <a:gd name="connsiteY36" fmla="*/ 5586731 h 5586731"/>
              <a:gd name="connsiteX37" fmla="*/ 1594948 w 6379790"/>
              <a:gd name="connsiteY37" fmla="*/ 4788536 h 5586731"/>
              <a:gd name="connsiteX38" fmla="*/ 797474 w 6379790"/>
              <a:gd name="connsiteY38" fmla="*/ 4788536 h 5586731"/>
              <a:gd name="connsiteX39" fmla="*/ 797474 w 6379790"/>
              <a:gd name="connsiteY39" fmla="*/ 3990341 h 5586731"/>
              <a:gd name="connsiteX40" fmla="*/ 1594948 w 6379790"/>
              <a:gd name="connsiteY40" fmla="*/ 3990341 h 5586731"/>
              <a:gd name="connsiteX41" fmla="*/ 1594948 w 6379790"/>
              <a:gd name="connsiteY41" fmla="*/ 3192146 h 5586731"/>
              <a:gd name="connsiteX42" fmla="*/ 2392421 w 6379790"/>
              <a:gd name="connsiteY42" fmla="*/ 3192146 h 5586731"/>
              <a:gd name="connsiteX43" fmla="*/ 2392421 w 6379790"/>
              <a:gd name="connsiteY43" fmla="*/ 2393951 h 5586731"/>
              <a:gd name="connsiteX44" fmla="*/ 1594948 w 6379790"/>
              <a:gd name="connsiteY44" fmla="*/ 2393951 h 5586731"/>
              <a:gd name="connsiteX45" fmla="*/ 1594948 w 6379790"/>
              <a:gd name="connsiteY45" fmla="*/ 3192146 h 5586731"/>
              <a:gd name="connsiteX46" fmla="*/ 797474 w 6379790"/>
              <a:gd name="connsiteY46" fmla="*/ 3192146 h 5586731"/>
              <a:gd name="connsiteX47" fmla="*/ 797474 w 6379790"/>
              <a:gd name="connsiteY47" fmla="*/ 2393951 h 5586731"/>
              <a:gd name="connsiteX48" fmla="*/ 0 w 6379790"/>
              <a:gd name="connsiteY48" fmla="*/ 2393951 h 5586731"/>
              <a:gd name="connsiteX49" fmla="*/ 0 w 6379790"/>
              <a:gd name="connsiteY49" fmla="*/ 1595756 h 5586731"/>
              <a:gd name="connsiteX50" fmla="*/ 797474 w 6379790"/>
              <a:gd name="connsiteY50" fmla="*/ 1595756 h 5586731"/>
              <a:gd name="connsiteX51" fmla="*/ 797474 w 6379790"/>
              <a:gd name="connsiteY51" fmla="*/ 797565 h 5586731"/>
              <a:gd name="connsiteX52" fmla="*/ 1594948 w 6379790"/>
              <a:gd name="connsiteY52" fmla="*/ 797565 h 5586731"/>
              <a:gd name="connsiteX53" fmla="*/ 1594948 w 6379790"/>
              <a:gd name="connsiteY53" fmla="*/ 1595756 h 5586731"/>
              <a:gd name="connsiteX54" fmla="*/ 2392421 w 6379790"/>
              <a:gd name="connsiteY54" fmla="*/ 1595756 h 5586731"/>
              <a:gd name="connsiteX55" fmla="*/ 2392421 w 6379790"/>
              <a:gd name="connsiteY55" fmla="*/ 797565 h 5586731"/>
              <a:gd name="connsiteX56" fmla="*/ 1594948 w 6379790"/>
              <a:gd name="connsiteY56" fmla="*/ 797565 h 5586731"/>
              <a:gd name="connsiteX57" fmla="*/ 0 w 6379790"/>
              <a:gd name="connsiteY57" fmla="*/ 0 h 5586731"/>
              <a:gd name="connsiteX58" fmla="*/ 797474 w 6379790"/>
              <a:gd name="connsiteY58" fmla="*/ 0 h 5586731"/>
              <a:gd name="connsiteX59" fmla="*/ 797474 w 6379790"/>
              <a:gd name="connsiteY59" fmla="*/ 797565 h 5586731"/>
              <a:gd name="connsiteX60" fmla="*/ 0 w 6379790"/>
              <a:gd name="connsiteY60" fmla="*/ 797565 h 558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79790" h="5586731">
                <a:moveTo>
                  <a:pt x="0" y="4788536"/>
                </a:moveTo>
                <a:lnTo>
                  <a:pt x="797474" y="4788536"/>
                </a:lnTo>
                <a:lnTo>
                  <a:pt x="797474" y="5586731"/>
                </a:lnTo>
                <a:lnTo>
                  <a:pt x="0" y="5586731"/>
                </a:lnTo>
                <a:close/>
                <a:moveTo>
                  <a:pt x="2392422" y="3990341"/>
                </a:moveTo>
                <a:lnTo>
                  <a:pt x="2392422" y="4788536"/>
                </a:lnTo>
                <a:lnTo>
                  <a:pt x="3189895" y="4788536"/>
                </a:lnTo>
                <a:lnTo>
                  <a:pt x="3189895" y="3990341"/>
                </a:lnTo>
                <a:close/>
                <a:moveTo>
                  <a:pt x="0" y="3192146"/>
                </a:moveTo>
                <a:lnTo>
                  <a:pt x="797474" y="3192146"/>
                </a:lnTo>
                <a:lnTo>
                  <a:pt x="797474" y="3990341"/>
                </a:lnTo>
                <a:lnTo>
                  <a:pt x="0" y="3990341"/>
                </a:lnTo>
                <a:close/>
                <a:moveTo>
                  <a:pt x="1594948" y="0"/>
                </a:moveTo>
                <a:lnTo>
                  <a:pt x="3189895" y="0"/>
                </a:lnTo>
                <a:lnTo>
                  <a:pt x="3189895" y="797563"/>
                </a:lnTo>
                <a:lnTo>
                  <a:pt x="3987369" y="797563"/>
                </a:lnTo>
                <a:lnTo>
                  <a:pt x="3987369" y="0"/>
                </a:lnTo>
                <a:lnTo>
                  <a:pt x="6379790" y="0"/>
                </a:lnTo>
                <a:lnTo>
                  <a:pt x="6379790" y="797561"/>
                </a:lnTo>
                <a:lnTo>
                  <a:pt x="6379790" y="797562"/>
                </a:lnTo>
                <a:lnTo>
                  <a:pt x="6379790" y="1595756"/>
                </a:lnTo>
                <a:lnTo>
                  <a:pt x="5582317" y="1595756"/>
                </a:lnTo>
                <a:lnTo>
                  <a:pt x="5582317" y="2393951"/>
                </a:lnTo>
                <a:lnTo>
                  <a:pt x="6379790" y="2393951"/>
                </a:lnTo>
                <a:lnTo>
                  <a:pt x="6379790" y="3192146"/>
                </a:lnTo>
                <a:lnTo>
                  <a:pt x="6379790" y="3990341"/>
                </a:lnTo>
                <a:lnTo>
                  <a:pt x="6379790" y="4788536"/>
                </a:lnTo>
                <a:lnTo>
                  <a:pt x="6379790" y="5586731"/>
                </a:lnTo>
                <a:lnTo>
                  <a:pt x="5582316" y="5586731"/>
                </a:lnTo>
                <a:lnTo>
                  <a:pt x="5582316" y="4788536"/>
                </a:lnTo>
                <a:lnTo>
                  <a:pt x="4784843" y="4788536"/>
                </a:lnTo>
                <a:lnTo>
                  <a:pt x="4784843" y="5586731"/>
                </a:lnTo>
                <a:lnTo>
                  <a:pt x="3987369" y="5586731"/>
                </a:lnTo>
                <a:lnTo>
                  <a:pt x="3189895" y="5586731"/>
                </a:lnTo>
                <a:lnTo>
                  <a:pt x="2392422" y="5586731"/>
                </a:lnTo>
                <a:lnTo>
                  <a:pt x="2392421" y="5586731"/>
                </a:lnTo>
                <a:lnTo>
                  <a:pt x="1594948" y="5586731"/>
                </a:lnTo>
                <a:lnTo>
                  <a:pt x="1594948" y="4788536"/>
                </a:lnTo>
                <a:lnTo>
                  <a:pt x="797474" y="4788536"/>
                </a:lnTo>
                <a:lnTo>
                  <a:pt x="797474" y="3990341"/>
                </a:lnTo>
                <a:lnTo>
                  <a:pt x="1594948" y="3990341"/>
                </a:lnTo>
                <a:lnTo>
                  <a:pt x="1594948" y="3192146"/>
                </a:lnTo>
                <a:lnTo>
                  <a:pt x="2392421" y="3192146"/>
                </a:lnTo>
                <a:lnTo>
                  <a:pt x="2392421" y="2393951"/>
                </a:lnTo>
                <a:lnTo>
                  <a:pt x="1594948" y="2393951"/>
                </a:lnTo>
                <a:lnTo>
                  <a:pt x="1594948" y="3192146"/>
                </a:lnTo>
                <a:lnTo>
                  <a:pt x="797474" y="3192146"/>
                </a:lnTo>
                <a:lnTo>
                  <a:pt x="797474" y="2393951"/>
                </a:lnTo>
                <a:lnTo>
                  <a:pt x="0" y="2393951"/>
                </a:lnTo>
                <a:lnTo>
                  <a:pt x="0" y="1595756"/>
                </a:lnTo>
                <a:lnTo>
                  <a:pt x="797474" y="1595756"/>
                </a:lnTo>
                <a:lnTo>
                  <a:pt x="797474" y="797565"/>
                </a:lnTo>
                <a:lnTo>
                  <a:pt x="1594948" y="797565"/>
                </a:lnTo>
                <a:lnTo>
                  <a:pt x="1594948" y="1595756"/>
                </a:lnTo>
                <a:lnTo>
                  <a:pt x="2392421" y="1595756"/>
                </a:lnTo>
                <a:lnTo>
                  <a:pt x="2392421" y="797565"/>
                </a:lnTo>
                <a:lnTo>
                  <a:pt x="1594948" y="797565"/>
                </a:lnTo>
                <a:close/>
                <a:moveTo>
                  <a:pt x="0" y="0"/>
                </a:moveTo>
                <a:lnTo>
                  <a:pt x="797474" y="0"/>
                </a:lnTo>
                <a:lnTo>
                  <a:pt x="797474" y="797565"/>
                </a:lnTo>
                <a:lnTo>
                  <a:pt x="0" y="797565"/>
                </a:lnTo>
                <a:close/>
              </a:path>
            </a:pathLst>
          </a:custGeom>
          <a:solidFill>
            <a:schemeClr val="bg1">
              <a:lumMod val="95000"/>
            </a:schemeClr>
          </a:solidFill>
          <a:ln w="25400">
            <a:noFill/>
          </a:ln>
          <a:effectLst/>
        </p:spPr>
        <p:txBody>
          <a:bodyPr wrap="square" anchor="ctr">
            <a:noAutofit/>
          </a:bodyPr>
          <a:lstStyle>
            <a:lvl1pPr marL="0" indent="0" algn="ctr">
              <a:buFontTx/>
              <a:buNone/>
              <a:defRPr sz="1600">
                <a:solidFill>
                  <a:schemeClr val="tx1">
                    <a:lumMod val="75000"/>
                    <a:lumOff val="25000"/>
                  </a:schemeClr>
                </a:solidFill>
                <a:latin typeface="+mn-lt"/>
                <a:cs typeface="Arial" panose="020B0604020202020204" pitchFamily="34" charset="0"/>
              </a:defRPr>
            </a:lvl1pPr>
          </a:lstStyle>
          <a:p>
            <a:r>
              <a:rPr lang="en-US" altLang="ko-KR" dirty="0"/>
              <a:t>Place Your Picture Here and send to back</a:t>
            </a:r>
            <a:endParaRPr lang="ko-KR"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3_Images &amp; Contents Layout">
    <p:spTree>
      <p:nvGrpSpPr>
        <p:cNvPr id="1" name=""/>
        <p:cNvGrpSpPr/>
        <p:nvPr/>
      </p:nvGrpSpPr>
      <p:grpSpPr>
        <a:xfrm>
          <a:off x="0" y="0"/>
          <a:ext cx="0" cy="0"/>
          <a:chOff x="0" y="0"/>
          <a:chExt cx="0" cy="0"/>
        </a:xfrm>
      </p:grpSpPr>
      <p:sp>
        <p:nvSpPr>
          <p:cNvPr id="2" name="그림 개체 틀 8"/>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defRPr sz="2400"/>
            </a:lvl1pPr>
          </a:lstStyle>
          <a:p>
            <a:r>
              <a:rPr lang="en-US" altLang="ko-KR" dirty="0"/>
              <a:t>Your Picture Here and send to back</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0_Images &amp; Contents Layout">
    <p:spTree>
      <p:nvGrpSpPr>
        <p:cNvPr id="1" name=""/>
        <p:cNvGrpSpPr/>
        <p:nvPr/>
      </p:nvGrpSpPr>
      <p:grpSpPr>
        <a:xfrm>
          <a:off x="0" y="0"/>
          <a:ext cx="0" cy="0"/>
          <a:chOff x="0" y="0"/>
          <a:chExt cx="0" cy="0"/>
        </a:xfrm>
      </p:grpSpPr>
      <p:sp>
        <p:nvSpPr>
          <p:cNvPr id="12" name="그림 개체 틀 11"/>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anose="020B0604020202020204" pitchFamily="34" charset="0"/>
              </a:defRPr>
            </a:lvl1pPr>
          </a:lstStyle>
          <a:p>
            <a:r>
              <a:rPr lang="en-US" altLang="ko-KR" dirty="0"/>
              <a:t>Place Your Picture Here</a:t>
            </a:r>
            <a:endParaRPr lang="ko-KR"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Contents slide layout">
    <p:spTree>
      <p:nvGrpSpPr>
        <p:cNvPr id="1" name=""/>
        <p:cNvGrpSpPr/>
        <p:nvPr/>
      </p:nvGrpSpPr>
      <p:grpSpPr>
        <a:xfrm>
          <a:off x="0" y="0"/>
          <a:ext cx="0" cy="0"/>
          <a:chOff x="0" y="0"/>
          <a:chExt cx="0" cy="0"/>
        </a:xfrm>
      </p:grpSpPr>
      <p:sp>
        <p:nvSpPr>
          <p:cNvPr id="2" name="그림 개체 틀 2"/>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anose="020B0604020202020204" pitchFamily="34" charset="0"/>
              </a:defRPr>
            </a:lvl1pPr>
          </a:lstStyle>
          <a:p>
            <a:r>
              <a:rPr lang="en-US" altLang="ko-KR" dirty="0"/>
              <a:t>Place Your Picture Here</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p:cNvGrpSpPr/>
          <p:nvPr userDrawn="1"/>
        </p:nvGrpSpPr>
        <p:grpSpPr>
          <a:xfrm>
            <a:off x="6867308" y="1360224"/>
            <a:ext cx="4999344" cy="3932069"/>
            <a:chOff x="2444748" y="555045"/>
            <a:chExt cx="7282048" cy="5727454"/>
          </a:xfrm>
        </p:grpSpPr>
        <p:sp>
          <p:nvSpPr>
            <p:cNvPr id="6" name="Freeform: Shape 5"/>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5"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Images &amp; Contents">
    <p:spTree>
      <p:nvGrpSpPr>
        <p:cNvPr id="1" name=""/>
        <p:cNvGrpSpPr/>
        <p:nvPr/>
      </p:nvGrpSpPr>
      <p:grpSpPr>
        <a:xfrm>
          <a:off x="0" y="0"/>
          <a:ext cx="0" cy="0"/>
          <a:chOff x="0" y="0"/>
          <a:chExt cx="0" cy="0"/>
        </a:xfrm>
      </p:grpSpPr>
      <p:sp>
        <p:nvSpPr>
          <p:cNvPr id="13" name="그림 개체 틀 12"/>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defRPr sz="1400"/>
            </a:lvl1pPr>
          </a:lstStyle>
          <a:p>
            <a:r>
              <a:rPr lang="en-US" altLang="ko-KR" dirty="0"/>
              <a:t>Your Picture Here send to back</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7" y="553701"/>
            <a:ext cx="3387405" cy="2808624"/>
          </a:xfrm>
          <a:prstGeom prst="rect">
            <a:avLst/>
          </a:prstGeom>
          <a:solidFill>
            <a:schemeClr val="bg1">
              <a:lumMod val="95000"/>
            </a:schemeClr>
          </a:solidFill>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1"/>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8"/>
          <p:cNvSpPr/>
          <p:nvPr userDrawn="1"/>
        </p:nvSpPr>
        <p:spPr>
          <a:xfrm>
            <a:off x="4544297"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211516" y="216000"/>
            <a:ext cx="5228944" cy="6426000"/>
          </a:xfrm>
          <a:prstGeom prst="rect">
            <a:avLst/>
          </a:prstGeom>
          <a:solidFill>
            <a:schemeClr val="bg1">
              <a:lumMod val="95000"/>
            </a:schemeClr>
          </a:solidFill>
        </p:spPr>
        <p:txBody>
          <a:bodyPr anchor="ctr"/>
          <a:lstStyle>
            <a:lvl1pPr marL="0" indent="0" algn="ctr">
              <a:buNone/>
              <a:defRPr sz="20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2" name="직사각형 1"/>
          <p:cNvSpPr/>
          <p:nvPr userDrawn="1"/>
        </p:nvSpPr>
        <p:spPr>
          <a:xfrm>
            <a:off x="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userDrawn="1"/>
        </p:nvSpPr>
        <p:spPr>
          <a:xfrm>
            <a:off x="1197600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userDrawn="1"/>
        </p:nvSpPr>
        <p:spPr>
          <a:xfrm>
            <a:off x="0" y="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userDrawn="1"/>
        </p:nvSpPr>
        <p:spPr>
          <a:xfrm>
            <a:off x="0" y="664200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PNG &amp; Shapes Layout</a:t>
            </a:r>
            <a:endParaRPr lang="en-US" altLang="ko-K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p:cNvGrpSpPr/>
            <p:nvPr/>
          </p:nvGrpSpPr>
          <p:grpSpPr>
            <a:xfrm>
              <a:off x="7392963" y="2648852"/>
              <a:ext cx="1838947" cy="1835405"/>
              <a:chOff x="7167947" y="1624190"/>
              <a:chExt cx="2677922" cy="2672763"/>
            </a:xfrm>
            <a:grpFill/>
          </p:grpSpPr>
          <p:sp>
            <p:nvSpPr>
              <p:cNvPr id="40" name="Freeform: Shape 39"/>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p:cNvGrpSpPr/>
            <p:nvPr/>
          </p:nvGrpSpPr>
          <p:grpSpPr>
            <a:xfrm>
              <a:off x="3563163" y="3556278"/>
              <a:ext cx="1218879" cy="1218879"/>
              <a:chOff x="3264582" y="1870309"/>
              <a:chExt cx="1774962" cy="1774962"/>
            </a:xfrm>
            <a:grpFill/>
          </p:grpSpPr>
          <p:sp>
            <p:nvSpPr>
              <p:cNvPr id="36" name="Freeform: Shape 35"/>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p:cNvGrpSpPr/>
            <p:nvPr/>
          </p:nvGrpSpPr>
          <p:grpSpPr>
            <a:xfrm>
              <a:off x="3563163" y="3556278"/>
              <a:ext cx="1218879" cy="1218879"/>
              <a:chOff x="3264582" y="1870309"/>
              <a:chExt cx="1774962" cy="1774962"/>
            </a:xfrm>
            <a:grpFill/>
          </p:grpSpPr>
          <p:sp>
            <p:nvSpPr>
              <p:cNvPr id="32" name="Freeform: Shape 31"/>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p:cNvGrpSpPr/>
          <p:nvPr/>
        </p:nvGrpSpPr>
        <p:grpSpPr>
          <a:xfrm>
            <a:off x="8507469" y="529601"/>
            <a:ext cx="2745260" cy="2471860"/>
            <a:chOff x="6486650" y="2648852"/>
            <a:chExt cx="2745260" cy="2471860"/>
          </a:xfrm>
          <a:solidFill>
            <a:schemeClr val="bg1">
              <a:alpha val="5000"/>
            </a:schemeClr>
          </a:solidFill>
        </p:grpSpPr>
        <p:sp>
          <p:nvSpPr>
            <p:cNvPr id="25" name="Freeform: Shape 24"/>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p:cNvGrpSpPr/>
            <p:nvPr/>
          </p:nvGrpSpPr>
          <p:grpSpPr>
            <a:xfrm>
              <a:off x="7392963" y="2648852"/>
              <a:ext cx="1838947" cy="1835405"/>
              <a:chOff x="7167947" y="1624190"/>
              <a:chExt cx="2677922" cy="2672763"/>
            </a:xfrm>
            <a:grpFill/>
          </p:grpSpPr>
          <p:sp>
            <p:nvSpPr>
              <p:cNvPr id="27" name="Freeform: Shape 26"/>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p:cNvGrpSpPr/>
            <p:nvPr/>
          </p:nvGrpSpPr>
          <p:grpSpPr>
            <a:xfrm>
              <a:off x="3563163" y="3556278"/>
              <a:ext cx="1218879" cy="1218879"/>
              <a:chOff x="3264582" y="1870309"/>
              <a:chExt cx="1774962" cy="1774962"/>
            </a:xfrm>
            <a:grpFill/>
          </p:grpSpPr>
          <p:sp>
            <p:nvSpPr>
              <p:cNvPr id="23" name="Freeform: Shape 22"/>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p:cNvGrpSpPr/>
          <p:nvPr/>
        </p:nvGrpSpPr>
        <p:grpSpPr>
          <a:xfrm>
            <a:off x="218787" y="4076953"/>
            <a:ext cx="2745260" cy="2471860"/>
            <a:chOff x="6486650" y="2648852"/>
            <a:chExt cx="2745260" cy="2471860"/>
          </a:xfrm>
          <a:solidFill>
            <a:schemeClr val="bg1">
              <a:alpha val="5000"/>
            </a:schemeClr>
          </a:solidFill>
        </p:grpSpPr>
        <p:sp>
          <p:nvSpPr>
            <p:cNvPr id="17" name="Freeform: Shape 16"/>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p:cNvGrpSpPr/>
            <p:nvPr/>
          </p:nvGrpSpPr>
          <p:grpSpPr>
            <a:xfrm>
              <a:off x="7392963" y="2648852"/>
              <a:ext cx="1838947" cy="1835405"/>
              <a:chOff x="7167947" y="1624190"/>
              <a:chExt cx="2677922" cy="2672763"/>
            </a:xfrm>
            <a:grpFill/>
          </p:grpSpPr>
          <p:sp>
            <p:nvSpPr>
              <p:cNvPr id="19" name="Freeform: Shape 18"/>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p:cNvGrpSpPr/>
            <p:nvPr/>
          </p:nvGrpSpPr>
          <p:grpSpPr>
            <a:xfrm>
              <a:off x="7392963" y="2648852"/>
              <a:ext cx="1838947" cy="1835405"/>
              <a:chOff x="7167947" y="1624190"/>
              <a:chExt cx="2677922" cy="2672763"/>
            </a:xfrm>
            <a:grpFill/>
          </p:grpSpPr>
          <p:sp>
            <p:nvSpPr>
              <p:cNvPr id="45" name="Freeform: Shape 44"/>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p:cNvGrpSpPr/>
            <p:nvPr/>
          </p:nvGrpSpPr>
          <p:grpSpPr>
            <a:xfrm>
              <a:off x="3563163" y="3556278"/>
              <a:ext cx="1218879" cy="1218879"/>
              <a:chOff x="3264582" y="1870309"/>
              <a:chExt cx="1774962" cy="1774962"/>
            </a:xfrm>
            <a:grpFill/>
          </p:grpSpPr>
          <p:sp>
            <p:nvSpPr>
              <p:cNvPr id="65" name="Freeform: Shape 64"/>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p:cNvGrpSpPr/>
            <p:nvPr/>
          </p:nvGrpSpPr>
          <p:grpSpPr>
            <a:xfrm>
              <a:off x="3563163" y="3556278"/>
              <a:ext cx="1218879" cy="1218879"/>
              <a:chOff x="3264582" y="1870309"/>
              <a:chExt cx="1774962" cy="1774962"/>
            </a:xfrm>
            <a:grpFill/>
          </p:grpSpPr>
          <p:sp>
            <p:nvSpPr>
              <p:cNvPr id="70" name="Freeform: Shape 69"/>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endParaRPr lang="en-US" altLang="ko-KR" dirty="0"/>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endParaRPr lang="en-US" altLang="ko-KR" sz="1400" b="1" dirty="0">
              <a:solidFill>
                <a:schemeClr val="bg1"/>
              </a:solidFill>
              <a:latin typeface="Arial" panose="020B0604020202020204" pitchFamily="34" charset="0"/>
              <a:cs typeface="Arial" panose="020B0604020202020204" pitchFamily="34" charset="0"/>
            </a:endParaRP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endParaRPr lang="en-US" altLang="ko-KR" sz="2800" b="1" dirty="0">
              <a:solidFill>
                <a:schemeClr val="bg1"/>
              </a:solidFill>
              <a:latin typeface="+mn-lt"/>
              <a:ea typeface="+mn-ea"/>
              <a:cs typeface="Arial" panose="020B0604020202020204" pitchFamily="34" charset="0"/>
            </a:endParaRPr>
          </a:p>
          <a:p>
            <a:r>
              <a:rPr lang="en-US" altLang="ko-KR" sz="2800" b="1" dirty="0">
                <a:solidFill>
                  <a:schemeClr val="bg1"/>
                </a:solidFill>
                <a:latin typeface="+mn-lt"/>
                <a:ea typeface="+mn-ea"/>
                <a:cs typeface="Arial" panose="020B0604020202020204" pitchFamily="34" charset="0"/>
              </a:rPr>
              <a:t>PPT TEMPLATES</a:t>
            </a:r>
            <a:endParaRPr lang="en-US" altLang="ko-KR" sz="2800" b="1" dirty="0">
              <a:solidFill>
                <a:schemeClr val="bg1"/>
              </a:solidFill>
              <a:latin typeface="+mn-lt"/>
              <a:ea typeface="+mn-ea"/>
              <a:cs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rot="12911792" flipH="1" flipV="1">
            <a:off x="2790331" y="4225532"/>
            <a:ext cx="706431" cy="492914"/>
            <a:chOff x="5405974" y="1533288"/>
            <a:chExt cx="608646" cy="424685"/>
          </a:xfrm>
        </p:grpSpPr>
        <p:sp>
          <p:nvSpPr>
            <p:cNvPr id="18" name="Trapezoid 17"/>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rot="20269720">
            <a:off x="2788843" y="4597087"/>
            <a:ext cx="773065" cy="771576"/>
            <a:chOff x="7167947" y="1624190"/>
            <a:chExt cx="2677920" cy="2672764"/>
          </a:xfrm>
          <a:solidFill>
            <a:schemeClr val="bg1"/>
          </a:solidFill>
        </p:grpSpPr>
        <p:sp>
          <p:nvSpPr>
            <p:cNvPr id="24" name="Freeform: Shape 23"/>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p:cNvGrpSpPr/>
          <p:nvPr userDrawn="1"/>
        </p:nvGrpSpPr>
        <p:grpSpPr>
          <a:xfrm rot="6679697" flipV="1">
            <a:off x="2514190" y="4250744"/>
            <a:ext cx="709209" cy="493240"/>
            <a:chOff x="5405974" y="1533288"/>
            <a:chExt cx="611040" cy="424965"/>
          </a:xfrm>
        </p:grpSpPr>
        <p:sp>
          <p:nvSpPr>
            <p:cNvPr id="27" name="Trapezoid 26"/>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p:cNvGrpSpPr/>
            <p:nvPr/>
          </p:nvGrpSpPr>
          <p:grpSpPr>
            <a:xfrm>
              <a:off x="3563163" y="3556278"/>
              <a:ext cx="1218879" cy="1218879"/>
              <a:chOff x="3264582" y="1870309"/>
              <a:chExt cx="1774962" cy="1774962"/>
            </a:xfrm>
            <a:grpFill/>
          </p:grpSpPr>
          <p:sp>
            <p:nvSpPr>
              <p:cNvPr id="8" name="Freeform: Shape 7"/>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p:cNvGrpSpPr/>
          <p:nvPr userDrawn="1"/>
        </p:nvGrpSpPr>
        <p:grpSpPr>
          <a:xfrm>
            <a:off x="0" y="2766599"/>
            <a:ext cx="2745260" cy="2471860"/>
            <a:chOff x="6486650" y="2648852"/>
            <a:chExt cx="2745260" cy="2471860"/>
          </a:xfrm>
          <a:solidFill>
            <a:schemeClr val="bg1">
              <a:alpha val="5000"/>
            </a:schemeClr>
          </a:solidFill>
        </p:grpSpPr>
        <p:sp>
          <p:nvSpPr>
            <p:cNvPr id="11" name="Freeform: Shape 10"/>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p:cNvGrpSpPr/>
            <p:nvPr/>
          </p:nvGrpSpPr>
          <p:grpSpPr>
            <a:xfrm>
              <a:off x="7392963" y="2648852"/>
              <a:ext cx="1838947" cy="1835405"/>
              <a:chOff x="7167947" y="1624190"/>
              <a:chExt cx="2677922" cy="2672763"/>
            </a:xfrm>
            <a:grpFill/>
          </p:grpSpPr>
          <p:sp>
            <p:nvSpPr>
              <p:cNvPr id="13" name="Freeform: Shape 12"/>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userDrawn="1"/>
        </p:nvGrpSpPr>
        <p:grpSpPr>
          <a:xfrm rot="20249292" flipH="1" flipV="1">
            <a:off x="2408466" y="3007856"/>
            <a:ext cx="405220" cy="1013819"/>
            <a:chOff x="4130248" y="650162"/>
            <a:chExt cx="502279" cy="1664988"/>
          </a:xfrm>
          <a:solidFill>
            <a:schemeClr val="accent2"/>
          </a:solidFill>
        </p:grpSpPr>
        <p:sp>
          <p:nvSpPr>
            <p:cNvPr id="34" name="Trapezoid 33"/>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1" fmla="*/ 0 w 182880"/>
                <a:gd name="connsiteY0-2" fmla="*/ 1664988 h 1664988"/>
                <a:gd name="connsiteX1-3" fmla="*/ 0 w 182880"/>
                <a:gd name="connsiteY1-4" fmla="*/ 0 h 1664988"/>
                <a:gd name="connsiteX2-5" fmla="*/ 130540 w 182880"/>
                <a:gd name="connsiteY2-6" fmla="*/ 3079 h 1664988"/>
                <a:gd name="connsiteX3-7" fmla="*/ 182880 w 182880"/>
                <a:gd name="connsiteY3-8" fmla="*/ 1664988 h 1664988"/>
                <a:gd name="connsiteX4-9" fmla="*/ 0 w 182880"/>
                <a:gd name="connsiteY4-10" fmla="*/ 1664988 h 1664988"/>
                <a:gd name="connsiteX0-11" fmla="*/ 0 w 182880"/>
                <a:gd name="connsiteY0-12" fmla="*/ 1664988 h 1664988"/>
                <a:gd name="connsiteX1-13" fmla="*/ 0 w 182880"/>
                <a:gd name="connsiteY1-14" fmla="*/ 0 h 1664988"/>
                <a:gd name="connsiteX2-15" fmla="*/ 68965 w 182880"/>
                <a:gd name="connsiteY2-16" fmla="*/ 6157 h 1664988"/>
                <a:gd name="connsiteX3-17" fmla="*/ 182880 w 182880"/>
                <a:gd name="connsiteY3-18" fmla="*/ 1664988 h 1664988"/>
                <a:gd name="connsiteX4-19" fmla="*/ 0 w 182880"/>
                <a:gd name="connsiteY4-20" fmla="*/ 1664988 h 1664988"/>
                <a:gd name="connsiteX0-21" fmla="*/ 0 w 182880"/>
                <a:gd name="connsiteY0-22" fmla="*/ 1664988 h 1664988"/>
                <a:gd name="connsiteX1-23" fmla="*/ 0 w 182880"/>
                <a:gd name="connsiteY1-24" fmla="*/ 0 h 1664988"/>
                <a:gd name="connsiteX2-25" fmla="*/ 133619 w 182880"/>
                <a:gd name="connsiteY2-26" fmla="*/ 3079 h 1664988"/>
                <a:gd name="connsiteX3-27" fmla="*/ 182880 w 182880"/>
                <a:gd name="connsiteY3-28" fmla="*/ 1664988 h 1664988"/>
                <a:gd name="connsiteX4-29" fmla="*/ 0 w 182880"/>
                <a:gd name="connsiteY4-30" fmla="*/ 1664988 h 166498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userDrawn="1"/>
        </p:nvGrpSpPr>
        <p:grpSpPr>
          <a:xfrm rot="15704020" flipH="1" flipV="1">
            <a:off x="2663420" y="3873638"/>
            <a:ext cx="340169" cy="340171"/>
            <a:chOff x="5108323" y="1463792"/>
            <a:chExt cx="374636" cy="374638"/>
          </a:xfrm>
        </p:grpSpPr>
        <p:sp>
          <p:nvSpPr>
            <p:cNvPr id="37" name="Oval 36"/>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p:cNvGrpSpPr/>
          <p:nvPr userDrawn="1"/>
        </p:nvGrpSpPr>
        <p:grpSpPr>
          <a:xfrm rot="17572368" flipH="1">
            <a:off x="1480750" y="1474295"/>
            <a:ext cx="487113" cy="1701453"/>
            <a:chOff x="391499" y="630207"/>
            <a:chExt cx="531848" cy="1593194"/>
          </a:xfrm>
        </p:grpSpPr>
        <p:sp>
          <p:nvSpPr>
            <p:cNvPr id="40" name="Rectangle: Rounded Corners 39"/>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userDrawn="1"/>
        </p:nvGrpSpPr>
        <p:grpSpPr>
          <a:xfrm rot="9737426" flipH="1">
            <a:off x="2091150" y="2624217"/>
            <a:ext cx="514460" cy="514460"/>
            <a:chOff x="121429" y="411151"/>
            <a:chExt cx="607375" cy="607375"/>
          </a:xfrm>
        </p:grpSpPr>
        <p:sp>
          <p:nvSpPr>
            <p:cNvPr id="43" name="Oval 42"/>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userDrawn="1"/>
        </p:nvGrpSpPr>
        <p:grpSpPr>
          <a:xfrm rot="9743765" flipH="1">
            <a:off x="849043" y="392925"/>
            <a:ext cx="459928" cy="1377757"/>
            <a:chOff x="391499" y="630207"/>
            <a:chExt cx="531845" cy="1593193"/>
          </a:xfrm>
        </p:grpSpPr>
        <p:sp>
          <p:nvSpPr>
            <p:cNvPr id="48" name="Rectangle: Rounded Corners 47"/>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p:cNvGrpSpPr/>
            <p:nvPr/>
          </p:nvGrpSpPr>
          <p:grpSpPr>
            <a:xfrm>
              <a:off x="7392963" y="2648852"/>
              <a:ext cx="1838947" cy="1835405"/>
              <a:chOff x="7167947" y="1624190"/>
              <a:chExt cx="2677922" cy="2672763"/>
            </a:xfrm>
            <a:grpFill/>
          </p:grpSpPr>
          <p:sp>
            <p:nvSpPr>
              <p:cNvPr id="61" name="Freeform: Shape 60"/>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p:cNvGrpSpPr/>
            <p:nvPr/>
          </p:nvGrpSpPr>
          <p:grpSpPr>
            <a:xfrm>
              <a:off x="7392963" y="2648852"/>
              <a:ext cx="1838947" cy="1835405"/>
              <a:chOff x="7167947" y="1624190"/>
              <a:chExt cx="2677922" cy="2672763"/>
            </a:xfrm>
            <a:grpFill/>
          </p:grpSpPr>
          <p:sp>
            <p:nvSpPr>
              <p:cNvPr id="67" name="Freeform: Shape 66"/>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9" Type="http://schemas.openxmlformats.org/officeDocument/2006/relationships/theme" Target="../theme/theme2.xml"/><Relationship Id="rId18" Type="http://schemas.openxmlformats.org/officeDocument/2006/relationships/slideLayout" Target="../slideLayouts/slideLayout20.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8.png"/><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rot="16200000">
            <a:off x="5185060" y="-1635379"/>
            <a:ext cx="1819481" cy="12191852"/>
            <a:chOff x="7863840" y="1228255"/>
            <a:chExt cx="909828" cy="228600"/>
          </a:xfrm>
        </p:grpSpPr>
        <p:sp>
          <p:nvSpPr>
            <p:cNvPr id="58" name="Rectangle 57"/>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 y="4013906"/>
            <a:ext cx="12192000" cy="521970"/>
          </a:xfrm>
          <a:prstGeom prst="rect">
            <a:avLst/>
          </a:prstGeom>
          <a:noFill/>
        </p:spPr>
        <p:txBody>
          <a:bodyPr wrap="square" rtlCol="0" anchor="ctr">
            <a:spAutoFit/>
          </a:bodyPr>
          <a:lstStyle/>
          <a:p>
            <a:pPr algn="ctr"/>
            <a:r>
              <a:rPr lang="en-US" altLang="ko-KR" sz="2800" b="1" dirty="0">
                <a:solidFill>
                  <a:schemeClr val="tx1"/>
                </a:solidFill>
                <a:cs typeface="Arial" panose="020B0604020202020204" pitchFamily="34" charset="0"/>
              </a:rPr>
              <a:t>Analisis Data Berdasarkan Data Ujaran Kebencian Pada Twiter di Indonesia</a:t>
            </a:r>
            <a:endParaRPr lang="en-US" altLang="ko-KR" sz="2800" b="1" dirty="0">
              <a:solidFill>
                <a:schemeClr val="tx1"/>
              </a:solidFill>
              <a:cs typeface="Arial" panose="020B0604020202020204" pitchFamily="34" charset="0"/>
            </a:endParaRPr>
          </a:p>
        </p:txBody>
      </p:sp>
      <p:sp>
        <p:nvSpPr>
          <p:cNvPr id="6" name="TextBox 5"/>
          <p:cNvSpPr txBox="1"/>
          <p:nvPr/>
        </p:nvSpPr>
        <p:spPr>
          <a:xfrm>
            <a:off x="-1" y="4565038"/>
            <a:ext cx="12191853" cy="378460"/>
          </a:xfrm>
          <a:prstGeom prst="rect">
            <a:avLst/>
          </a:prstGeom>
          <a:noFill/>
        </p:spPr>
        <p:txBody>
          <a:bodyPr wrap="square" rtlCol="0" anchor="ctr">
            <a:spAutoFit/>
          </a:bodyPr>
          <a:lstStyle/>
          <a:p>
            <a:pPr algn="ctr"/>
            <a:r>
              <a:rPr lang="en-US" altLang="ko-KR" sz="1865" dirty="0">
                <a:solidFill>
                  <a:schemeClr val="bg1"/>
                </a:solidFill>
                <a:cs typeface="Arial" panose="020B0604020202020204" pitchFamily="34" charset="0"/>
              </a:rPr>
              <a:t>Present by Ari Angga Mawardi</a:t>
            </a:r>
            <a:endParaRPr lang="en-US" altLang="ko-KR" sz="1865" dirty="0">
              <a:solidFill>
                <a:schemeClr val="bg1"/>
              </a:solidFill>
              <a:cs typeface="Arial" panose="020B0604020202020204" pitchFamily="34" charset="0"/>
            </a:endParaRPr>
          </a:p>
        </p:txBody>
      </p:sp>
      <p:grpSp>
        <p:nvGrpSpPr>
          <p:cNvPr id="7" name="Group 6"/>
          <p:cNvGrpSpPr/>
          <p:nvPr/>
        </p:nvGrpSpPr>
        <p:grpSpPr>
          <a:xfrm rot="3017773">
            <a:off x="5584718" y="1817122"/>
            <a:ext cx="469873" cy="327856"/>
            <a:chOff x="5405974" y="1533288"/>
            <a:chExt cx="608646" cy="424685"/>
          </a:xfrm>
        </p:grpSpPr>
        <p:sp>
          <p:nvSpPr>
            <p:cNvPr id="8" name="Trapezoid 7"/>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rot="7898637">
            <a:off x="5214392" y="1000348"/>
            <a:ext cx="344525" cy="861967"/>
            <a:chOff x="4130248" y="650162"/>
            <a:chExt cx="502279" cy="1664988"/>
          </a:xfrm>
          <a:solidFill>
            <a:schemeClr val="accent2"/>
          </a:solidFill>
        </p:grpSpPr>
        <p:sp>
          <p:nvSpPr>
            <p:cNvPr id="47" name="Trapezoid 46"/>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1" fmla="*/ 0 w 182880"/>
                <a:gd name="connsiteY0-2" fmla="*/ 1664988 h 1664988"/>
                <a:gd name="connsiteX1-3" fmla="*/ 0 w 182880"/>
                <a:gd name="connsiteY1-4" fmla="*/ 0 h 1664988"/>
                <a:gd name="connsiteX2-5" fmla="*/ 130540 w 182880"/>
                <a:gd name="connsiteY2-6" fmla="*/ 3079 h 1664988"/>
                <a:gd name="connsiteX3-7" fmla="*/ 182880 w 182880"/>
                <a:gd name="connsiteY3-8" fmla="*/ 1664988 h 1664988"/>
                <a:gd name="connsiteX4-9" fmla="*/ 0 w 182880"/>
                <a:gd name="connsiteY4-10" fmla="*/ 1664988 h 1664988"/>
                <a:gd name="connsiteX0-11" fmla="*/ 0 w 182880"/>
                <a:gd name="connsiteY0-12" fmla="*/ 1664988 h 1664988"/>
                <a:gd name="connsiteX1-13" fmla="*/ 0 w 182880"/>
                <a:gd name="connsiteY1-14" fmla="*/ 0 h 1664988"/>
                <a:gd name="connsiteX2-15" fmla="*/ 68965 w 182880"/>
                <a:gd name="connsiteY2-16" fmla="*/ 6157 h 1664988"/>
                <a:gd name="connsiteX3-17" fmla="*/ 182880 w 182880"/>
                <a:gd name="connsiteY3-18" fmla="*/ 1664988 h 1664988"/>
                <a:gd name="connsiteX4-19" fmla="*/ 0 w 182880"/>
                <a:gd name="connsiteY4-20" fmla="*/ 1664988 h 1664988"/>
                <a:gd name="connsiteX0-21" fmla="*/ 0 w 182880"/>
                <a:gd name="connsiteY0-22" fmla="*/ 1664988 h 1664988"/>
                <a:gd name="connsiteX1-23" fmla="*/ 0 w 182880"/>
                <a:gd name="connsiteY1-24" fmla="*/ 0 h 1664988"/>
                <a:gd name="connsiteX2-25" fmla="*/ 133619 w 182880"/>
                <a:gd name="connsiteY2-26" fmla="*/ 3079 h 1664988"/>
                <a:gd name="connsiteX3-27" fmla="*/ 182880 w 182880"/>
                <a:gd name="connsiteY3-28" fmla="*/ 1664988 h 1664988"/>
                <a:gd name="connsiteX4-29" fmla="*/ 0 w 182880"/>
                <a:gd name="connsiteY4-30" fmla="*/ 1664988 h 166498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rot="15664019">
            <a:off x="4239240" y="746537"/>
            <a:ext cx="414152" cy="1446605"/>
            <a:chOff x="391499" y="630207"/>
            <a:chExt cx="531848" cy="1593194"/>
          </a:xfrm>
        </p:grpSpPr>
        <p:sp>
          <p:nvSpPr>
            <p:cNvPr id="45" name="Rectangle: Rounded Corners 44"/>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rot="1062574">
            <a:off x="4839586" y="933055"/>
            <a:ext cx="437403" cy="437403"/>
            <a:chOff x="121429" y="411151"/>
            <a:chExt cx="607375" cy="607375"/>
          </a:xfrm>
        </p:grpSpPr>
        <p:sp>
          <p:nvSpPr>
            <p:cNvPr id="41" name="Oval 40"/>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rot="1056235">
            <a:off x="3546587" y="1803551"/>
            <a:ext cx="391039" cy="1171393"/>
            <a:chOff x="391499" y="630207"/>
            <a:chExt cx="531845" cy="1593193"/>
          </a:xfrm>
        </p:grpSpPr>
        <p:sp>
          <p:nvSpPr>
            <p:cNvPr id="39" name="Rectangle: Rounded Corners 38"/>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5391569" y="2750419"/>
            <a:ext cx="3860436" cy="562135"/>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gradFill flip="none" rotWithShape="1">
            <a:gsLst>
              <a:gs pos="0">
                <a:schemeClr val="accent4"/>
              </a:gs>
              <a:gs pos="25000">
                <a:schemeClr val="accent5"/>
              </a:gs>
              <a:gs pos="53000">
                <a:schemeClr val="accent2"/>
              </a:gs>
              <a:gs pos="100000">
                <a:schemeClr val="bg1"/>
              </a:gs>
              <a:gs pos="80000">
                <a:schemeClr val="accent1"/>
              </a:gs>
            </a:gsLst>
            <a:lin ang="108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en-US" altLang="ko-KR" sz="5400" dirty="0">
              <a:latin typeface="Aharoni" panose="02010803020104030203" pitchFamily="2" charset="-79"/>
              <a:cs typeface="Aharoni" panose="02010803020104030203" pitchFamily="2" charset="-79"/>
            </a:endParaRPr>
          </a:p>
        </p:txBody>
      </p:sp>
      <p:grpSp>
        <p:nvGrpSpPr>
          <p:cNvPr id="52" name="Group 51"/>
          <p:cNvGrpSpPr/>
          <p:nvPr/>
        </p:nvGrpSpPr>
        <p:grpSpPr>
          <a:xfrm>
            <a:off x="5517639" y="1826235"/>
            <a:ext cx="1589451" cy="846023"/>
            <a:chOff x="5517639" y="1826235"/>
            <a:chExt cx="1589451" cy="846023"/>
          </a:xfrm>
        </p:grpSpPr>
        <p:sp>
          <p:nvSpPr>
            <p:cNvPr id="53" name="TextBox 52"/>
            <p:cNvSpPr txBox="1"/>
            <p:nvPr/>
          </p:nvSpPr>
          <p:spPr>
            <a:xfrm rot="1330280">
              <a:off x="5517639" y="1826235"/>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gradFill>
              <a:gsLst>
                <a:gs pos="0">
                  <a:schemeClr val="bg1"/>
                </a:gs>
                <a:gs pos="98000">
                  <a:schemeClr val="accent1"/>
                </a:gs>
              </a:gsLst>
              <a:lin ang="0" scaled="1"/>
            </a:gradFill>
            <a:ln w="12700">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4" name="Group 53"/>
            <p:cNvGrpSpPr/>
            <p:nvPr/>
          </p:nvGrpSpPr>
          <p:grpSpPr>
            <a:xfrm>
              <a:off x="6334025" y="1900682"/>
              <a:ext cx="773065" cy="771576"/>
              <a:chOff x="7167944" y="1624190"/>
              <a:chExt cx="2677919" cy="2672764"/>
            </a:xfrm>
            <a:solidFill>
              <a:schemeClr val="bg1"/>
            </a:solidFill>
          </p:grpSpPr>
          <p:sp>
            <p:nvSpPr>
              <p:cNvPr id="55" name="Freeform: Shape 54"/>
              <p:cNvSpPr/>
              <p:nvPr/>
            </p:nvSpPr>
            <p:spPr>
              <a:xfrm>
                <a:off x="7167944" y="1624190"/>
                <a:ext cx="2677919"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a:p>
            </p:txBody>
          </p:sp>
          <p:sp>
            <p:nvSpPr>
              <p:cNvPr id="56" name="Freeform: Shape 55"/>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adFill>
                <a:gsLst>
                  <a:gs pos="0">
                    <a:schemeClr val="accent1"/>
                  </a:gs>
                  <a:gs pos="98000">
                    <a:schemeClr val="accent2"/>
                  </a:gs>
                </a:gsLst>
                <a:lin ang="0" scaled="1"/>
              </a:gradFill>
              <a:ln w="12700" cap="flat">
                <a:noFill/>
                <a:prstDash val="solid"/>
                <a:miter/>
              </a:ln>
            </p:spPr>
            <p:txBody>
              <a:bodyPr rtlCol="0" anchor="ctr"/>
              <a:lstStyle/>
              <a:p>
                <a:endParaRPr lang="en-US" dirty="0"/>
              </a:p>
            </p:txBody>
          </p:sp>
        </p:grpSp>
      </p:grpSp>
      <p:grpSp>
        <p:nvGrpSpPr>
          <p:cNvPr id="18" name="Group 17"/>
          <p:cNvGrpSpPr/>
          <p:nvPr/>
        </p:nvGrpSpPr>
        <p:grpSpPr>
          <a:xfrm rot="18490567" flipH="1">
            <a:off x="5363387" y="1800598"/>
            <a:ext cx="471722" cy="328072"/>
            <a:chOff x="5405974" y="1533288"/>
            <a:chExt cx="611040" cy="424965"/>
          </a:xfrm>
        </p:grpSpPr>
        <p:sp>
          <p:nvSpPr>
            <p:cNvPr id="19" name="Trapezoid 18"/>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p:cNvGrpSpPr/>
          <p:nvPr/>
        </p:nvGrpSpPr>
        <p:grpSpPr>
          <a:xfrm rot="2713823">
            <a:off x="5532341" y="1541788"/>
            <a:ext cx="289218" cy="289219"/>
            <a:chOff x="5108323" y="1463792"/>
            <a:chExt cx="374636" cy="374638"/>
          </a:xfrm>
        </p:grpSpPr>
        <p:sp>
          <p:nvSpPr>
            <p:cNvPr id="37" name="Oval 36"/>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pPr marL="0" indent="0" algn="ctr">
              <a:buNone/>
            </a:pPr>
            <a:r>
              <a:rPr lang="en-US" sz="5400" dirty="0">
                <a:solidFill>
                  <a:schemeClr val="tx1"/>
                </a:solidFill>
              </a:rPr>
              <a:t>Pendahuluan</a:t>
            </a:r>
            <a:endParaRPr lang="en-US" sz="5400" dirty="0">
              <a:solidFill>
                <a:schemeClr val="tx1"/>
              </a:solidFill>
            </a:endParaRPr>
          </a:p>
        </p:txBody>
      </p:sp>
      <p:grpSp>
        <p:nvGrpSpPr>
          <p:cNvPr id="86" name="Group 85"/>
          <p:cNvGrpSpPr/>
          <p:nvPr/>
        </p:nvGrpSpPr>
        <p:grpSpPr>
          <a:xfrm>
            <a:off x="9552943" y="4185375"/>
            <a:ext cx="1507423" cy="1037867"/>
            <a:chOff x="9838117" y="3034601"/>
            <a:chExt cx="2324346" cy="1600321"/>
          </a:xfrm>
        </p:grpSpPr>
        <p:grpSp>
          <p:nvGrpSpPr>
            <p:cNvPr id="87" name="Group 86"/>
            <p:cNvGrpSpPr/>
            <p:nvPr/>
          </p:nvGrpSpPr>
          <p:grpSpPr>
            <a:xfrm>
              <a:off x="9838117" y="3034601"/>
              <a:ext cx="2324346" cy="1600321"/>
              <a:chOff x="9839517" y="2895698"/>
              <a:chExt cx="4551811" cy="3133938"/>
            </a:xfrm>
          </p:grpSpPr>
          <p:grpSp>
            <p:nvGrpSpPr>
              <p:cNvPr id="92" name="Group 91"/>
              <p:cNvGrpSpPr/>
              <p:nvPr/>
            </p:nvGrpSpPr>
            <p:grpSpPr>
              <a:xfrm>
                <a:off x="10095620" y="2895698"/>
                <a:ext cx="3288407" cy="2443852"/>
                <a:chOff x="10095620" y="2895698"/>
                <a:chExt cx="3288407" cy="2443852"/>
              </a:xfrm>
            </p:grpSpPr>
            <p:sp>
              <p:nvSpPr>
                <p:cNvPr id="105" name="Trapezoid 104"/>
                <p:cNvSpPr/>
                <p:nvPr/>
              </p:nvSpPr>
              <p:spPr>
                <a:xfrm rot="6820098">
                  <a:off x="12103251" y="2553136"/>
                  <a:ext cx="433277" cy="1473747"/>
                </a:xfrm>
                <a:prstGeom prst="trapezoid">
                  <a:avLst>
                    <a:gd name="adj" fmla="val 11476"/>
                  </a:avLst>
                </a:prstGeom>
                <a:solidFill>
                  <a:schemeClr val="accent4"/>
                </a:solidFill>
                <a:ln w="9525" cap="flat">
                  <a:noFill/>
                  <a:prstDash val="solid"/>
                  <a:miter/>
                </a:ln>
              </p:spPr>
              <p:txBody>
                <a:bodyPr rtlCol="0" anchor="ctr"/>
                <a:lstStyle/>
                <a:p>
                  <a:endParaRPr lang="en-US"/>
                </a:p>
              </p:txBody>
            </p:sp>
            <p:grpSp>
              <p:nvGrpSpPr>
                <p:cNvPr id="106" name="Group 105"/>
                <p:cNvGrpSpPr/>
                <p:nvPr/>
              </p:nvGrpSpPr>
              <p:grpSpPr>
                <a:xfrm>
                  <a:off x="10541428" y="2895698"/>
                  <a:ext cx="1434926" cy="560920"/>
                  <a:chOff x="10541428" y="2895698"/>
                  <a:chExt cx="1434926" cy="560920"/>
                </a:xfrm>
              </p:grpSpPr>
              <p:sp>
                <p:nvSpPr>
                  <p:cNvPr id="118" name="Rectangle: Rounded Corners 117"/>
                  <p:cNvSpPr/>
                  <p:nvPr/>
                </p:nvSpPr>
                <p:spPr>
                  <a:xfrm rot="19800000">
                    <a:off x="10541428" y="2992155"/>
                    <a:ext cx="1434926" cy="464463"/>
                  </a:xfrm>
                  <a:prstGeom prst="roundRect">
                    <a:avLst>
                      <a:gd name="adj" fmla="val 50000"/>
                    </a:avLst>
                  </a:prstGeom>
                  <a:solidFill>
                    <a:schemeClr val="accent4">
                      <a:lumMod val="75000"/>
                    </a:schemeClr>
                  </a:solidFill>
                  <a:ln w="9525" cap="flat">
                    <a:noFill/>
                    <a:prstDash val="solid"/>
                    <a:miter/>
                  </a:ln>
                </p:spPr>
                <p:txBody>
                  <a:bodyPr rtlCol="0" anchor="ctr"/>
                  <a:lstStyle/>
                  <a:p>
                    <a:endParaRPr lang="en-US"/>
                  </a:p>
                </p:txBody>
              </p:sp>
              <p:sp>
                <p:nvSpPr>
                  <p:cNvPr id="119" name="Freeform: Shape 118"/>
                  <p:cNvSpPr/>
                  <p:nvPr/>
                </p:nvSpPr>
                <p:spPr>
                  <a:xfrm>
                    <a:off x="11562170" y="2895698"/>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107" name="Group 106"/>
                <p:cNvGrpSpPr/>
                <p:nvPr/>
              </p:nvGrpSpPr>
              <p:grpSpPr>
                <a:xfrm>
                  <a:off x="10226072" y="3384119"/>
                  <a:ext cx="1153558" cy="1269798"/>
                  <a:chOff x="10226072" y="3384119"/>
                  <a:chExt cx="1153558" cy="1269798"/>
                </a:xfrm>
              </p:grpSpPr>
              <p:sp>
                <p:nvSpPr>
                  <p:cNvPr id="116" name="Freeform: Shape 115"/>
                  <p:cNvSpPr/>
                  <p:nvPr/>
                </p:nvSpPr>
                <p:spPr>
                  <a:xfrm rot="19176301">
                    <a:off x="10226072" y="3384119"/>
                    <a:ext cx="1153558" cy="1269798"/>
                  </a:xfrm>
                  <a:custGeom>
                    <a:avLst/>
                    <a:gdLst>
                      <a:gd name="connsiteX0" fmla="*/ 1069399 w 1153558"/>
                      <a:gd name="connsiteY0" fmla="*/ 54157 h 1269798"/>
                      <a:gd name="connsiteX1" fmla="*/ 1098647 w 1153558"/>
                      <a:gd name="connsiteY1" fmla="*/ 383203 h 1269798"/>
                      <a:gd name="connsiteX2" fmla="*/ 358294 w 1153558"/>
                      <a:gd name="connsiteY2" fmla="*/ 1269798 h 1269798"/>
                      <a:gd name="connsiteX3" fmla="*/ 0 w 1153558"/>
                      <a:gd name="connsiteY3" fmla="*/ 970001 h 1269798"/>
                      <a:gd name="connsiteX4" fmla="*/ 740353 w 1153558"/>
                      <a:gd name="connsiteY4" fmla="*/ 83405 h 1269798"/>
                      <a:gd name="connsiteX5" fmla="*/ 1069399 w 1153558"/>
                      <a:gd name="connsiteY5" fmla="*/ 54157 h 126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3558" h="1269798">
                        <a:moveTo>
                          <a:pt x="1069399" y="54157"/>
                        </a:moveTo>
                        <a:cubicBezTo>
                          <a:pt x="1168112" y="136417"/>
                          <a:pt x="1182737" y="284489"/>
                          <a:pt x="1098647" y="383203"/>
                        </a:cubicBezTo>
                        <a:lnTo>
                          <a:pt x="358294" y="1269798"/>
                        </a:lnTo>
                        <a:lnTo>
                          <a:pt x="0" y="970001"/>
                        </a:lnTo>
                        <a:lnTo>
                          <a:pt x="740353" y="83405"/>
                        </a:lnTo>
                        <a:cubicBezTo>
                          <a:pt x="824442" y="-15309"/>
                          <a:pt x="970685" y="-28106"/>
                          <a:pt x="1069399" y="54157"/>
                        </a:cubicBezTo>
                        <a:close/>
                      </a:path>
                    </a:pathLst>
                  </a:custGeom>
                  <a:solidFill>
                    <a:schemeClr val="accent4">
                      <a:lumMod val="50000"/>
                    </a:schemeClr>
                  </a:solidFill>
                  <a:ln w="9525" cap="flat">
                    <a:noFill/>
                    <a:prstDash val="solid"/>
                    <a:miter/>
                  </a:ln>
                </p:spPr>
                <p:txBody>
                  <a:bodyPr wrap="square" rtlCol="0" anchor="ctr">
                    <a:noAutofit/>
                  </a:bodyPr>
                  <a:lstStyle/>
                  <a:p>
                    <a:endParaRPr lang="en-US" dirty="0"/>
                  </a:p>
                </p:txBody>
              </p:sp>
              <p:sp>
                <p:nvSpPr>
                  <p:cNvPr id="117" name="Freeform: Shape 116"/>
                  <p:cNvSpPr/>
                  <p:nvPr/>
                </p:nvSpPr>
                <p:spPr>
                  <a:xfrm>
                    <a:off x="10701546" y="3417653"/>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108" name="Group 107"/>
                <p:cNvGrpSpPr/>
                <p:nvPr/>
              </p:nvGrpSpPr>
              <p:grpSpPr>
                <a:xfrm rot="5400000">
                  <a:off x="12509125" y="3435921"/>
                  <a:ext cx="989342" cy="760462"/>
                  <a:chOff x="10999279" y="2698471"/>
                  <a:chExt cx="989342" cy="760462"/>
                </a:xfrm>
              </p:grpSpPr>
              <p:sp>
                <p:nvSpPr>
                  <p:cNvPr id="113" name="Freeform: Shape 112"/>
                  <p:cNvSpPr/>
                  <p:nvPr/>
                </p:nvSpPr>
                <p:spPr>
                  <a:xfrm>
                    <a:off x="11237298" y="2698471"/>
                    <a:ext cx="712934" cy="329046"/>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4"/>
                  </a:solidFill>
                  <a:ln w="9525" cap="flat">
                    <a:noFill/>
                    <a:prstDash val="solid"/>
                    <a:miter/>
                  </a:ln>
                </p:spPr>
                <p:txBody>
                  <a:bodyPr rtlCol="0" anchor="ctr"/>
                  <a:lstStyle/>
                  <a:p>
                    <a:endParaRPr lang="en-US"/>
                  </a:p>
                </p:txBody>
              </p:sp>
              <p:sp>
                <p:nvSpPr>
                  <p:cNvPr id="114" name="Freeform: Shape 113"/>
                  <p:cNvSpPr/>
                  <p:nvPr/>
                </p:nvSpPr>
                <p:spPr>
                  <a:xfrm>
                    <a:off x="11293968" y="3075046"/>
                    <a:ext cx="694653" cy="383887"/>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4"/>
                  </a:solidFill>
                  <a:ln w="9525" cap="flat">
                    <a:noFill/>
                    <a:prstDash val="solid"/>
                    <a:miter/>
                  </a:ln>
                </p:spPr>
                <p:txBody>
                  <a:bodyPr rtlCol="0" anchor="ctr"/>
                  <a:lstStyle/>
                  <a:p>
                    <a:endParaRPr lang="en-US"/>
                  </a:p>
                </p:txBody>
              </p:sp>
              <p:sp>
                <p:nvSpPr>
                  <p:cNvPr id="115" name="Freeform: Shape 114"/>
                  <p:cNvSpPr/>
                  <p:nvPr/>
                </p:nvSpPr>
                <p:spPr>
                  <a:xfrm>
                    <a:off x="10999279" y="2942227"/>
                    <a:ext cx="457009" cy="457009"/>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lumMod val="75000"/>
                    </a:schemeClr>
                  </a:solidFill>
                  <a:ln w="9525" cap="flat">
                    <a:noFill/>
                    <a:prstDash val="solid"/>
                    <a:miter/>
                  </a:ln>
                </p:spPr>
                <p:txBody>
                  <a:bodyPr rtlCol="0" anchor="ctr"/>
                  <a:lstStyle/>
                  <a:p>
                    <a:endParaRPr lang="en-US"/>
                  </a:p>
                </p:txBody>
              </p:sp>
            </p:grpSp>
            <p:grpSp>
              <p:nvGrpSpPr>
                <p:cNvPr id="109" name="Group 108"/>
                <p:cNvGrpSpPr/>
                <p:nvPr/>
              </p:nvGrpSpPr>
              <p:grpSpPr>
                <a:xfrm>
                  <a:off x="10095620" y="4304882"/>
                  <a:ext cx="1425867" cy="1034668"/>
                  <a:chOff x="10095620" y="4304882"/>
                  <a:chExt cx="1425867" cy="1034668"/>
                </a:xfrm>
              </p:grpSpPr>
              <p:sp>
                <p:nvSpPr>
                  <p:cNvPr id="110" name="Freeform: Shape 109"/>
                  <p:cNvSpPr/>
                  <p:nvPr/>
                </p:nvSpPr>
                <p:spPr>
                  <a:xfrm>
                    <a:off x="10226256" y="4304882"/>
                    <a:ext cx="1133382" cy="914017"/>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4">
                      <a:lumMod val="75000"/>
                    </a:schemeClr>
                  </a:solidFill>
                  <a:ln w="9525" cap="flat">
                    <a:noFill/>
                    <a:prstDash val="solid"/>
                    <a:miter/>
                  </a:ln>
                </p:spPr>
                <p:txBody>
                  <a:bodyPr rtlCol="0" anchor="ctr"/>
                  <a:lstStyle/>
                  <a:p>
                    <a:endParaRPr lang="en-US"/>
                  </a:p>
                </p:txBody>
              </p:sp>
              <p:sp>
                <p:nvSpPr>
                  <p:cNvPr id="111" name="Freeform: Shape 110"/>
                  <p:cNvSpPr/>
                  <p:nvPr/>
                </p:nvSpPr>
                <p:spPr>
                  <a:xfrm>
                    <a:off x="10095620" y="5083625"/>
                    <a:ext cx="1425867" cy="255925"/>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4"/>
                  </a:solidFill>
                  <a:ln w="9525" cap="flat">
                    <a:noFill/>
                    <a:prstDash val="solid"/>
                    <a:miter/>
                  </a:ln>
                </p:spPr>
                <p:txBody>
                  <a:bodyPr rtlCol="0" anchor="ctr"/>
                  <a:lstStyle/>
                  <a:p>
                    <a:endParaRPr lang="en-US"/>
                  </a:p>
                </p:txBody>
              </p:sp>
              <p:sp>
                <p:nvSpPr>
                  <p:cNvPr id="112" name="Freeform: Shape 111"/>
                  <p:cNvSpPr/>
                  <p:nvPr/>
                </p:nvSpPr>
                <p:spPr>
                  <a:xfrm>
                    <a:off x="10701546" y="4411068"/>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4"/>
                  </a:solidFill>
                  <a:ln w="9525" cap="flat">
                    <a:noFill/>
                    <a:prstDash val="solid"/>
                    <a:miter/>
                  </a:ln>
                </p:spPr>
                <p:txBody>
                  <a:bodyPr rtlCol="0" anchor="ctr"/>
                  <a:lstStyle/>
                  <a:p>
                    <a:endParaRPr lang="en-US"/>
                  </a:p>
                </p:txBody>
              </p:sp>
            </p:grpSp>
          </p:grpSp>
          <p:grpSp>
            <p:nvGrpSpPr>
              <p:cNvPr id="93" name="Group 92"/>
              <p:cNvGrpSpPr/>
              <p:nvPr/>
            </p:nvGrpSpPr>
            <p:grpSpPr>
              <a:xfrm>
                <a:off x="9839517" y="5316702"/>
                <a:ext cx="4551811" cy="712934"/>
                <a:chOff x="2716823" y="4480799"/>
                <a:chExt cx="5838092" cy="914400"/>
              </a:xfrm>
            </p:grpSpPr>
            <p:grpSp>
              <p:nvGrpSpPr>
                <p:cNvPr id="94" name="Group 93"/>
                <p:cNvGrpSpPr/>
                <p:nvPr/>
              </p:nvGrpSpPr>
              <p:grpSpPr>
                <a:xfrm>
                  <a:off x="2716823" y="4480799"/>
                  <a:ext cx="5838092" cy="914400"/>
                  <a:chOff x="175847" y="4480799"/>
                  <a:chExt cx="8801100" cy="914400"/>
                </a:xfrm>
              </p:grpSpPr>
              <p:sp>
                <p:nvSpPr>
                  <p:cNvPr id="103" name="Rectangle: Rounded Corners 102"/>
                  <p:cNvSpPr/>
                  <p:nvPr/>
                </p:nvSpPr>
                <p:spPr>
                  <a:xfrm>
                    <a:off x="175847" y="4480799"/>
                    <a:ext cx="8801100" cy="9144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 name="Rectangle: Rounded Corners 103"/>
                  <p:cNvSpPr/>
                  <p:nvPr/>
                </p:nvSpPr>
                <p:spPr>
                  <a:xfrm>
                    <a:off x="352032" y="4595617"/>
                    <a:ext cx="8448730" cy="6847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95" name="Group 94"/>
                <p:cNvGrpSpPr/>
                <p:nvPr/>
              </p:nvGrpSpPr>
              <p:grpSpPr>
                <a:xfrm>
                  <a:off x="2954961" y="4660680"/>
                  <a:ext cx="5376674" cy="563948"/>
                  <a:chOff x="3193903" y="4660680"/>
                  <a:chExt cx="5376674" cy="563948"/>
                </a:xfrm>
              </p:grpSpPr>
              <p:sp>
                <p:nvSpPr>
                  <p:cNvPr id="96" name="Circle: Hollow 95"/>
                  <p:cNvSpPr/>
                  <p:nvPr/>
                </p:nvSpPr>
                <p:spPr>
                  <a:xfrm>
                    <a:off x="3193903"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Circle: Hollow 96"/>
                  <p:cNvSpPr/>
                  <p:nvPr/>
                </p:nvSpPr>
                <p:spPr>
                  <a:xfrm>
                    <a:off x="3996024"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Circle: Hollow 97"/>
                  <p:cNvSpPr/>
                  <p:nvPr/>
                </p:nvSpPr>
                <p:spPr>
                  <a:xfrm>
                    <a:off x="4798145"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Circle: Hollow 98"/>
                  <p:cNvSpPr/>
                  <p:nvPr/>
                </p:nvSpPr>
                <p:spPr>
                  <a:xfrm>
                    <a:off x="5600266"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Circle: Hollow 99"/>
                  <p:cNvSpPr/>
                  <p:nvPr/>
                </p:nvSpPr>
                <p:spPr>
                  <a:xfrm>
                    <a:off x="6402387"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1" name="Circle: Hollow 100"/>
                  <p:cNvSpPr/>
                  <p:nvPr/>
                </p:nvSpPr>
                <p:spPr>
                  <a:xfrm>
                    <a:off x="7204508"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Circle: Hollow 101"/>
                  <p:cNvSpPr/>
                  <p:nvPr/>
                </p:nvSpPr>
                <p:spPr>
                  <a:xfrm>
                    <a:off x="8006629"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sp>
          <p:nvSpPr>
            <p:cNvPr id="88" name="Freeform: Shape 87"/>
            <p:cNvSpPr/>
            <p:nvPr/>
          </p:nvSpPr>
          <p:spPr>
            <a:xfrm>
              <a:off x="10927440"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89" name="Freeform: Shape 88"/>
            <p:cNvSpPr/>
            <p:nvPr/>
          </p:nvSpPr>
          <p:spPr>
            <a:xfrm>
              <a:off x="11174275"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90" name="Freeform: Shape 89"/>
            <p:cNvSpPr/>
            <p:nvPr/>
          </p:nvSpPr>
          <p:spPr>
            <a:xfrm>
              <a:off x="11421110"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91" name="Freeform: Shape 90"/>
            <p:cNvSpPr/>
            <p:nvPr/>
          </p:nvSpPr>
          <p:spPr>
            <a:xfrm>
              <a:off x="11667945"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grpSp>
      <p:grpSp>
        <p:nvGrpSpPr>
          <p:cNvPr id="120" name="Group 119"/>
          <p:cNvGrpSpPr/>
          <p:nvPr/>
        </p:nvGrpSpPr>
        <p:grpSpPr>
          <a:xfrm>
            <a:off x="4130422" y="4159932"/>
            <a:ext cx="1507423" cy="1088752"/>
            <a:chOff x="2716823" y="1178574"/>
            <a:chExt cx="5838092" cy="4216625"/>
          </a:xfrm>
        </p:grpSpPr>
        <p:grpSp>
          <p:nvGrpSpPr>
            <p:cNvPr id="121" name="Group 120"/>
            <p:cNvGrpSpPr/>
            <p:nvPr/>
          </p:nvGrpSpPr>
          <p:grpSpPr>
            <a:xfrm>
              <a:off x="2716823" y="4480799"/>
              <a:ext cx="5838092" cy="914400"/>
              <a:chOff x="175847" y="4480799"/>
              <a:chExt cx="8801100" cy="914400"/>
            </a:xfrm>
          </p:grpSpPr>
          <p:sp>
            <p:nvSpPr>
              <p:cNvPr id="164" name="Rectangle: Rounded Corners 163"/>
              <p:cNvSpPr/>
              <p:nvPr/>
            </p:nvSpPr>
            <p:spPr>
              <a:xfrm>
                <a:off x="175847" y="4480799"/>
                <a:ext cx="8801100" cy="9144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5" name="Rectangle: Rounded Corners 164"/>
              <p:cNvSpPr/>
              <p:nvPr/>
            </p:nvSpPr>
            <p:spPr>
              <a:xfrm>
                <a:off x="352032" y="4595616"/>
                <a:ext cx="8448729" cy="68476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22" name="Group 121"/>
            <p:cNvGrpSpPr/>
            <p:nvPr/>
          </p:nvGrpSpPr>
          <p:grpSpPr>
            <a:xfrm>
              <a:off x="2954961" y="4660680"/>
              <a:ext cx="5376674" cy="563948"/>
              <a:chOff x="3193903" y="4660680"/>
              <a:chExt cx="5376674" cy="563948"/>
            </a:xfrm>
          </p:grpSpPr>
          <p:sp>
            <p:nvSpPr>
              <p:cNvPr id="157" name="Circle: Hollow 156"/>
              <p:cNvSpPr/>
              <p:nvPr/>
            </p:nvSpPr>
            <p:spPr>
              <a:xfrm>
                <a:off x="3193903"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8" name="Circle: Hollow 157"/>
              <p:cNvSpPr/>
              <p:nvPr/>
            </p:nvSpPr>
            <p:spPr>
              <a:xfrm>
                <a:off x="3996024"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9" name="Circle: Hollow 158"/>
              <p:cNvSpPr/>
              <p:nvPr/>
            </p:nvSpPr>
            <p:spPr>
              <a:xfrm>
                <a:off x="4798145"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0" name="Circle: Hollow 159"/>
              <p:cNvSpPr/>
              <p:nvPr/>
            </p:nvSpPr>
            <p:spPr>
              <a:xfrm>
                <a:off x="5600266"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Circle: Hollow 160"/>
              <p:cNvSpPr/>
              <p:nvPr/>
            </p:nvSpPr>
            <p:spPr>
              <a:xfrm>
                <a:off x="6402387"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2" name="Circle: Hollow 161"/>
              <p:cNvSpPr/>
              <p:nvPr/>
            </p:nvSpPr>
            <p:spPr>
              <a:xfrm>
                <a:off x="7204508"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Circle: Hollow 162"/>
              <p:cNvSpPr/>
              <p:nvPr/>
            </p:nvSpPr>
            <p:spPr>
              <a:xfrm>
                <a:off x="8006629" y="4660680"/>
                <a:ext cx="563948" cy="563948"/>
              </a:xfrm>
              <a:prstGeom prst="don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23" name="Group 122"/>
            <p:cNvGrpSpPr/>
            <p:nvPr/>
          </p:nvGrpSpPr>
          <p:grpSpPr>
            <a:xfrm>
              <a:off x="3352363" y="1178574"/>
              <a:ext cx="4567012" cy="3338578"/>
              <a:chOff x="3244476" y="1178574"/>
              <a:chExt cx="4567012" cy="3338578"/>
            </a:xfrm>
          </p:grpSpPr>
          <p:grpSp>
            <p:nvGrpSpPr>
              <p:cNvPr id="124" name="Group 123"/>
              <p:cNvGrpSpPr/>
              <p:nvPr/>
            </p:nvGrpSpPr>
            <p:grpSpPr>
              <a:xfrm>
                <a:off x="6625802" y="1178574"/>
                <a:ext cx="1185686" cy="3323087"/>
                <a:chOff x="759811" y="527538"/>
                <a:chExt cx="1603131" cy="3974123"/>
              </a:xfrm>
            </p:grpSpPr>
            <p:grpSp>
              <p:nvGrpSpPr>
                <p:cNvPr id="148" name="Group 147"/>
                <p:cNvGrpSpPr/>
                <p:nvPr/>
              </p:nvGrpSpPr>
              <p:grpSpPr>
                <a:xfrm>
                  <a:off x="1055818" y="527538"/>
                  <a:ext cx="1011116" cy="3974123"/>
                  <a:chOff x="3745523" y="738554"/>
                  <a:chExt cx="870439" cy="3974123"/>
                </a:xfrm>
              </p:grpSpPr>
              <p:sp>
                <p:nvSpPr>
                  <p:cNvPr id="155" name="Rectangle 154"/>
                  <p:cNvSpPr/>
                  <p:nvPr/>
                </p:nvSpPr>
                <p:spPr>
                  <a:xfrm>
                    <a:off x="3745523" y="738554"/>
                    <a:ext cx="870439" cy="3974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6" name="Rectangle 155"/>
                  <p:cNvSpPr/>
                  <p:nvPr/>
                </p:nvSpPr>
                <p:spPr>
                  <a:xfrm>
                    <a:off x="4176346" y="7385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9" name="Group 148"/>
                <p:cNvGrpSpPr/>
                <p:nvPr/>
              </p:nvGrpSpPr>
              <p:grpSpPr>
                <a:xfrm>
                  <a:off x="759811" y="1591407"/>
                  <a:ext cx="1603131" cy="724247"/>
                  <a:chOff x="3897923" y="890954"/>
                  <a:chExt cx="870439" cy="3974123"/>
                </a:xfrm>
              </p:grpSpPr>
              <p:sp>
                <p:nvSpPr>
                  <p:cNvPr id="153" name="Rectangle 152"/>
                  <p:cNvSpPr/>
                  <p:nvPr/>
                </p:nvSpPr>
                <p:spPr>
                  <a:xfrm>
                    <a:off x="3897923" y="890954"/>
                    <a:ext cx="870439" cy="397412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4" name="Rectangle 153"/>
                  <p:cNvSpPr/>
                  <p:nvPr/>
                </p:nvSpPr>
                <p:spPr>
                  <a:xfrm>
                    <a:off x="4328746" y="8909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50" name="Rectangle 149"/>
                <p:cNvSpPr/>
                <p:nvPr/>
              </p:nvSpPr>
              <p:spPr>
                <a:xfrm>
                  <a:off x="1055818" y="2330074"/>
                  <a:ext cx="1011116" cy="3750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1" name="Rectangle 150"/>
                <p:cNvSpPr/>
                <p:nvPr/>
              </p:nvSpPr>
              <p:spPr>
                <a:xfrm>
                  <a:off x="1429777" y="2705145"/>
                  <a:ext cx="274246" cy="4190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2" name="Rectangle 151"/>
                <p:cNvSpPr/>
                <p:nvPr/>
              </p:nvSpPr>
              <p:spPr>
                <a:xfrm>
                  <a:off x="1506693" y="3133868"/>
                  <a:ext cx="123633" cy="2989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25" name="Freeform: Shape 124"/>
              <p:cNvSpPr/>
              <p:nvPr/>
            </p:nvSpPr>
            <p:spPr>
              <a:xfrm>
                <a:off x="7065352" y="3543092"/>
                <a:ext cx="294608" cy="974060"/>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bg1"/>
              </a:solidFill>
              <a:ln w="9525" cap="flat">
                <a:noFill/>
                <a:prstDash val="solid"/>
                <a:miter/>
              </a:ln>
            </p:spPr>
            <p:txBody>
              <a:bodyPr rtlCol="0" anchor="ctr"/>
              <a:lstStyle/>
              <a:p>
                <a:endParaRPr lang="en-US"/>
              </a:p>
            </p:txBody>
          </p:sp>
          <p:grpSp>
            <p:nvGrpSpPr>
              <p:cNvPr id="126" name="Group 125"/>
              <p:cNvGrpSpPr/>
              <p:nvPr/>
            </p:nvGrpSpPr>
            <p:grpSpPr>
              <a:xfrm>
                <a:off x="4935139" y="1178574"/>
                <a:ext cx="1185686" cy="3323087"/>
                <a:chOff x="759811" y="527538"/>
                <a:chExt cx="1603131" cy="3974123"/>
              </a:xfrm>
            </p:grpSpPr>
            <p:grpSp>
              <p:nvGrpSpPr>
                <p:cNvPr id="139" name="Group 138"/>
                <p:cNvGrpSpPr/>
                <p:nvPr/>
              </p:nvGrpSpPr>
              <p:grpSpPr>
                <a:xfrm>
                  <a:off x="1055818" y="527538"/>
                  <a:ext cx="1011116" cy="3974123"/>
                  <a:chOff x="3745523" y="738554"/>
                  <a:chExt cx="870439" cy="3974123"/>
                </a:xfrm>
              </p:grpSpPr>
              <p:sp>
                <p:nvSpPr>
                  <p:cNvPr id="146" name="Rectangle 145"/>
                  <p:cNvSpPr/>
                  <p:nvPr/>
                </p:nvSpPr>
                <p:spPr>
                  <a:xfrm>
                    <a:off x="3745523" y="738554"/>
                    <a:ext cx="870439" cy="3974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7" name="Rectangle 146"/>
                  <p:cNvSpPr/>
                  <p:nvPr/>
                </p:nvSpPr>
                <p:spPr>
                  <a:xfrm>
                    <a:off x="4176346" y="7385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0" name="Group 139"/>
                <p:cNvGrpSpPr/>
                <p:nvPr/>
              </p:nvGrpSpPr>
              <p:grpSpPr>
                <a:xfrm>
                  <a:off x="759811" y="1591407"/>
                  <a:ext cx="1603131" cy="724247"/>
                  <a:chOff x="3897923" y="890954"/>
                  <a:chExt cx="870439" cy="3974123"/>
                </a:xfrm>
              </p:grpSpPr>
              <p:sp>
                <p:nvSpPr>
                  <p:cNvPr id="144" name="Rectangle 143"/>
                  <p:cNvSpPr/>
                  <p:nvPr/>
                </p:nvSpPr>
                <p:spPr>
                  <a:xfrm>
                    <a:off x="3897923" y="890954"/>
                    <a:ext cx="870439" cy="397412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5" name="Rectangle 144"/>
                  <p:cNvSpPr/>
                  <p:nvPr/>
                </p:nvSpPr>
                <p:spPr>
                  <a:xfrm>
                    <a:off x="4328746" y="8909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1" name="Rectangle 140"/>
                <p:cNvSpPr/>
                <p:nvPr/>
              </p:nvSpPr>
              <p:spPr>
                <a:xfrm>
                  <a:off x="1055818" y="2330074"/>
                  <a:ext cx="1011116" cy="3750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 name="Rectangle 141"/>
                <p:cNvSpPr/>
                <p:nvPr/>
              </p:nvSpPr>
              <p:spPr>
                <a:xfrm>
                  <a:off x="1429777" y="2705145"/>
                  <a:ext cx="274246" cy="4190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Rectangle 142"/>
                <p:cNvSpPr/>
                <p:nvPr/>
              </p:nvSpPr>
              <p:spPr>
                <a:xfrm>
                  <a:off x="1506693" y="3133868"/>
                  <a:ext cx="123633" cy="2989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27" name="Freeform: Shape 126"/>
              <p:cNvSpPr/>
              <p:nvPr/>
            </p:nvSpPr>
            <p:spPr>
              <a:xfrm>
                <a:off x="5374689" y="3543092"/>
                <a:ext cx="294608" cy="974060"/>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bg1"/>
              </a:solidFill>
              <a:ln w="9525" cap="flat">
                <a:noFill/>
                <a:prstDash val="solid"/>
                <a:miter/>
              </a:ln>
            </p:spPr>
            <p:txBody>
              <a:bodyPr rtlCol="0" anchor="ctr"/>
              <a:lstStyle/>
              <a:p>
                <a:endParaRPr lang="en-US"/>
              </a:p>
            </p:txBody>
          </p:sp>
          <p:grpSp>
            <p:nvGrpSpPr>
              <p:cNvPr id="128" name="Group 127"/>
              <p:cNvGrpSpPr/>
              <p:nvPr/>
            </p:nvGrpSpPr>
            <p:grpSpPr>
              <a:xfrm>
                <a:off x="3244476" y="1178574"/>
                <a:ext cx="1185686" cy="3323087"/>
                <a:chOff x="759811" y="527538"/>
                <a:chExt cx="1603131" cy="3974123"/>
              </a:xfrm>
            </p:grpSpPr>
            <p:grpSp>
              <p:nvGrpSpPr>
                <p:cNvPr id="130" name="Group 129"/>
                <p:cNvGrpSpPr/>
                <p:nvPr/>
              </p:nvGrpSpPr>
              <p:grpSpPr>
                <a:xfrm>
                  <a:off x="1055818" y="527538"/>
                  <a:ext cx="1011116" cy="3974123"/>
                  <a:chOff x="3745523" y="738554"/>
                  <a:chExt cx="870439" cy="3974123"/>
                </a:xfrm>
              </p:grpSpPr>
              <p:sp>
                <p:nvSpPr>
                  <p:cNvPr id="137" name="Rectangle 136"/>
                  <p:cNvSpPr/>
                  <p:nvPr/>
                </p:nvSpPr>
                <p:spPr>
                  <a:xfrm>
                    <a:off x="3745523" y="738554"/>
                    <a:ext cx="870439" cy="3974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 name="Rectangle 137"/>
                  <p:cNvSpPr/>
                  <p:nvPr/>
                </p:nvSpPr>
                <p:spPr>
                  <a:xfrm>
                    <a:off x="4176346" y="7385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31" name="Group 130"/>
                <p:cNvGrpSpPr/>
                <p:nvPr/>
              </p:nvGrpSpPr>
              <p:grpSpPr>
                <a:xfrm>
                  <a:off x="759811" y="1591407"/>
                  <a:ext cx="1603131" cy="724247"/>
                  <a:chOff x="3897923" y="890954"/>
                  <a:chExt cx="870439" cy="3974123"/>
                </a:xfrm>
              </p:grpSpPr>
              <p:sp>
                <p:nvSpPr>
                  <p:cNvPr id="135" name="Rectangle 134"/>
                  <p:cNvSpPr/>
                  <p:nvPr/>
                </p:nvSpPr>
                <p:spPr>
                  <a:xfrm>
                    <a:off x="3897923" y="890954"/>
                    <a:ext cx="870439" cy="397412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6" name="Rectangle 135"/>
                  <p:cNvSpPr/>
                  <p:nvPr/>
                </p:nvSpPr>
                <p:spPr>
                  <a:xfrm>
                    <a:off x="4328746" y="890954"/>
                    <a:ext cx="439616" cy="397412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2" name="Rectangle 131"/>
                <p:cNvSpPr/>
                <p:nvPr/>
              </p:nvSpPr>
              <p:spPr>
                <a:xfrm>
                  <a:off x="1055818" y="2330074"/>
                  <a:ext cx="1011116" cy="3750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3" name="Rectangle 132"/>
                <p:cNvSpPr/>
                <p:nvPr/>
              </p:nvSpPr>
              <p:spPr>
                <a:xfrm>
                  <a:off x="1429777" y="2705145"/>
                  <a:ext cx="274246" cy="4190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4" name="Rectangle 133"/>
                <p:cNvSpPr/>
                <p:nvPr/>
              </p:nvSpPr>
              <p:spPr>
                <a:xfrm>
                  <a:off x="1506693" y="3133868"/>
                  <a:ext cx="123633" cy="29893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29" name="Freeform: Shape 128"/>
              <p:cNvSpPr/>
              <p:nvPr/>
            </p:nvSpPr>
            <p:spPr>
              <a:xfrm>
                <a:off x="3684026" y="3543092"/>
                <a:ext cx="294608" cy="974060"/>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bg1"/>
              </a:solidFill>
              <a:ln w="9525" cap="flat">
                <a:noFill/>
                <a:prstDash val="solid"/>
                <a:miter/>
              </a:ln>
            </p:spPr>
            <p:txBody>
              <a:bodyPr rtlCol="0" anchor="ctr"/>
              <a:lstStyle/>
              <a:p>
                <a:endParaRPr lang="en-US"/>
              </a:p>
            </p:txBody>
          </p:sp>
        </p:grpSp>
      </p:grpSp>
      <p:grpSp>
        <p:nvGrpSpPr>
          <p:cNvPr id="166" name="Group 165"/>
          <p:cNvGrpSpPr/>
          <p:nvPr/>
        </p:nvGrpSpPr>
        <p:grpSpPr>
          <a:xfrm>
            <a:off x="1092936" y="1203634"/>
            <a:ext cx="1149481" cy="1371962"/>
            <a:chOff x="3570" y="619306"/>
            <a:chExt cx="4703649" cy="5614032"/>
          </a:xfrm>
          <a:solidFill>
            <a:schemeClr val="accent3"/>
          </a:solidFill>
        </p:grpSpPr>
        <p:sp>
          <p:nvSpPr>
            <p:cNvPr id="167" name="Freeform: Shape 166"/>
            <p:cNvSpPr/>
            <p:nvPr/>
          </p:nvSpPr>
          <p:spPr>
            <a:xfrm>
              <a:off x="3570" y="619306"/>
              <a:ext cx="4703649" cy="4864305"/>
            </a:xfrm>
            <a:custGeom>
              <a:avLst/>
              <a:gdLst>
                <a:gd name="connsiteX0" fmla="*/ 1807379 w 4703648"/>
                <a:gd name="connsiteY0" fmla="*/ 4869660 h 4864304"/>
                <a:gd name="connsiteX1" fmla="*/ 2182243 w 4703648"/>
                <a:gd name="connsiteY1" fmla="*/ 4869660 h 4864304"/>
                <a:gd name="connsiteX2" fmla="*/ 2181351 w 4703648"/>
                <a:gd name="connsiteY2" fmla="*/ 4868768 h 4864304"/>
                <a:gd name="connsiteX3" fmla="*/ 2580313 w 4703648"/>
                <a:gd name="connsiteY3" fmla="*/ 4868768 h 4864304"/>
                <a:gd name="connsiteX4" fmla="*/ 2579420 w 4703648"/>
                <a:gd name="connsiteY4" fmla="*/ 4869660 h 4864304"/>
                <a:gd name="connsiteX5" fmla="*/ 2957854 w 4703648"/>
                <a:gd name="connsiteY5" fmla="*/ 4869660 h 4864304"/>
                <a:gd name="connsiteX6" fmla="*/ 3435359 w 4703648"/>
                <a:gd name="connsiteY6" fmla="*/ 4869660 h 4864304"/>
                <a:gd name="connsiteX7" fmla="*/ 3435359 w 4703648"/>
                <a:gd name="connsiteY7" fmla="*/ 4869660 h 4864304"/>
                <a:gd name="connsiteX8" fmla="*/ 3812901 w 4703648"/>
                <a:gd name="connsiteY8" fmla="*/ 4869660 h 4864304"/>
                <a:gd name="connsiteX9" fmla="*/ 3810223 w 4703648"/>
                <a:gd name="connsiteY9" fmla="*/ 4867875 h 4864304"/>
                <a:gd name="connsiteX10" fmla="*/ 3835214 w 4703648"/>
                <a:gd name="connsiteY10" fmla="*/ 4867875 h 4864304"/>
                <a:gd name="connsiteX11" fmla="*/ 4419823 w 4703648"/>
                <a:gd name="connsiteY11" fmla="*/ 4867875 h 4864304"/>
                <a:gd name="connsiteX12" fmla="*/ 4451955 w 4703648"/>
                <a:gd name="connsiteY12" fmla="*/ 4833067 h 4864304"/>
                <a:gd name="connsiteX13" fmla="*/ 4451955 w 4703648"/>
                <a:gd name="connsiteY13" fmla="*/ 4750953 h 4864304"/>
                <a:gd name="connsiteX14" fmla="*/ 4471590 w 4703648"/>
                <a:gd name="connsiteY14" fmla="*/ 4729532 h 4864304"/>
                <a:gd name="connsiteX15" fmla="*/ 4606363 w 4703648"/>
                <a:gd name="connsiteY15" fmla="*/ 4729532 h 4864304"/>
                <a:gd name="connsiteX16" fmla="*/ 4625999 w 4703648"/>
                <a:gd name="connsiteY16" fmla="*/ 4752739 h 4864304"/>
                <a:gd name="connsiteX17" fmla="*/ 4625999 w 4703648"/>
                <a:gd name="connsiteY17" fmla="*/ 4845562 h 4864304"/>
                <a:gd name="connsiteX18" fmla="*/ 4645634 w 4703648"/>
                <a:gd name="connsiteY18" fmla="*/ 4867875 h 4864304"/>
                <a:gd name="connsiteX19" fmla="*/ 4677765 w 4703648"/>
                <a:gd name="connsiteY19" fmla="*/ 4865198 h 4864304"/>
                <a:gd name="connsiteX20" fmla="*/ 4705434 w 4703648"/>
                <a:gd name="connsiteY20" fmla="*/ 4829496 h 4864304"/>
                <a:gd name="connsiteX21" fmla="*/ 4705434 w 4703648"/>
                <a:gd name="connsiteY21" fmla="*/ 4498367 h 4864304"/>
                <a:gd name="connsiteX22" fmla="*/ 4673303 w 4703648"/>
                <a:gd name="connsiteY22" fmla="*/ 4462665 h 4864304"/>
                <a:gd name="connsiteX23" fmla="*/ 4625999 w 4703648"/>
                <a:gd name="connsiteY23" fmla="*/ 4509077 h 4864304"/>
                <a:gd name="connsiteX24" fmla="*/ 4625999 w 4703648"/>
                <a:gd name="connsiteY24" fmla="*/ 4566199 h 4864304"/>
                <a:gd name="connsiteX25" fmla="*/ 4608148 w 4703648"/>
                <a:gd name="connsiteY25" fmla="*/ 4585835 h 4864304"/>
                <a:gd name="connsiteX26" fmla="*/ 4471590 w 4703648"/>
                <a:gd name="connsiteY26" fmla="*/ 4585835 h 4864304"/>
                <a:gd name="connsiteX27" fmla="*/ 4452847 w 4703648"/>
                <a:gd name="connsiteY27" fmla="*/ 4559951 h 4864304"/>
                <a:gd name="connsiteX28" fmla="*/ 4452847 w 4703648"/>
                <a:gd name="connsiteY28" fmla="*/ 4235070 h 4864304"/>
                <a:gd name="connsiteX29" fmla="*/ 4452847 w 4703648"/>
                <a:gd name="connsiteY29" fmla="*/ 3799513 h 4864304"/>
                <a:gd name="connsiteX30" fmla="*/ 4480516 w 4703648"/>
                <a:gd name="connsiteY30" fmla="*/ 3769167 h 4864304"/>
                <a:gd name="connsiteX31" fmla="*/ 4559059 w 4703648"/>
                <a:gd name="connsiteY31" fmla="*/ 3769167 h 4864304"/>
                <a:gd name="connsiteX32" fmla="*/ 4582264 w 4703648"/>
                <a:gd name="connsiteY32" fmla="*/ 3745069 h 4864304"/>
                <a:gd name="connsiteX33" fmla="*/ 4582264 w 4703648"/>
                <a:gd name="connsiteY33" fmla="*/ 3645998 h 4864304"/>
                <a:gd name="connsiteX34" fmla="*/ 4564414 w 4703648"/>
                <a:gd name="connsiteY34" fmla="*/ 3626362 h 4864304"/>
                <a:gd name="connsiteX35" fmla="*/ 4218111 w 4703648"/>
                <a:gd name="connsiteY35" fmla="*/ 3626362 h 4864304"/>
                <a:gd name="connsiteX36" fmla="*/ 4200260 w 4703648"/>
                <a:gd name="connsiteY36" fmla="*/ 3645998 h 4864304"/>
                <a:gd name="connsiteX37" fmla="*/ 4200260 w 4703648"/>
                <a:gd name="connsiteY37" fmla="*/ 3747746 h 4864304"/>
                <a:gd name="connsiteX38" fmla="*/ 4219004 w 4703648"/>
                <a:gd name="connsiteY38" fmla="*/ 3769167 h 4864304"/>
                <a:gd name="connsiteX39" fmla="*/ 4301116 w 4703648"/>
                <a:gd name="connsiteY39" fmla="*/ 3769167 h 4864304"/>
                <a:gd name="connsiteX40" fmla="*/ 4325215 w 4703648"/>
                <a:gd name="connsiteY40" fmla="*/ 3794158 h 4864304"/>
                <a:gd name="connsiteX41" fmla="*/ 4325215 w 4703648"/>
                <a:gd name="connsiteY41" fmla="*/ 4437674 h 4864304"/>
                <a:gd name="connsiteX42" fmla="*/ 4302009 w 4703648"/>
                <a:gd name="connsiteY42" fmla="*/ 4461773 h 4864304"/>
                <a:gd name="connsiteX43" fmla="*/ 4007473 w 4703648"/>
                <a:gd name="connsiteY43" fmla="*/ 4461773 h 4864304"/>
                <a:gd name="connsiteX44" fmla="*/ 3984267 w 4703648"/>
                <a:gd name="connsiteY44" fmla="*/ 4435889 h 4864304"/>
                <a:gd name="connsiteX45" fmla="*/ 3984267 w 4703648"/>
                <a:gd name="connsiteY45" fmla="*/ 3730788 h 4864304"/>
                <a:gd name="connsiteX46" fmla="*/ 4005688 w 4703648"/>
                <a:gd name="connsiteY46" fmla="*/ 3706690 h 4864304"/>
                <a:gd name="connsiteX47" fmla="*/ 4040497 w 4703648"/>
                <a:gd name="connsiteY47" fmla="*/ 3669203 h 4864304"/>
                <a:gd name="connsiteX48" fmla="*/ 4040497 w 4703648"/>
                <a:gd name="connsiteY48" fmla="*/ 3651353 h 4864304"/>
                <a:gd name="connsiteX49" fmla="*/ 4016398 w 4703648"/>
                <a:gd name="connsiteY49" fmla="*/ 3626362 h 4864304"/>
                <a:gd name="connsiteX50" fmla="*/ 3877163 w 4703648"/>
                <a:gd name="connsiteY50" fmla="*/ 3627254 h 4864304"/>
                <a:gd name="connsiteX51" fmla="*/ 3851280 w 4703648"/>
                <a:gd name="connsiteY51" fmla="*/ 3599586 h 4864304"/>
                <a:gd name="connsiteX52" fmla="*/ 3851280 w 4703648"/>
                <a:gd name="connsiteY52" fmla="*/ 2976598 h 4864304"/>
                <a:gd name="connsiteX53" fmla="*/ 3877163 w 4703648"/>
                <a:gd name="connsiteY53" fmla="*/ 2948929 h 4864304"/>
                <a:gd name="connsiteX54" fmla="*/ 4201153 w 4703648"/>
                <a:gd name="connsiteY54" fmla="*/ 2948929 h 4864304"/>
                <a:gd name="connsiteX55" fmla="*/ 4229714 w 4703648"/>
                <a:gd name="connsiteY55" fmla="*/ 2918583 h 4864304"/>
                <a:gd name="connsiteX56" fmla="*/ 4229714 w 4703648"/>
                <a:gd name="connsiteY56" fmla="*/ 2764175 h 4864304"/>
                <a:gd name="connsiteX57" fmla="*/ 4207400 w 4703648"/>
                <a:gd name="connsiteY57" fmla="*/ 2738291 h 4864304"/>
                <a:gd name="connsiteX58" fmla="*/ 3682591 w 4703648"/>
                <a:gd name="connsiteY58" fmla="*/ 2738291 h 4864304"/>
                <a:gd name="connsiteX59" fmla="*/ 3660278 w 4703648"/>
                <a:gd name="connsiteY59" fmla="*/ 2768637 h 4864304"/>
                <a:gd name="connsiteX60" fmla="*/ 3660278 w 4703648"/>
                <a:gd name="connsiteY60" fmla="*/ 3593338 h 4864304"/>
                <a:gd name="connsiteX61" fmla="*/ 3629039 w 4703648"/>
                <a:gd name="connsiteY61" fmla="*/ 3628147 h 4864304"/>
                <a:gd name="connsiteX62" fmla="*/ 3139931 w 4703648"/>
                <a:gd name="connsiteY62" fmla="*/ 3628147 h 4864304"/>
                <a:gd name="connsiteX63" fmla="*/ 3111370 w 4703648"/>
                <a:gd name="connsiteY63" fmla="*/ 3596016 h 4864304"/>
                <a:gd name="connsiteX64" fmla="*/ 3111370 w 4703648"/>
                <a:gd name="connsiteY64" fmla="*/ 3388055 h 4864304"/>
                <a:gd name="connsiteX65" fmla="*/ 2964995 w 4703648"/>
                <a:gd name="connsiteY65" fmla="*/ 3180095 h 4864304"/>
                <a:gd name="connsiteX66" fmla="*/ 2735614 w 4703648"/>
                <a:gd name="connsiteY66" fmla="*/ 3290769 h 4864304"/>
                <a:gd name="connsiteX67" fmla="*/ 2717763 w 4703648"/>
                <a:gd name="connsiteY67" fmla="*/ 3373775 h 4864304"/>
                <a:gd name="connsiteX68" fmla="*/ 2717763 w 4703648"/>
                <a:gd name="connsiteY68" fmla="*/ 3599586 h 4864304"/>
                <a:gd name="connsiteX69" fmla="*/ 2691879 w 4703648"/>
                <a:gd name="connsiteY69" fmla="*/ 3628147 h 4864304"/>
                <a:gd name="connsiteX70" fmla="*/ 2210804 w 4703648"/>
                <a:gd name="connsiteY70" fmla="*/ 3628147 h 4864304"/>
                <a:gd name="connsiteX71" fmla="*/ 2185813 w 4703648"/>
                <a:gd name="connsiteY71" fmla="*/ 3600478 h 4864304"/>
                <a:gd name="connsiteX72" fmla="*/ 2185813 w 4703648"/>
                <a:gd name="connsiteY72" fmla="*/ 3238110 h 4864304"/>
                <a:gd name="connsiteX73" fmla="*/ 2159037 w 4703648"/>
                <a:gd name="connsiteY73" fmla="*/ 3208656 h 4864304"/>
                <a:gd name="connsiteX74" fmla="*/ 2090312 w 4703648"/>
                <a:gd name="connsiteY74" fmla="*/ 3208656 h 4864304"/>
                <a:gd name="connsiteX75" fmla="*/ 2055503 w 4703648"/>
                <a:gd name="connsiteY75" fmla="*/ 3186343 h 4864304"/>
                <a:gd name="connsiteX76" fmla="*/ 1867179 w 4703648"/>
                <a:gd name="connsiteY76" fmla="*/ 3035505 h 4864304"/>
                <a:gd name="connsiteX77" fmla="*/ 1574428 w 4703648"/>
                <a:gd name="connsiteY77" fmla="*/ 3180988 h 4864304"/>
                <a:gd name="connsiteX78" fmla="*/ 1530694 w 4703648"/>
                <a:gd name="connsiteY78" fmla="*/ 3208656 h 4864304"/>
                <a:gd name="connsiteX79" fmla="*/ 1466432 w 4703648"/>
                <a:gd name="connsiteY79" fmla="*/ 3207764 h 4864304"/>
                <a:gd name="connsiteX80" fmla="*/ 1442333 w 4703648"/>
                <a:gd name="connsiteY80" fmla="*/ 3234540 h 4864304"/>
                <a:gd name="connsiteX81" fmla="*/ 1442333 w 4703648"/>
                <a:gd name="connsiteY81" fmla="*/ 3592446 h 4864304"/>
                <a:gd name="connsiteX82" fmla="*/ 1410202 w 4703648"/>
                <a:gd name="connsiteY82" fmla="*/ 3628147 h 4864304"/>
                <a:gd name="connsiteX83" fmla="*/ 896996 w 4703648"/>
                <a:gd name="connsiteY83" fmla="*/ 3628147 h 4864304"/>
                <a:gd name="connsiteX84" fmla="*/ 866650 w 4703648"/>
                <a:gd name="connsiteY84" fmla="*/ 3594231 h 4864304"/>
                <a:gd name="connsiteX85" fmla="*/ 866650 w 4703648"/>
                <a:gd name="connsiteY85" fmla="*/ 2811479 h 4864304"/>
                <a:gd name="connsiteX86" fmla="*/ 888963 w 4703648"/>
                <a:gd name="connsiteY86" fmla="*/ 2765067 h 4864304"/>
                <a:gd name="connsiteX87" fmla="*/ 1052296 w 4703648"/>
                <a:gd name="connsiteY87" fmla="*/ 2533009 h 4864304"/>
                <a:gd name="connsiteX88" fmla="*/ 1084428 w 4703648"/>
                <a:gd name="connsiteY88" fmla="*/ 2514266 h 4864304"/>
                <a:gd name="connsiteX89" fmla="*/ 1626195 w 4703648"/>
                <a:gd name="connsiteY89" fmla="*/ 2335759 h 4864304"/>
                <a:gd name="connsiteX90" fmla="*/ 1661896 w 4703648"/>
                <a:gd name="connsiteY90" fmla="*/ 2328619 h 4864304"/>
                <a:gd name="connsiteX91" fmla="*/ 2166178 w 4703648"/>
                <a:gd name="connsiteY91" fmla="*/ 2163500 h 4864304"/>
                <a:gd name="connsiteX92" fmla="*/ 2235795 w 4703648"/>
                <a:gd name="connsiteY92" fmla="*/ 2050148 h 4864304"/>
                <a:gd name="connsiteX93" fmla="*/ 2269711 w 4703648"/>
                <a:gd name="connsiteY93" fmla="*/ 2033190 h 4864304"/>
                <a:gd name="connsiteX94" fmla="*/ 2782918 w 4703648"/>
                <a:gd name="connsiteY94" fmla="*/ 1864502 h 4864304"/>
                <a:gd name="connsiteX95" fmla="*/ 2871279 w 4703648"/>
                <a:gd name="connsiteY95" fmla="*/ 1685102 h 4864304"/>
                <a:gd name="connsiteX96" fmla="*/ 2892699 w 4703648"/>
                <a:gd name="connsiteY96" fmla="*/ 1659219 h 4864304"/>
                <a:gd name="connsiteX97" fmla="*/ 3074776 w 4703648"/>
                <a:gd name="connsiteY97" fmla="*/ 1551222 h 4864304"/>
                <a:gd name="connsiteX98" fmla="*/ 3338966 w 4703648"/>
                <a:gd name="connsiteY98" fmla="*/ 1097816 h 4864304"/>
                <a:gd name="connsiteX99" fmla="*/ 3070313 w 4703648"/>
                <a:gd name="connsiteY99" fmla="*/ 545338 h 4864304"/>
                <a:gd name="connsiteX100" fmla="*/ 3038182 w 4703648"/>
                <a:gd name="connsiteY100" fmla="*/ 511421 h 4864304"/>
                <a:gd name="connsiteX101" fmla="*/ 2519621 w 4703648"/>
                <a:gd name="connsiteY101" fmla="*/ 8925 h 4864304"/>
                <a:gd name="connsiteX102" fmla="*/ 2467854 w 4703648"/>
                <a:gd name="connsiteY102" fmla="*/ 0 h 4864304"/>
                <a:gd name="connsiteX103" fmla="*/ 2347362 w 4703648"/>
                <a:gd name="connsiteY103" fmla="*/ 0 h 4864304"/>
                <a:gd name="connsiteX104" fmla="*/ 2221515 w 4703648"/>
                <a:gd name="connsiteY104" fmla="*/ 27669 h 4864304"/>
                <a:gd name="connsiteX105" fmla="*/ 1876997 w 4703648"/>
                <a:gd name="connsiteY105" fmla="*/ 315064 h 4864304"/>
                <a:gd name="connsiteX106" fmla="*/ 1747580 w 4703648"/>
                <a:gd name="connsiteY106" fmla="*/ 705101 h 4864304"/>
                <a:gd name="connsiteX107" fmla="*/ 1761860 w 4703648"/>
                <a:gd name="connsiteY107" fmla="*/ 944300 h 4864304"/>
                <a:gd name="connsiteX108" fmla="*/ 1750257 w 4703648"/>
                <a:gd name="connsiteY108" fmla="*/ 996067 h 4864304"/>
                <a:gd name="connsiteX109" fmla="*/ 1601204 w 4703648"/>
                <a:gd name="connsiteY109" fmla="*/ 1380749 h 4864304"/>
                <a:gd name="connsiteX110" fmla="*/ 1620840 w 4703648"/>
                <a:gd name="connsiteY110" fmla="*/ 1661004 h 4864304"/>
                <a:gd name="connsiteX111" fmla="*/ 1603882 w 4703648"/>
                <a:gd name="connsiteY111" fmla="*/ 1683317 h 4864304"/>
                <a:gd name="connsiteX112" fmla="*/ 1468217 w 4703648"/>
                <a:gd name="connsiteY112" fmla="*/ 1707416 h 4864304"/>
                <a:gd name="connsiteX113" fmla="*/ 1158508 w 4703648"/>
                <a:gd name="connsiteY113" fmla="*/ 1953755 h 4864304"/>
                <a:gd name="connsiteX114" fmla="*/ 1131732 w 4703648"/>
                <a:gd name="connsiteY114" fmla="*/ 1977853 h 4864304"/>
                <a:gd name="connsiteX115" fmla="*/ 815775 w 4703648"/>
                <a:gd name="connsiteY115" fmla="*/ 2411624 h 4864304"/>
                <a:gd name="connsiteX116" fmla="*/ 794354 w 4703648"/>
                <a:gd name="connsiteY116" fmla="*/ 2444648 h 4864304"/>
                <a:gd name="connsiteX117" fmla="*/ 498033 w 4703648"/>
                <a:gd name="connsiteY117" fmla="*/ 2781133 h 4864304"/>
                <a:gd name="connsiteX118" fmla="*/ 488216 w 4703648"/>
                <a:gd name="connsiteY118" fmla="*/ 2830222 h 4864304"/>
                <a:gd name="connsiteX119" fmla="*/ 488216 w 4703648"/>
                <a:gd name="connsiteY119" fmla="*/ 3592446 h 4864304"/>
                <a:gd name="connsiteX120" fmla="*/ 456977 w 4703648"/>
                <a:gd name="connsiteY120" fmla="*/ 3626362 h 4864304"/>
                <a:gd name="connsiteX121" fmla="*/ 280255 w 4703648"/>
                <a:gd name="connsiteY121" fmla="*/ 3626362 h 4864304"/>
                <a:gd name="connsiteX122" fmla="*/ 248124 w 4703648"/>
                <a:gd name="connsiteY122" fmla="*/ 3661171 h 4864304"/>
                <a:gd name="connsiteX123" fmla="*/ 248124 w 4703648"/>
                <a:gd name="connsiteY123" fmla="*/ 4542993 h 4864304"/>
                <a:gd name="connsiteX124" fmla="*/ 208853 w 4703648"/>
                <a:gd name="connsiteY124" fmla="*/ 4585835 h 4864304"/>
                <a:gd name="connsiteX125" fmla="*/ 99964 w 4703648"/>
                <a:gd name="connsiteY125" fmla="*/ 4585835 h 4864304"/>
                <a:gd name="connsiteX126" fmla="*/ 77650 w 4703648"/>
                <a:gd name="connsiteY126" fmla="*/ 4561736 h 4864304"/>
                <a:gd name="connsiteX127" fmla="*/ 77650 w 4703648"/>
                <a:gd name="connsiteY127" fmla="*/ 4482301 h 4864304"/>
                <a:gd name="connsiteX128" fmla="*/ 58907 w 4703648"/>
                <a:gd name="connsiteY128" fmla="*/ 4461773 h 4864304"/>
                <a:gd name="connsiteX129" fmla="*/ 0 w 4703648"/>
                <a:gd name="connsiteY129" fmla="*/ 4481408 h 4864304"/>
                <a:gd name="connsiteX130" fmla="*/ 0 w 4703648"/>
                <a:gd name="connsiteY130" fmla="*/ 4843777 h 4864304"/>
                <a:gd name="connsiteX131" fmla="*/ 68725 w 4703648"/>
                <a:gd name="connsiteY131" fmla="*/ 4866090 h 4864304"/>
                <a:gd name="connsiteX132" fmla="*/ 77650 w 4703648"/>
                <a:gd name="connsiteY132" fmla="*/ 4846455 h 4864304"/>
                <a:gd name="connsiteX133" fmla="*/ 77650 w 4703648"/>
                <a:gd name="connsiteY133" fmla="*/ 4755416 h 4864304"/>
                <a:gd name="connsiteX134" fmla="*/ 99964 w 4703648"/>
                <a:gd name="connsiteY134" fmla="*/ 4728640 h 4864304"/>
                <a:gd name="connsiteX135" fmla="*/ 226703 w 4703648"/>
                <a:gd name="connsiteY135" fmla="*/ 4728640 h 4864304"/>
                <a:gd name="connsiteX136" fmla="*/ 248124 w 4703648"/>
                <a:gd name="connsiteY136" fmla="*/ 4751846 h 4864304"/>
                <a:gd name="connsiteX137" fmla="*/ 248124 w 4703648"/>
                <a:gd name="connsiteY137" fmla="*/ 4829496 h 4864304"/>
                <a:gd name="connsiteX138" fmla="*/ 281148 w 4703648"/>
                <a:gd name="connsiteY138" fmla="*/ 4866090 h 4864304"/>
                <a:gd name="connsiteX139" fmla="*/ 691713 w 4703648"/>
                <a:gd name="connsiteY139" fmla="*/ 4865198 h 4864304"/>
                <a:gd name="connsiteX140" fmla="*/ 989819 w 4703648"/>
                <a:gd name="connsiteY140" fmla="*/ 4865198 h 4864304"/>
                <a:gd name="connsiteX141" fmla="*/ 1014810 w 4703648"/>
                <a:gd name="connsiteY141" fmla="*/ 4866983 h 4864304"/>
                <a:gd name="connsiteX142" fmla="*/ 1013025 w 4703648"/>
                <a:gd name="connsiteY142" fmla="*/ 4867875 h 4864304"/>
                <a:gd name="connsiteX143" fmla="*/ 1322734 w 4703648"/>
                <a:gd name="connsiteY143" fmla="*/ 4867875 h 4864304"/>
                <a:gd name="connsiteX144" fmla="*/ 1807379 w 4703648"/>
                <a:gd name="connsiteY144" fmla="*/ 4867875 h 486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grpFill/>
            <a:ln w="8925" cap="flat">
              <a:noFill/>
              <a:prstDash val="solid"/>
              <a:miter/>
            </a:ln>
          </p:spPr>
          <p:txBody>
            <a:bodyPr rtlCol="0" anchor="ctr"/>
            <a:lstStyle/>
            <a:p>
              <a:endParaRPr lang="en-US" dirty="0"/>
            </a:p>
          </p:txBody>
        </p:sp>
        <p:sp>
          <p:nvSpPr>
            <p:cNvPr id="168" name="Freeform: Shape 167"/>
            <p:cNvSpPr/>
            <p:nvPr/>
          </p:nvSpPr>
          <p:spPr>
            <a:xfrm>
              <a:off x="267760" y="5438984"/>
              <a:ext cx="794354" cy="794354"/>
            </a:xfrm>
            <a:custGeom>
              <a:avLst/>
              <a:gdLst>
                <a:gd name="connsiteX0" fmla="*/ 797924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4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grpFill/>
            <a:ln w="8925" cap="flat">
              <a:noFill/>
              <a:prstDash val="solid"/>
              <a:miter/>
            </a:ln>
          </p:spPr>
          <p:txBody>
            <a:bodyPr rtlCol="0" anchor="ctr"/>
            <a:lstStyle/>
            <a:p>
              <a:endParaRPr lang="en-US"/>
            </a:p>
          </p:txBody>
        </p:sp>
        <p:sp>
          <p:nvSpPr>
            <p:cNvPr id="169" name="Freeform: Shape 168"/>
            <p:cNvSpPr/>
            <p:nvPr/>
          </p:nvSpPr>
          <p:spPr>
            <a:xfrm>
              <a:off x="1266504"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sp>
          <p:nvSpPr>
            <p:cNvPr id="170" name="Freeform: Shape 169"/>
            <p:cNvSpPr/>
            <p:nvPr/>
          </p:nvSpPr>
          <p:spPr>
            <a:xfrm>
              <a:off x="2265249"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sp>
          <p:nvSpPr>
            <p:cNvPr id="171" name="Freeform: Shape 170"/>
            <p:cNvSpPr/>
            <p:nvPr/>
          </p:nvSpPr>
          <p:spPr>
            <a:xfrm>
              <a:off x="3263993"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grpSp>
      <p:sp>
        <p:nvSpPr>
          <p:cNvPr id="172" name="Rounded Rectangle 25"/>
          <p:cNvSpPr/>
          <p:nvPr/>
        </p:nvSpPr>
        <p:spPr>
          <a:xfrm>
            <a:off x="6671477" y="1757316"/>
            <a:ext cx="941735" cy="690143"/>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73" name="TextBox 172"/>
          <p:cNvSpPr txBox="1"/>
          <p:nvPr/>
        </p:nvSpPr>
        <p:spPr>
          <a:xfrm>
            <a:off x="2385311" y="1364563"/>
            <a:ext cx="3430863" cy="1198880"/>
          </a:xfrm>
          <a:prstGeom prst="rect">
            <a:avLst/>
          </a:prstGeom>
          <a:noFill/>
        </p:spPr>
        <p:txBody>
          <a:bodyPr wrap="square" rtlCol="0">
            <a:spAutoFit/>
          </a:bodyPr>
          <a:lstStyle/>
          <a:p>
            <a:pPr algn="just"/>
            <a:r>
              <a:rPr lang="en-US" altLang="ko-KR" sz="1200" dirty="0">
                <a:solidFill>
                  <a:schemeClr val="tx1"/>
                </a:solidFill>
                <a:cs typeface="Arial" panose="020B0604020202020204" pitchFamily="34" charset="0"/>
                <a:sym typeface="+mn-ea"/>
              </a:rPr>
              <a:t>Berdasarkan laporan We Are Social mencatat, jumlah pengguna internet di Indonesia telah mencapai 212,9 juta pada Januari 2023. Ini berarti sekitar 77% dari populasi Indonesia telah menggunakan internet. </a:t>
            </a:r>
            <a:endParaRPr lang="en-US" altLang="ko-KR" sz="1200" dirty="0">
              <a:solidFill>
                <a:schemeClr val="tx1"/>
              </a:solidFill>
              <a:cs typeface="Arial" panose="020B0604020202020204" pitchFamily="34" charset="0"/>
            </a:endParaRPr>
          </a:p>
          <a:p>
            <a:pPr algn="just"/>
            <a:endParaRPr lang="en-US" altLang="ko-KR" sz="1200" dirty="0">
              <a:solidFill>
                <a:schemeClr val="tx1"/>
              </a:solidFill>
              <a:cs typeface="Arial" panose="020B0604020202020204" pitchFamily="34" charset="0"/>
            </a:endParaRPr>
          </a:p>
        </p:txBody>
      </p:sp>
      <p:sp>
        <p:nvSpPr>
          <p:cNvPr id="174" name="TextBox 173"/>
          <p:cNvSpPr txBox="1"/>
          <p:nvPr/>
        </p:nvSpPr>
        <p:spPr>
          <a:xfrm>
            <a:off x="724533" y="2832949"/>
            <a:ext cx="5091641" cy="1014730"/>
          </a:xfrm>
          <a:prstGeom prst="rect">
            <a:avLst/>
          </a:prstGeom>
          <a:noFill/>
        </p:spPr>
        <p:txBody>
          <a:bodyPr wrap="square" rtlCol="0">
            <a:spAutoFit/>
          </a:bodyPr>
          <a:lstStyle/>
          <a:p>
            <a:pPr algn="just"/>
            <a:r>
              <a:rPr lang="en-US" altLang="ko-KR" sz="1200" dirty="0">
                <a:solidFill>
                  <a:schemeClr val="tx1"/>
                </a:solidFill>
                <a:cs typeface="Arial" panose="020B0604020202020204" pitchFamily="34" charset="0"/>
                <a:sym typeface="+mn-ea"/>
              </a:rPr>
              <a:t>Melihat trennya, jumlah pengguna internet di Indonesia terus tumbuh setiap tahun. Adapun, lonjakan pengguna intetnet di dalam negeri terjadi pada 2017.</a:t>
            </a:r>
            <a:endParaRPr lang="en-US" altLang="ko-KR" sz="1200" dirty="0">
              <a:solidFill>
                <a:schemeClr val="tx1"/>
              </a:solidFill>
              <a:cs typeface="Arial" panose="020B0604020202020204" pitchFamily="34" charset="0"/>
            </a:endParaRPr>
          </a:p>
          <a:p>
            <a:pPr algn="just"/>
            <a:endParaRPr lang="en-US" altLang="ko-KR" sz="1200" dirty="0">
              <a:solidFill>
                <a:srgbClr val="FF0000"/>
              </a:solidFill>
              <a:cs typeface="Arial" panose="020B0604020202020204" pitchFamily="34" charset="0"/>
            </a:endParaRPr>
          </a:p>
          <a:p>
            <a:endParaRPr lang="en-US" altLang="ko-KR" sz="1200" dirty="0">
              <a:solidFill>
                <a:schemeClr val="tx1">
                  <a:lumMod val="75000"/>
                  <a:lumOff val="25000"/>
                </a:schemeClr>
              </a:solidFill>
              <a:cs typeface="Arial" panose="020B0604020202020204" pitchFamily="34" charset="0"/>
            </a:endParaRPr>
          </a:p>
        </p:txBody>
      </p:sp>
      <p:sp>
        <p:nvSpPr>
          <p:cNvPr id="175" name="TextBox 174"/>
          <p:cNvSpPr txBox="1"/>
          <p:nvPr/>
        </p:nvSpPr>
        <p:spPr>
          <a:xfrm>
            <a:off x="7898999" y="1355634"/>
            <a:ext cx="3430863" cy="2861310"/>
          </a:xfrm>
          <a:prstGeom prst="rect">
            <a:avLst/>
          </a:prstGeom>
          <a:noFill/>
        </p:spPr>
        <p:txBody>
          <a:bodyPr wrap="square" rtlCol="0">
            <a:spAutoFit/>
          </a:bodyPr>
          <a:lstStyle/>
          <a:p>
            <a:pPr algn="just"/>
            <a:r>
              <a:rPr lang="en-US" altLang="ko-KR" sz="1200" dirty="0">
                <a:solidFill>
                  <a:schemeClr val="tx1"/>
                </a:solidFill>
                <a:cs typeface="Arial" panose="020B0604020202020204" pitchFamily="34" charset="0"/>
                <a:sym typeface="+mn-ea"/>
              </a:rPr>
              <a:t>Salah satu sosial media yang akan di bedah adalah Twitter, karena Indonesia menjadi salah satu negara dengan pengguna Twitter terbesar di dunia. Berdasarkan laporan We Are Social, jumlah pengguna Twitter di Indonesia mencapai 18,45 juta pada 2022 (dataindonesia.id). Platform ini termasuk yang banyak digunakan untuk mengekspresikan diri. Baik hanya untuk mencurahkan hati ataupun berkomentar. Namun seringnya, para pengguna internet atau biasa disebut </a:t>
            </a:r>
            <a:r>
              <a:rPr lang="en-US" altLang="ko-KR" sz="1200" i="1" dirty="0">
                <a:solidFill>
                  <a:schemeClr val="tx1"/>
                </a:solidFill>
                <a:cs typeface="Arial" panose="020B0604020202020204" pitchFamily="34" charset="0"/>
                <a:sym typeface="+mn-ea"/>
              </a:rPr>
              <a:t>Netizen</a:t>
            </a:r>
            <a:r>
              <a:rPr lang="en-US" altLang="ko-KR" sz="1200" dirty="0">
                <a:solidFill>
                  <a:schemeClr val="tx1"/>
                </a:solidFill>
                <a:cs typeface="Arial" panose="020B0604020202020204" pitchFamily="34" charset="0"/>
                <a:sym typeface="+mn-ea"/>
              </a:rPr>
              <a:t> berkomentar tanpa memikirkan perasaan pembacanya. bahkan menjadi terprovokasi karena komentar tersebut.</a:t>
            </a:r>
            <a:endParaRPr lang="en-US" altLang="ko-KR" sz="1200" dirty="0">
              <a:solidFill>
                <a:schemeClr val="tx1"/>
              </a:solidFill>
              <a:cs typeface="Arial" panose="020B0604020202020204" pitchFamily="34" charset="0"/>
            </a:endParaRPr>
          </a:p>
          <a:p>
            <a:pPr algn="just"/>
            <a:endParaRPr lang="en-US" altLang="ko-KR" sz="1200" dirty="0">
              <a:solidFill>
                <a:schemeClr val="tx1"/>
              </a:solidFill>
              <a:cs typeface="Arial" panose="020B0604020202020204" pitchFamily="34" charset="0"/>
            </a:endParaRPr>
          </a:p>
          <a:p>
            <a:r>
              <a:rPr lang="en-US" altLang="ko-KR" sz="1200" dirty="0">
                <a:solidFill>
                  <a:schemeClr val="tx1"/>
                </a:solidFill>
                <a:cs typeface="Arial" panose="020B0604020202020204" pitchFamily="34" charset="0"/>
              </a:rPr>
              <a:t>. </a:t>
            </a:r>
            <a:endParaRPr lang="en-US" altLang="ko-KR" sz="1200" dirty="0">
              <a:solidFill>
                <a:schemeClr val="tx1"/>
              </a:solidFill>
              <a:cs typeface="Arial" panose="020B0604020202020204" pitchFamily="34" charset="0"/>
            </a:endParaRPr>
          </a:p>
        </p:txBody>
      </p:sp>
      <p:sp>
        <p:nvSpPr>
          <p:cNvPr id="177" name="TextBox 176"/>
          <p:cNvSpPr txBox="1"/>
          <p:nvPr/>
        </p:nvSpPr>
        <p:spPr>
          <a:xfrm>
            <a:off x="6238221" y="4019884"/>
            <a:ext cx="3430863" cy="1938020"/>
          </a:xfrm>
          <a:prstGeom prst="rect">
            <a:avLst/>
          </a:prstGeom>
          <a:noFill/>
        </p:spPr>
        <p:txBody>
          <a:bodyPr wrap="square" rtlCol="0">
            <a:spAutoFit/>
          </a:bodyPr>
          <a:lstStyle/>
          <a:p>
            <a:r>
              <a:rPr lang="en-US" altLang="ko-KR" sz="1200" dirty="0">
                <a:solidFill>
                  <a:schemeClr val="tx1"/>
                </a:solidFill>
                <a:cs typeface="Arial" panose="020B0604020202020204" pitchFamily="34" charset="0"/>
                <a:sym typeface="+mn-ea"/>
              </a:rPr>
              <a:t>Karena hal ini, penulis tertarik untuk melakukan penelitian dengan tujuan mengidentifikasi dan menganalisa ujaran kebencian dan kata-kata kasar dengan </a:t>
            </a:r>
            <a:r>
              <a:rPr lang="en-US" altLang="ko-KR" sz="1200" i="1" dirty="0">
                <a:solidFill>
                  <a:schemeClr val="tx1"/>
                </a:solidFill>
                <a:cs typeface="Arial" panose="020B0604020202020204" pitchFamily="34" charset="0"/>
                <a:sym typeface="+mn-ea"/>
              </a:rPr>
              <a:t>Machine Learning</a:t>
            </a:r>
            <a:r>
              <a:rPr lang="en-US" altLang="ko-KR" sz="1200" dirty="0">
                <a:solidFill>
                  <a:schemeClr val="tx1"/>
                </a:solidFill>
                <a:cs typeface="Arial" panose="020B0604020202020204" pitchFamily="34" charset="0"/>
                <a:sym typeface="+mn-ea"/>
              </a:rPr>
              <a:t>. Yang di fokuskan terhadap masa pemerintahan di era Presiden Joko Widodo yang sampai saat ini masih menjabat. Yang nantinya ujaran tersebut tersaring dan tidak menampilkan kata-kata yang tidak seharusnya.</a:t>
            </a:r>
            <a:endParaRPr lang="en-US" altLang="ko-KR" sz="1200" dirty="0">
              <a:solidFill>
                <a:schemeClr val="tx1"/>
              </a:solidFill>
              <a:cs typeface="Arial" panose="020B0604020202020204" pitchFamily="34" charset="0"/>
            </a:endParaRPr>
          </a:p>
          <a:p>
            <a:endParaRPr lang="en-US" altLang="ko-KR" sz="1200" dirty="0">
              <a:solidFill>
                <a:schemeClr val="tx1"/>
              </a:solidFill>
              <a:cs typeface="Arial" panose="020B0604020202020204" pitchFamily="34" charset="0"/>
            </a:endParaRPr>
          </a:p>
        </p:txBody>
      </p:sp>
      <p:sp>
        <p:nvSpPr>
          <p:cNvPr id="179" name="TextBox 178"/>
          <p:cNvSpPr txBox="1"/>
          <p:nvPr/>
        </p:nvSpPr>
        <p:spPr>
          <a:xfrm>
            <a:off x="720713" y="4014808"/>
            <a:ext cx="3430863" cy="2491740"/>
          </a:xfrm>
          <a:prstGeom prst="rect">
            <a:avLst/>
          </a:prstGeom>
          <a:noFill/>
        </p:spPr>
        <p:txBody>
          <a:bodyPr wrap="square" rtlCol="0">
            <a:spAutoFit/>
          </a:bodyPr>
          <a:lstStyle/>
          <a:p>
            <a:pPr algn="just"/>
            <a:r>
              <a:rPr lang="en-US" altLang="ko-KR" sz="1200" dirty="0">
                <a:solidFill>
                  <a:schemeClr val="tx1"/>
                </a:solidFill>
                <a:cs typeface="Arial" panose="020B0604020202020204" pitchFamily="34" charset="0"/>
                <a:sym typeface="+mn-ea"/>
              </a:rPr>
              <a:t>Dengan tingginya tren tersebut, memungkinkan para pengguna internet mengakses berbagai platform sosial media.Sebagian besar orang indonesia banyak menggunakan sosial media dalam berbagai hal baik hanya sekadar </a:t>
            </a:r>
            <a:r>
              <a:rPr lang="en-US" altLang="ko-KR" sz="1200" i="1" dirty="0">
                <a:solidFill>
                  <a:schemeClr val="tx1"/>
                </a:solidFill>
                <a:cs typeface="Arial" panose="020B0604020202020204" pitchFamily="34" charset="0"/>
                <a:sym typeface="+mn-ea"/>
              </a:rPr>
              <a:t>Scrolling</a:t>
            </a:r>
            <a:r>
              <a:rPr lang="en-US" altLang="ko-KR" sz="1200" dirty="0">
                <a:solidFill>
                  <a:schemeClr val="tx1"/>
                </a:solidFill>
                <a:cs typeface="Arial" panose="020B0604020202020204" pitchFamily="34" charset="0"/>
                <a:sym typeface="+mn-ea"/>
              </a:rPr>
              <a:t> melihat gambar, video ataupun berkomentar. contoh social media yang banyak di gunakan di kalangan ada Facebook, Instagram, Youtube, Twitter, Tiktok, Whatsapp dan lain-lain.</a:t>
            </a:r>
            <a:endParaRPr lang="en-US" altLang="ko-KR" sz="1200" dirty="0">
              <a:solidFill>
                <a:schemeClr val="tx1"/>
              </a:solidFill>
              <a:cs typeface="Arial" panose="020B0604020202020204" pitchFamily="34" charset="0"/>
              <a:sym typeface="+mn-ea"/>
            </a:endParaRPr>
          </a:p>
          <a:p>
            <a:pPr algn="just"/>
            <a:endParaRPr lang="en-US" altLang="ko-KR" sz="1200" dirty="0">
              <a:solidFill>
                <a:srgbClr val="FF0000"/>
              </a:solidFill>
              <a:cs typeface="Arial" panose="020B0604020202020204" pitchFamily="34" charset="0"/>
            </a:endParaRPr>
          </a:p>
          <a:p>
            <a:r>
              <a:rPr lang="en-US" altLang="ko-KR" sz="1200" dirty="0">
                <a:solidFill>
                  <a:schemeClr val="tx1">
                    <a:lumMod val="75000"/>
                    <a:lumOff val="25000"/>
                  </a:schemeClr>
                </a:solidFill>
                <a:cs typeface="Arial" panose="020B0604020202020204" pitchFamily="34" charset="0"/>
                <a:sym typeface="+mn-ea"/>
              </a:rPr>
              <a:t>. </a:t>
            </a:r>
            <a:endParaRPr lang="en-US" altLang="ko-KR" sz="1200" dirty="0">
              <a:solidFill>
                <a:schemeClr val="tx1">
                  <a:lumMod val="75000"/>
                  <a:lumOff val="25000"/>
                </a:schemeClr>
              </a:solidFill>
              <a:cs typeface="Arial" panose="020B0604020202020204" pitchFamily="34" charset="0"/>
            </a:endParaRPr>
          </a:p>
          <a:p>
            <a:endParaRPr lang="en-US" altLang="ko-KR" sz="1200" dirty="0">
              <a:solidFill>
                <a:schemeClr val="tx1">
                  <a:lumMod val="75000"/>
                  <a:lumOff val="25000"/>
                </a:schemeClr>
              </a:solidFill>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9"/>
          <p:cNvSpPr txBox="1"/>
          <p:nvPr/>
        </p:nvSpPr>
        <p:spPr>
          <a:xfrm>
            <a:off x="4864662" y="392169"/>
            <a:ext cx="6603439" cy="922020"/>
          </a:xfrm>
          <a:prstGeom prst="rect">
            <a:avLst/>
          </a:prstGeom>
          <a:noFill/>
        </p:spPr>
        <p:txBody>
          <a:bodyPr wrap="square" rtlCol="0" anchor="ctr">
            <a:spAutoFit/>
          </a:bodyPr>
          <a:lstStyle/>
          <a:p>
            <a:r>
              <a:rPr lang="en-US" altLang="ko-KR" sz="5400" dirty="0">
                <a:ln w="22225">
                  <a:solidFill>
                    <a:schemeClr val="accent2"/>
                  </a:solidFill>
                  <a:prstDash val="solid"/>
                </a:ln>
                <a:solidFill>
                  <a:schemeClr val="accent2">
                    <a:lumMod val="40000"/>
                    <a:lumOff val="60000"/>
                  </a:schemeClr>
                </a:solidFill>
                <a:effectLst/>
                <a:cs typeface="Arial" panose="020B0604020202020204" pitchFamily="34" charset="0"/>
              </a:rPr>
              <a:t>Metode </a:t>
            </a:r>
            <a:r>
              <a:rPr lang="en-US" altLang="ko-KR" sz="5400" dirty="0">
                <a:solidFill>
                  <a:schemeClr val="accent6"/>
                </a:solidFill>
                <a:cs typeface="Arial" panose="020B0604020202020204" pitchFamily="34" charset="0"/>
              </a:rPr>
              <a:t>Penelitian</a:t>
            </a:r>
            <a:endParaRPr lang="en-US" altLang="ko-KR" sz="5400" dirty="0">
              <a:solidFill>
                <a:schemeClr val="accent6"/>
              </a:solidFill>
              <a:cs typeface="Arial" panose="020B0604020202020204" pitchFamily="34" charset="0"/>
            </a:endParaRPr>
          </a:p>
        </p:txBody>
      </p:sp>
      <p:sp>
        <p:nvSpPr>
          <p:cNvPr id="122" name="TextBox 121"/>
          <p:cNvSpPr txBox="1"/>
          <p:nvPr/>
        </p:nvSpPr>
        <p:spPr>
          <a:xfrm>
            <a:off x="4659430" y="1418697"/>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anose="020B0604020202020204" pitchFamily="34" charset="0"/>
              </a:rPr>
              <a:t>01</a:t>
            </a:r>
            <a:endParaRPr lang="ko-KR" altLang="en-US" sz="3600" b="1" dirty="0">
              <a:solidFill>
                <a:schemeClr val="accent1"/>
              </a:solidFill>
              <a:cs typeface="Arial" panose="020B0604020202020204" pitchFamily="34" charset="0"/>
            </a:endParaRPr>
          </a:p>
        </p:txBody>
      </p:sp>
      <p:grpSp>
        <p:nvGrpSpPr>
          <p:cNvPr id="23" name="Group 22"/>
          <p:cNvGrpSpPr/>
          <p:nvPr/>
        </p:nvGrpSpPr>
        <p:grpSpPr>
          <a:xfrm>
            <a:off x="5730920" y="1418775"/>
            <a:ext cx="5737181" cy="1048913"/>
            <a:chOff x="665833" y="2698312"/>
            <a:chExt cx="3322837" cy="1048913"/>
          </a:xfrm>
        </p:grpSpPr>
        <p:sp>
          <p:nvSpPr>
            <p:cNvPr id="25" name="TextBox 24"/>
            <p:cNvSpPr txBox="1"/>
            <p:nvPr/>
          </p:nvSpPr>
          <p:spPr>
            <a:xfrm>
              <a:off x="787499" y="3102065"/>
              <a:ext cx="3201171" cy="645160"/>
            </a:xfrm>
            <a:prstGeom prst="rect">
              <a:avLst/>
            </a:prstGeom>
            <a:noFill/>
          </p:spPr>
          <p:txBody>
            <a:bodyPr wrap="square" rtlCol="0" anchor="ctr">
              <a:spAutoFit/>
            </a:bodyPr>
            <a:lstStyle/>
            <a:p>
              <a:r>
                <a:rPr lang="en-US" altLang="ko-KR" sz="1200" dirty="0">
                  <a:solidFill>
                    <a:schemeClr val="tx1"/>
                  </a:solidFill>
                  <a:cs typeface="Arial" panose="020B0604020202020204" pitchFamily="34" charset="0"/>
                  <a:sym typeface="+mn-ea"/>
                </a:rPr>
                <a:t>Data yang akan di gunakan bersumber dari </a:t>
              </a:r>
              <a:r>
                <a:rPr lang="en-US" altLang="ko-KR" sz="1200" b="1" i="1" dirty="0">
                  <a:solidFill>
                    <a:schemeClr val="tx1"/>
                  </a:solidFill>
                  <a:cs typeface="Arial" panose="020B0604020202020204" pitchFamily="34" charset="0"/>
                  <a:sym typeface="+mn-ea"/>
                </a:rPr>
                <a:t>Indonesian Abusive and Hate Speech Twitter Text </a:t>
              </a:r>
              <a:r>
                <a:rPr lang="en-US" altLang="ko-KR" sz="1200" dirty="0">
                  <a:solidFill>
                    <a:schemeClr val="tx1"/>
                  </a:solidFill>
                  <a:cs typeface="Arial" panose="020B0604020202020204" pitchFamily="34" charset="0"/>
                  <a:sym typeface="+mn-ea"/>
                </a:rPr>
                <a:t>yang sudah di publikasikan oleh Ilham Firdausi Putra pada tahun 2020.</a:t>
              </a:r>
              <a:endParaRPr lang="en-US" altLang="ko-KR" sz="1200" dirty="0">
                <a:solidFill>
                  <a:schemeClr val="tx1"/>
                </a:solidFill>
                <a:cs typeface="Arial" panose="020B0604020202020204" pitchFamily="34" charset="0"/>
                <a:sym typeface="+mn-ea"/>
              </a:endParaRPr>
            </a:p>
          </p:txBody>
        </p:sp>
        <p:sp>
          <p:nvSpPr>
            <p:cNvPr id="26" name="TextBox 25"/>
            <p:cNvSpPr txBox="1"/>
            <p:nvPr/>
          </p:nvSpPr>
          <p:spPr>
            <a:xfrm>
              <a:off x="665833" y="2698312"/>
              <a:ext cx="3322837" cy="433743"/>
            </a:xfrm>
            <a:prstGeom prst="roundRect">
              <a:avLst>
                <a:gd name="adj" fmla="val 50000"/>
              </a:avLst>
            </a:prstGeom>
            <a:solidFill>
              <a:schemeClr val="accent1"/>
            </a:solidFill>
          </p:spPr>
          <p:txBody>
            <a:bodyPr wrap="square" lIns="274320" rtlCol="0" anchor="ctr">
              <a:spAutoFit/>
            </a:bodyPr>
            <a:lstStyle/>
            <a:p>
              <a:r>
                <a:rPr lang="en-US" altLang="ko-KR" sz="1400" b="1" dirty="0">
                  <a:solidFill>
                    <a:schemeClr val="bg1"/>
                  </a:solidFill>
                  <a:cs typeface="Arial" panose="020B0604020202020204" pitchFamily="34" charset="0"/>
                </a:rPr>
                <a:t>Data Penelitian</a:t>
              </a:r>
              <a:endParaRPr lang="en-US" altLang="ko-KR" sz="1400" b="1" dirty="0">
                <a:solidFill>
                  <a:schemeClr val="bg1"/>
                </a:solidFill>
                <a:cs typeface="Arial" panose="020B0604020202020204" pitchFamily="34" charset="0"/>
              </a:endParaRPr>
            </a:p>
          </p:txBody>
        </p:sp>
      </p:grpSp>
      <p:sp>
        <p:nvSpPr>
          <p:cNvPr id="29" name="TextBox 28"/>
          <p:cNvSpPr txBox="1"/>
          <p:nvPr/>
        </p:nvSpPr>
        <p:spPr>
          <a:xfrm>
            <a:off x="4660065" y="2607507"/>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cs typeface="Arial" panose="020B0604020202020204" pitchFamily="34" charset="0"/>
              </a:rPr>
              <a:t>02</a:t>
            </a:r>
            <a:endParaRPr lang="ko-KR" altLang="en-US" sz="3600" b="1" dirty="0">
              <a:solidFill>
                <a:schemeClr val="accent2"/>
              </a:solidFill>
              <a:cs typeface="Arial" panose="020B0604020202020204" pitchFamily="34" charset="0"/>
            </a:endParaRPr>
          </a:p>
        </p:txBody>
      </p:sp>
      <p:grpSp>
        <p:nvGrpSpPr>
          <p:cNvPr id="30" name="Group 29"/>
          <p:cNvGrpSpPr/>
          <p:nvPr/>
        </p:nvGrpSpPr>
        <p:grpSpPr>
          <a:xfrm>
            <a:off x="5730920" y="2607584"/>
            <a:ext cx="5737181" cy="1048914"/>
            <a:chOff x="665833" y="2698311"/>
            <a:chExt cx="3322837" cy="1048914"/>
          </a:xfrm>
        </p:grpSpPr>
        <p:sp>
          <p:nvSpPr>
            <p:cNvPr id="31" name="TextBox 30"/>
            <p:cNvSpPr txBox="1"/>
            <p:nvPr/>
          </p:nvSpPr>
          <p:spPr>
            <a:xfrm>
              <a:off x="787499" y="3102065"/>
              <a:ext cx="3201171" cy="645160"/>
            </a:xfrm>
            <a:prstGeom prst="rect">
              <a:avLst/>
            </a:prstGeom>
            <a:noFill/>
          </p:spPr>
          <p:txBody>
            <a:bodyPr wrap="square" rtlCol="0" anchor="ctr">
              <a:spAutoFit/>
            </a:bodyPr>
            <a:lstStyle/>
            <a:p>
              <a:r>
                <a:rPr lang="en-US" altLang="ko-KR" sz="1200" dirty="0">
                  <a:solidFill>
                    <a:schemeClr val="tx1"/>
                  </a:solidFill>
                  <a:cs typeface="Arial" panose="020B0604020202020204" pitchFamily="34" charset="0"/>
                  <a:sym typeface="+mn-ea"/>
                </a:rPr>
                <a:t>Berdasarkan point 1, data bersumber www.kaggle.com . Karena dalam platform online tersebut berisi komentar dan ulasan dalam bahasa indonesia</a:t>
              </a:r>
              <a:endParaRPr lang="en-US" altLang="ko-KR" sz="1200" dirty="0">
                <a:solidFill>
                  <a:schemeClr val="tx1"/>
                </a:solidFill>
                <a:cs typeface="Arial" panose="020B0604020202020204" pitchFamily="34" charset="0"/>
              </a:endParaRPr>
            </a:p>
            <a:p>
              <a:endParaRPr lang="en-US" altLang="ko-KR" sz="1200" dirty="0">
                <a:solidFill>
                  <a:schemeClr val="tx1"/>
                </a:solidFill>
                <a:cs typeface="Arial" panose="020B0604020202020204" pitchFamily="34" charset="0"/>
              </a:endParaRPr>
            </a:p>
          </p:txBody>
        </p:sp>
        <p:sp>
          <p:nvSpPr>
            <p:cNvPr id="32" name="TextBox 31"/>
            <p:cNvSpPr txBox="1"/>
            <p:nvPr/>
          </p:nvSpPr>
          <p:spPr>
            <a:xfrm>
              <a:off x="665833" y="2698311"/>
              <a:ext cx="3322837" cy="433743"/>
            </a:xfrm>
            <a:prstGeom prst="roundRect">
              <a:avLst>
                <a:gd name="adj" fmla="val 50000"/>
              </a:avLst>
            </a:prstGeom>
            <a:solidFill>
              <a:schemeClr val="accent2"/>
            </a:solidFill>
          </p:spPr>
          <p:txBody>
            <a:bodyPr wrap="square" lIns="274320" rtlCol="0" anchor="ctr">
              <a:spAutoFit/>
            </a:bodyPr>
            <a:lstStyle/>
            <a:p>
              <a:r>
                <a:rPr lang="en-US" altLang="ko-KR" sz="1400" b="1" dirty="0">
                  <a:solidFill>
                    <a:schemeClr val="bg1"/>
                  </a:solidFill>
                  <a:cs typeface="Arial" panose="020B0604020202020204" pitchFamily="34" charset="0"/>
                </a:rPr>
                <a:t>Sumber Data</a:t>
              </a:r>
              <a:endParaRPr lang="en-US" altLang="ko-KR" sz="1400" b="1" dirty="0">
                <a:solidFill>
                  <a:schemeClr val="bg1"/>
                </a:solidFill>
                <a:cs typeface="Arial" panose="020B0604020202020204" pitchFamily="34" charset="0"/>
              </a:endParaRPr>
            </a:p>
          </p:txBody>
        </p:sp>
      </p:grpSp>
      <p:sp>
        <p:nvSpPr>
          <p:cNvPr id="34" name="TextBox 33"/>
          <p:cNvSpPr txBox="1"/>
          <p:nvPr/>
        </p:nvSpPr>
        <p:spPr>
          <a:xfrm>
            <a:off x="4660065" y="3633122"/>
            <a:ext cx="958096" cy="646331"/>
          </a:xfrm>
          <a:prstGeom prst="rect">
            <a:avLst/>
          </a:prstGeom>
          <a:noFill/>
        </p:spPr>
        <p:txBody>
          <a:bodyPr wrap="square" lIns="108000" rIns="108000" rtlCol="0" anchor="ctr">
            <a:spAutoFit/>
          </a:bodyPr>
          <a:lstStyle/>
          <a:p>
            <a:pPr algn="ctr"/>
            <a:r>
              <a:rPr lang="en-US" altLang="ko-KR" sz="3600" b="1" dirty="0">
                <a:solidFill>
                  <a:schemeClr val="accent3"/>
                </a:solidFill>
                <a:cs typeface="Arial" panose="020B0604020202020204" pitchFamily="34" charset="0"/>
              </a:rPr>
              <a:t>03</a:t>
            </a:r>
            <a:endParaRPr lang="ko-KR" altLang="en-US" sz="3600" b="1" dirty="0">
              <a:solidFill>
                <a:schemeClr val="accent3"/>
              </a:solidFill>
              <a:cs typeface="Arial" panose="020B0604020202020204" pitchFamily="34" charset="0"/>
            </a:endParaRPr>
          </a:p>
        </p:txBody>
      </p:sp>
      <p:grpSp>
        <p:nvGrpSpPr>
          <p:cNvPr id="35" name="Group 34"/>
          <p:cNvGrpSpPr/>
          <p:nvPr/>
        </p:nvGrpSpPr>
        <p:grpSpPr>
          <a:xfrm>
            <a:off x="5730920" y="3598274"/>
            <a:ext cx="5737181" cy="1418167"/>
            <a:chOff x="665833" y="2698311"/>
            <a:chExt cx="3322837" cy="1418167"/>
          </a:xfrm>
        </p:grpSpPr>
        <p:sp>
          <p:nvSpPr>
            <p:cNvPr id="36" name="TextBox 35"/>
            <p:cNvSpPr txBox="1"/>
            <p:nvPr/>
          </p:nvSpPr>
          <p:spPr>
            <a:xfrm>
              <a:off x="787499" y="2732813"/>
              <a:ext cx="3201171" cy="1383665"/>
            </a:xfrm>
            <a:prstGeom prst="rect">
              <a:avLst/>
            </a:prstGeom>
            <a:noFill/>
          </p:spPr>
          <p:txBody>
            <a:bodyPr wrap="square" rtlCol="0" anchor="ctr">
              <a:spAutoFit/>
            </a:bodyPr>
            <a:lstStyle/>
            <a:p>
              <a:endParaRPr lang="en-US" altLang="ko-KR" sz="1200" dirty="0">
                <a:solidFill>
                  <a:schemeClr val="tx1"/>
                </a:solidFill>
                <a:cs typeface="Arial" panose="020B0604020202020204" pitchFamily="34" charset="0"/>
                <a:sym typeface="+mn-ea"/>
              </a:endParaRPr>
            </a:p>
            <a:p>
              <a:endParaRPr lang="en-US" altLang="ko-KR" sz="1200" dirty="0">
                <a:solidFill>
                  <a:schemeClr val="tx1"/>
                </a:solidFill>
                <a:cs typeface="Arial" panose="020B0604020202020204" pitchFamily="34" charset="0"/>
                <a:sym typeface="+mn-ea"/>
              </a:endParaRPr>
            </a:p>
            <a:p>
              <a:r>
                <a:rPr lang="en-US" altLang="ko-KR" sz="1200" dirty="0">
                  <a:solidFill>
                    <a:schemeClr val="tx1"/>
                  </a:solidFill>
                  <a:cs typeface="Arial" panose="020B0604020202020204" pitchFamily="34" charset="0"/>
                  <a:sym typeface="+mn-ea"/>
                </a:rPr>
                <a:t>Metode statistik merupakan prosedur atau cara yang digunakan dalam mengolah data yang meliputi pengumpulan data, pengorganisasian data, pemrosesan data, dan penyajian data. Umumnya penelitian dilakukan bertujuan untuk memecahkan permasalahan yang ada.</a:t>
              </a:r>
              <a:endParaRPr lang="en-US" altLang="ko-KR" sz="1200" dirty="0">
                <a:solidFill>
                  <a:schemeClr val="tx1"/>
                </a:solidFill>
                <a:cs typeface="Arial" panose="020B0604020202020204" pitchFamily="34" charset="0"/>
              </a:endParaRPr>
            </a:p>
            <a:p>
              <a:endParaRPr lang="en-US" altLang="ko-KR" sz="1200" dirty="0">
                <a:solidFill>
                  <a:schemeClr val="tx1"/>
                </a:solidFill>
                <a:cs typeface="Arial" panose="020B0604020202020204" pitchFamily="34" charset="0"/>
              </a:endParaRPr>
            </a:p>
          </p:txBody>
        </p:sp>
        <p:sp>
          <p:nvSpPr>
            <p:cNvPr id="37" name="TextBox 36"/>
            <p:cNvSpPr txBox="1"/>
            <p:nvPr/>
          </p:nvSpPr>
          <p:spPr>
            <a:xfrm>
              <a:off x="665833" y="2698311"/>
              <a:ext cx="3322837" cy="433743"/>
            </a:xfrm>
            <a:prstGeom prst="roundRect">
              <a:avLst>
                <a:gd name="adj" fmla="val 50000"/>
              </a:avLst>
            </a:prstGeom>
            <a:solidFill>
              <a:schemeClr val="accent3"/>
            </a:solidFill>
          </p:spPr>
          <p:txBody>
            <a:bodyPr wrap="square" lIns="274320" rtlCol="0" anchor="ctr">
              <a:spAutoFit/>
            </a:bodyPr>
            <a:lstStyle/>
            <a:p>
              <a:r>
                <a:rPr lang="en-US" altLang="ko-KR" sz="1400" b="1" dirty="0">
                  <a:solidFill>
                    <a:schemeClr val="bg1"/>
                  </a:solidFill>
                  <a:cs typeface="Arial" panose="020B0604020202020204" pitchFamily="34" charset="0"/>
                </a:rPr>
                <a:t>Metode Stastistik</a:t>
              </a:r>
              <a:endParaRPr lang="en-US" altLang="ko-KR" sz="1400" b="1" dirty="0">
                <a:solidFill>
                  <a:schemeClr val="bg1"/>
                </a:solidFill>
                <a:cs typeface="Arial" panose="020B0604020202020204" pitchFamily="34" charset="0"/>
              </a:endParaRPr>
            </a:p>
          </p:txBody>
        </p:sp>
      </p:grpSp>
      <p:sp>
        <p:nvSpPr>
          <p:cNvPr id="39" name="TextBox 38"/>
          <p:cNvSpPr txBox="1"/>
          <p:nvPr/>
        </p:nvSpPr>
        <p:spPr>
          <a:xfrm>
            <a:off x="4660065" y="4814947"/>
            <a:ext cx="95809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anose="020B0604020202020204" pitchFamily="34" charset="0"/>
              </a:rPr>
              <a:t>04</a:t>
            </a:r>
            <a:endParaRPr lang="ko-KR" altLang="en-US" sz="3600" b="1" dirty="0">
              <a:solidFill>
                <a:schemeClr val="accent4"/>
              </a:solidFill>
              <a:cs typeface="Arial" panose="020B0604020202020204" pitchFamily="34" charset="0"/>
            </a:endParaRPr>
          </a:p>
        </p:txBody>
      </p:sp>
      <p:grpSp>
        <p:nvGrpSpPr>
          <p:cNvPr id="40" name="Group 39"/>
          <p:cNvGrpSpPr/>
          <p:nvPr/>
        </p:nvGrpSpPr>
        <p:grpSpPr>
          <a:xfrm>
            <a:off x="5730920" y="4479956"/>
            <a:ext cx="5737181" cy="2122805"/>
            <a:chOff x="665833" y="2363243"/>
            <a:chExt cx="3322837" cy="2122805"/>
          </a:xfrm>
        </p:grpSpPr>
        <p:sp>
          <p:nvSpPr>
            <p:cNvPr id="41" name="TextBox 40"/>
            <p:cNvSpPr txBox="1"/>
            <p:nvPr/>
          </p:nvSpPr>
          <p:spPr>
            <a:xfrm>
              <a:off x="787499" y="2363243"/>
              <a:ext cx="3201171" cy="2122805"/>
            </a:xfrm>
            <a:prstGeom prst="rect">
              <a:avLst/>
            </a:prstGeom>
            <a:noFill/>
          </p:spPr>
          <p:txBody>
            <a:bodyPr wrap="square" rtlCol="0" anchor="ctr">
              <a:spAutoFit/>
            </a:bodyPr>
            <a:lstStyle/>
            <a:p>
              <a:endParaRPr lang="en-US" altLang="ko-KR" sz="1200" dirty="0">
                <a:solidFill>
                  <a:schemeClr val="tx1"/>
                </a:solidFill>
                <a:cs typeface="Arial" panose="020B0604020202020204" pitchFamily="34" charset="0"/>
                <a:sym typeface="+mn-ea"/>
              </a:endParaRPr>
            </a:p>
            <a:p>
              <a:endParaRPr lang="en-US" altLang="ko-KR" sz="1200" dirty="0">
                <a:solidFill>
                  <a:schemeClr val="tx1"/>
                </a:solidFill>
                <a:cs typeface="Arial" panose="020B0604020202020204" pitchFamily="34" charset="0"/>
                <a:sym typeface="+mn-ea"/>
              </a:endParaRPr>
            </a:p>
            <a:p>
              <a:endParaRPr lang="en-US" altLang="ko-KR" sz="1200" dirty="0">
                <a:solidFill>
                  <a:schemeClr val="tx1"/>
                </a:solidFill>
                <a:cs typeface="Arial" panose="020B0604020202020204" pitchFamily="34" charset="0"/>
                <a:sym typeface="+mn-ea"/>
              </a:endParaRPr>
            </a:p>
            <a:p>
              <a:endParaRPr lang="en-US" altLang="ko-KR" sz="1200" dirty="0">
                <a:solidFill>
                  <a:schemeClr val="tx1"/>
                </a:solidFill>
                <a:cs typeface="Arial" panose="020B0604020202020204" pitchFamily="34" charset="0"/>
                <a:sym typeface="+mn-ea"/>
              </a:endParaRPr>
            </a:p>
            <a:p>
              <a:r>
                <a:rPr lang="en-US" altLang="ko-KR" sz="1200" dirty="0">
                  <a:solidFill>
                    <a:schemeClr val="tx1"/>
                  </a:solidFill>
                  <a:cs typeface="Arial" panose="020B0604020202020204" pitchFamily="34" charset="0"/>
                  <a:sym typeface="+mn-ea"/>
                </a:rPr>
                <a:t>Data yang sudah di proses pengolahan dan di </a:t>
              </a:r>
              <a:r>
                <a:rPr lang="en-US" altLang="ko-KR" sz="1200" i="1" dirty="0">
                  <a:solidFill>
                    <a:schemeClr val="tx1"/>
                  </a:solidFill>
                  <a:cs typeface="Arial" panose="020B0604020202020204" pitchFamily="34" charset="0"/>
                  <a:sym typeface="+mn-ea"/>
                </a:rPr>
                <a:t>Cleansing</a:t>
              </a:r>
              <a:r>
                <a:rPr lang="en-US" altLang="ko-KR" sz="1200" dirty="0">
                  <a:solidFill>
                    <a:schemeClr val="tx1"/>
                  </a:solidFill>
                  <a:cs typeface="Arial" panose="020B0604020202020204" pitchFamily="34" charset="0"/>
                  <a:sym typeface="+mn-ea"/>
                </a:rPr>
                <a:t> dan di analisis dengan memanfaatkan visualisasi dari </a:t>
              </a:r>
              <a:r>
                <a:rPr lang="en-US" altLang="ko-KR" sz="1200" i="1" dirty="0">
                  <a:solidFill>
                    <a:schemeClr val="tx1"/>
                  </a:solidFill>
                  <a:cs typeface="Arial" panose="020B0604020202020204" pitchFamily="34" charset="0"/>
                  <a:sym typeface="+mn-ea"/>
                </a:rPr>
                <a:t>Wordcloud. </a:t>
              </a:r>
              <a:r>
                <a:rPr lang="en-US" altLang="ko-KR" sz="1200" dirty="0">
                  <a:solidFill>
                    <a:schemeClr val="tx1"/>
                  </a:solidFill>
                  <a:cs typeface="Arial" panose="020B0604020202020204" pitchFamily="34" charset="0"/>
                  <a:sym typeface="+mn-ea"/>
                </a:rPr>
                <a:t>Merupakan suatu gambar yang terdiri dari kumpulan kata, dimana besarnya kata merepresentasikan kemunculan atau tingkat kepentingan. Semakin besar suatu kata muncul, maka semakin sering suatu kata disebut dalam suatu dokumen teks. Word cloud mudah untuk dibaca dan dimengerti.</a:t>
              </a:r>
              <a:endParaRPr lang="en-US" altLang="ko-KR" sz="1200" dirty="0">
                <a:solidFill>
                  <a:schemeClr val="tx1"/>
                </a:solidFill>
                <a:cs typeface="Arial" panose="020B0604020202020204" pitchFamily="34" charset="0"/>
              </a:endParaRPr>
            </a:p>
            <a:p>
              <a:endParaRPr lang="en-US" altLang="ko-KR" sz="1200" dirty="0">
                <a:solidFill>
                  <a:schemeClr val="tx1"/>
                </a:solidFill>
                <a:cs typeface="Arial" panose="020B0604020202020204" pitchFamily="34" charset="0"/>
              </a:endParaRPr>
            </a:p>
          </p:txBody>
        </p:sp>
        <p:sp>
          <p:nvSpPr>
            <p:cNvPr id="42" name="TextBox 41"/>
            <p:cNvSpPr txBox="1"/>
            <p:nvPr/>
          </p:nvSpPr>
          <p:spPr>
            <a:xfrm>
              <a:off x="665833" y="2698312"/>
              <a:ext cx="3322837" cy="433743"/>
            </a:xfrm>
            <a:prstGeom prst="roundRect">
              <a:avLst>
                <a:gd name="adj" fmla="val 50000"/>
              </a:avLst>
            </a:prstGeom>
            <a:solidFill>
              <a:schemeClr val="accent4"/>
            </a:solidFill>
          </p:spPr>
          <p:txBody>
            <a:bodyPr wrap="square" lIns="274320" rtlCol="0" anchor="ctr">
              <a:spAutoFit/>
            </a:bodyPr>
            <a:lstStyle/>
            <a:p>
              <a:r>
                <a:rPr lang="en-US" altLang="ko-KR" sz="1400" b="1" dirty="0">
                  <a:solidFill>
                    <a:schemeClr val="bg1"/>
                  </a:solidFill>
                  <a:cs typeface="Arial" panose="020B0604020202020204" pitchFamily="34" charset="0"/>
                </a:rPr>
                <a:t>Hasil Data</a:t>
              </a:r>
              <a:endParaRPr lang="en-US" altLang="ko-KR" sz="1400" b="1" dirty="0">
                <a:solidFill>
                  <a:schemeClr val="bg1"/>
                </a:solidFill>
                <a:cs typeface="Arial" panose="020B060402020202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Group 229"/>
          <p:cNvGrpSpPr/>
          <p:nvPr/>
        </p:nvGrpSpPr>
        <p:grpSpPr>
          <a:xfrm>
            <a:off x="7793990" y="866140"/>
            <a:ext cx="3195320" cy="982980"/>
            <a:chOff x="2141211" y="1548026"/>
            <a:chExt cx="9211525" cy="4580013"/>
          </a:xfrm>
        </p:grpSpPr>
        <p:grpSp>
          <p:nvGrpSpPr>
            <p:cNvPr id="229" name="Group 228"/>
            <p:cNvGrpSpPr/>
            <p:nvPr/>
          </p:nvGrpSpPr>
          <p:grpSpPr>
            <a:xfrm>
              <a:off x="2141211" y="2961574"/>
              <a:ext cx="4458905" cy="3166465"/>
              <a:chOff x="2141211" y="2961574"/>
              <a:chExt cx="4458905" cy="3166465"/>
            </a:xfrm>
          </p:grpSpPr>
          <p:grpSp>
            <p:nvGrpSpPr>
              <p:cNvPr id="17" name="Group 16"/>
              <p:cNvGrpSpPr/>
              <p:nvPr/>
            </p:nvGrpSpPr>
            <p:grpSpPr>
              <a:xfrm>
                <a:off x="2141211" y="3646500"/>
                <a:ext cx="4458905" cy="2481539"/>
                <a:chOff x="2049404" y="3512503"/>
                <a:chExt cx="4458905" cy="2481539"/>
              </a:xfrm>
            </p:grpSpPr>
            <p:sp>
              <p:nvSpPr>
                <p:cNvPr id="18" name="Rectangle 17"/>
                <p:cNvSpPr/>
                <p:nvPr/>
              </p:nvSpPr>
              <p:spPr>
                <a:xfrm>
                  <a:off x="2049404" y="3512503"/>
                  <a:ext cx="4458905" cy="248153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2049404" y="3764590"/>
                  <a:ext cx="4458905" cy="2229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Top Corners Rounded 22"/>
              <p:cNvSpPr/>
              <p:nvPr/>
            </p:nvSpPr>
            <p:spPr>
              <a:xfrm>
                <a:off x="3302673" y="4426085"/>
                <a:ext cx="731071" cy="169290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83564" y="4761245"/>
                <a:ext cx="350180" cy="13577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2317238" y="3976797"/>
                <a:ext cx="379603" cy="2139464"/>
                <a:chOff x="-2634905" y="4064178"/>
                <a:chExt cx="379603" cy="2139464"/>
              </a:xfrm>
            </p:grpSpPr>
            <p:sp>
              <p:nvSpPr>
                <p:cNvPr id="37" name="Oval 36"/>
                <p:cNvSpPr/>
                <p:nvPr/>
              </p:nvSpPr>
              <p:spPr>
                <a:xfrm>
                  <a:off x="-2634905" y="4064178"/>
                  <a:ext cx="379603" cy="3796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Top Corners Rounded 37"/>
                <p:cNvSpPr/>
                <p:nvPr/>
              </p:nvSpPr>
              <p:spPr>
                <a:xfrm>
                  <a:off x="-2559476" y="4139682"/>
                  <a:ext cx="240928" cy="206396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433468" y="4271109"/>
                  <a:ext cx="120438" cy="193253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2605327" y="4699470"/>
                  <a:ext cx="348698" cy="148770"/>
                  <a:chOff x="2203573" y="4490681"/>
                  <a:chExt cx="348698" cy="148770"/>
                </a:xfrm>
              </p:grpSpPr>
              <p:sp>
                <p:nvSpPr>
                  <p:cNvPr id="47" name="Rectangle 46"/>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p:cNvGrpSpPr/>
                <p:nvPr/>
              </p:nvGrpSpPr>
              <p:grpSpPr>
                <a:xfrm>
                  <a:off x="-2605327" y="5103800"/>
                  <a:ext cx="348698" cy="148770"/>
                  <a:chOff x="2203573" y="4490681"/>
                  <a:chExt cx="348698" cy="148770"/>
                </a:xfrm>
              </p:grpSpPr>
              <p:sp>
                <p:nvSpPr>
                  <p:cNvPr id="45" name="Rectangle 44"/>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2605327" y="5508130"/>
                  <a:ext cx="348698" cy="148770"/>
                  <a:chOff x="2203573" y="4490681"/>
                  <a:chExt cx="348698" cy="148770"/>
                </a:xfrm>
              </p:grpSpPr>
              <p:sp>
                <p:nvSpPr>
                  <p:cNvPr id="43" name="Rectangle 42"/>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p:cNvGrpSpPr/>
              <p:nvPr/>
            </p:nvGrpSpPr>
            <p:grpSpPr>
              <a:xfrm>
                <a:off x="4179460" y="4432067"/>
                <a:ext cx="731071" cy="1692900"/>
                <a:chOff x="-772683" y="4329325"/>
                <a:chExt cx="731071" cy="1692900"/>
              </a:xfrm>
              <a:solidFill>
                <a:schemeClr val="accent1">
                  <a:lumMod val="75000"/>
                </a:schemeClr>
              </a:solidFill>
            </p:grpSpPr>
            <p:sp>
              <p:nvSpPr>
                <p:cNvPr id="50" name="Rectangle: Top Corners Rounded 49"/>
                <p:cNvSpPr/>
                <p:nvPr/>
              </p:nvSpPr>
              <p:spPr>
                <a:xfrm>
                  <a:off x="-772683" y="4329325"/>
                  <a:ext cx="731071" cy="1692900"/>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91792" y="4664485"/>
                  <a:ext cx="350180" cy="13577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2832087" y="3984940"/>
                <a:ext cx="379603" cy="2139464"/>
                <a:chOff x="-2634905" y="4064178"/>
                <a:chExt cx="379603" cy="2139464"/>
              </a:xfrm>
            </p:grpSpPr>
            <p:sp>
              <p:nvSpPr>
                <p:cNvPr id="61" name="Oval 60"/>
                <p:cNvSpPr/>
                <p:nvPr/>
              </p:nvSpPr>
              <p:spPr>
                <a:xfrm>
                  <a:off x="-2634905" y="4064178"/>
                  <a:ext cx="379603" cy="37960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Top Corners Rounded 61"/>
                <p:cNvSpPr/>
                <p:nvPr/>
              </p:nvSpPr>
              <p:spPr>
                <a:xfrm>
                  <a:off x="-2559476" y="4139682"/>
                  <a:ext cx="240928" cy="2063960"/>
                </a:xfrm>
                <a:prstGeom prst="round2SameRect">
                  <a:avLst>
                    <a:gd name="adj1" fmla="val 50000"/>
                    <a:gd name="adj2"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2433468" y="4271109"/>
                  <a:ext cx="120438" cy="193253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2605327" y="4699470"/>
                  <a:ext cx="348698" cy="148770"/>
                  <a:chOff x="2203573" y="4490681"/>
                  <a:chExt cx="348698" cy="148770"/>
                </a:xfrm>
              </p:grpSpPr>
              <p:sp>
                <p:nvSpPr>
                  <p:cNvPr id="71" name="Rectangle 70"/>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2605327" y="5103800"/>
                  <a:ext cx="348698" cy="148770"/>
                  <a:chOff x="2203573" y="4490681"/>
                  <a:chExt cx="348698" cy="148770"/>
                </a:xfrm>
              </p:grpSpPr>
              <p:sp>
                <p:nvSpPr>
                  <p:cNvPr id="69" name="Rectangle 68"/>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2605327" y="5508130"/>
                  <a:ext cx="348698" cy="148770"/>
                  <a:chOff x="2203573" y="4490681"/>
                  <a:chExt cx="348698" cy="148770"/>
                </a:xfrm>
              </p:grpSpPr>
              <p:sp>
                <p:nvSpPr>
                  <p:cNvPr id="67" name="Rectangle 66"/>
                  <p:cNvSpPr/>
                  <p:nvPr/>
                </p:nvSpPr>
                <p:spPr>
                  <a:xfrm>
                    <a:off x="2203573" y="4490681"/>
                    <a:ext cx="177271" cy="14877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2375000" y="4490681"/>
                    <a:ext cx="177271" cy="148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9" name="Group 138"/>
              <p:cNvGrpSpPr/>
              <p:nvPr/>
            </p:nvGrpSpPr>
            <p:grpSpPr>
              <a:xfrm>
                <a:off x="5129772" y="5474338"/>
                <a:ext cx="1280708" cy="653701"/>
                <a:chOff x="3816127" y="5359816"/>
                <a:chExt cx="615608" cy="653701"/>
              </a:xfrm>
            </p:grpSpPr>
            <p:sp>
              <p:nvSpPr>
                <p:cNvPr id="140" name="Rectangle 139"/>
                <p:cNvSpPr/>
                <p:nvPr/>
              </p:nvSpPr>
              <p:spPr>
                <a:xfrm>
                  <a:off x="3816127" y="5359816"/>
                  <a:ext cx="615608" cy="6537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5" name="Right Triangle 154"/>
              <p:cNvSpPr/>
              <p:nvPr/>
            </p:nvSpPr>
            <p:spPr>
              <a:xfrm flipH="1">
                <a:off x="2141211"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ight Triangle 157"/>
              <p:cNvSpPr/>
              <p:nvPr/>
            </p:nvSpPr>
            <p:spPr>
              <a:xfrm flipH="1">
                <a:off x="3242357"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ight Triangle 158"/>
              <p:cNvSpPr/>
              <p:nvPr/>
            </p:nvSpPr>
            <p:spPr>
              <a:xfrm flipH="1">
                <a:off x="4343503"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ight Triangle 163"/>
              <p:cNvSpPr/>
              <p:nvPr/>
            </p:nvSpPr>
            <p:spPr>
              <a:xfrm flipH="1">
                <a:off x="5444650" y="2961574"/>
                <a:ext cx="1155466" cy="68488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9" name="Group 188"/>
              <p:cNvGrpSpPr/>
              <p:nvPr/>
            </p:nvGrpSpPr>
            <p:grpSpPr>
              <a:xfrm>
                <a:off x="3335329" y="4135174"/>
                <a:ext cx="3018505" cy="743102"/>
                <a:chOff x="3247777" y="4135174"/>
                <a:chExt cx="3018505" cy="743102"/>
              </a:xfrm>
            </p:grpSpPr>
            <p:sp>
              <p:nvSpPr>
                <p:cNvPr id="27" name="Rectangle 26"/>
                <p:cNvSpPr/>
                <p:nvPr/>
              </p:nvSpPr>
              <p:spPr>
                <a:xfrm>
                  <a:off x="5243508"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5647082"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6050656"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5243508"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5647082"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6050656"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5243508"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5647082"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6050656"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4004271"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4407845"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4811419"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3247777"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3651351"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7" name="Group 226"/>
            <p:cNvGrpSpPr/>
            <p:nvPr/>
          </p:nvGrpSpPr>
          <p:grpSpPr>
            <a:xfrm>
              <a:off x="6598051" y="1548026"/>
              <a:ext cx="4754685" cy="4580013"/>
              <a:chOff x="7976627" y="1166736"/>
              <a:chExt cx="4754685" cy="4580013"/>
            </a:xfrm>
          </p:grpSpPr>
          <p:grpSp>
            <p:nvGrpSpPr>
              <p:cNvPr id="168" name="Group 167"/>
              <p:cNvGrpSpPr/>
              <p:nvPr/>
            </p:nvGrpSpPr>
            <p:grpSpPr>
              <a:xfrm>
                <a:off x="7976627" y="1574644"/>
                <a:ext cx="1097280" cy="4172105"/>
                <a:chOff x="6599258" y="1944858"/>
                <a:chExt cx="1097280" cy="4172105"/>
              </a:xfrm>
            </p:grpSpPr>
            <p:sp>
              <p:nvSpPr>
                <p:cNvPr id="169" name="Rectangle 168"/>
                <p:cNvSpPr/>
                <p:nvPr/>
              </p:nvSpPr>
              <p:spPr>
                <a:xfrm>
                  <a:off x="6599259" y="3642459"/>
                  <a:ext cx="1097279" cy="2470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7147898" y="3640420"/>
                  <a:ext cx="548640" cy="2473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p:nvPr/>
              </p:nvGrpSpPr>
              <p:grpSpPr>
                <a:xfrm>
                  <a:off x="6801135" y="1944858"/>
                  <a:ext cx="640082" cy="1722534"/>
                  <a:chOff x="6913575" y="1813492"/>
                  <a:chExt cx="405185" cy="2497948"/>
                </a:xfrm>
              </p:grpSpPr>
              <p:grpSp>
                <p:nvGrpSpPr>
                  <p:cNvPr id="176" name="Group 175"/>
                  <p:cNvGrpSpPr/>
                  <p:nvPr/>
                </p:nvGrpSpPr>
                <p:grpSpPr>
                  <a:xfrm>
                    <a:off x="6913576" y="2297867"/>
                    <a:ext cx="405184" cy="2013573"/>
                    <a:chOff x="2507828" y="1738469"/>
                    <a:chExt cx="405184" cy="214763"/>
                  </a:xfrm>
                </p:grpSpPr>
                <p:sp>
                  <p:nvSpPr>
                    <p:cNvPr id="180" name="Rectangle 179"/>
                    <p:cNvSpPr/>
                    <p:nvPr/>
                  </p:nvSpPr>
                  <p:spPr>
                    <a:xfrm>
                      <a:off x="2507828" y="1738470"/>
                      <a:ext cx="405184" cy="214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p:cNvSpPr/>
                    <p:nvPr/>
                  </p:nvSpPr>
                  <p:spPr>
                    <a:xfrm>
                      <a:off x="2710420" y="1738469"/>
                      <a:ext cx="202592" cy="2147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7" name="Group 176"/>
                  <p:cNvGrpSpPr/>
                  <p:nvPr/>
                </p:nvGrpSpPr>
                <p:grpSpPr>
                  <a:xfrm>
                    <a:off x="6913575" y="1813492"/>
                    <a:ext cx="405184" cy="529407"/>
                    <a:chOff x="2507827" y="1488604"/>
                    <a:chExt cx="405184" cy="348318"/>
                  </a:xfrm>
                </p:grpSpPr>
                <p:sp>
                  <p:nvSpPr>
                    <p:cNvPr id="178" name="Rectangle 177"/>
                    <p:cNvSpPr/>
                    <p:nvPr/>
                  </p:nvSpPr>
                  <p:spPr>
                    <a:xfrm>
                      <a:off x="2507827" y="1488604"/>
                      <a:ext cx="405184" cy="3483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2710417" y="1488604"/>
                      <a:ext cx="202592" cy="3483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72" name="Rectangle 171"/>
                <p:cNvSpPr/>
                <p:nvPr/>
              </p:nvSpPr>
              <p:spPr>
                <a:xfrm>
                  <a:off x="6750212" y="5635934"/>
                  <a:ext cx="208050" cy="48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7318193" y="5635934"/>
                  <a:ext cx="208050" cy="481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6599258" y="3640999"/>
                  <a:ext cx="1097280" cy="2493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Rectangle 174"/>
                <p:cNvSpPr/>
                <p:nvPr/>
              </p:nvSpPr>
              <p:spPr>
                <a:xfrm>
                  <a:off x="7147898" y="3637245"/>
                  <a:ext cx="548640" cy="2623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6" name="Group 225"/>
              <p:cNvGrpSpPr/>
              <p:nvPr/>
            </p:nvGrpSpPr>
            <p:grpSpPr>
              <a:xfrm>
                <a:off x="9073712" y="3504421"/>
                <a:ext cx="3657600" cy="2238823"/>
                <a:chOff x="9073712" y="3504421"/>
                <a:chExt cx="3657600" cy="2238823"/>
              </a:xfrm>
            </p:grpSpPr>
            <p:sp>
              <p:nvSpPr>
                <p:cNvPr id="97" name="Rectangle 96"/>
                <p:cNvSpPr/>
                <p:nvPr/>
              </p:nvSpPr>
              <p:spPr>
                <a:xfrm>
                  <a:off x="9073712" y="3504421"/>
                  <a:ext cx="3657600" cy="22388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9073712" y="3770741"/>
                  <a:ext cx="3657600" cy="196510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a:off x="9073712" y="4530263"/>
                  <a:ext cx="3657600" cy="12055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p:cNvGrpSpPr/>
                <p:nvPr/>
              </p:nvGrpSpPr>
              <p:grpSpPr>
                <a:xfrm>
                  <a:off x="10819673" y="5082143"/>
                  <a:ext cx="770444" cy="653701"/>
                  <a:chOff x="3816127" y="5359816"/>
                  <a:chExt cx="615608" cy="653701"/>
                </a:xfrm>
              </p:grpSpPr>
              <p:sp>
                <p:nvSpPr>
                  <p:cNvPr id="111" name="Rectangle 110"/>
                  <p:cNvSpPr/>
                  <p:nvPr/>
                </p:nvSpPr>
                <p:spPr>
                  <a:xfrm>
                    <a:off x="3816127" y="5359816"/>
                    <a:ext cx="615608" cy="6537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p:cNvGrpSpPr/>
                <p:nvPr/>
              </p:nvGrpSpPr>
              <p:grpSpPr>
                <a:xfrm>
                  <a:off x="11733059" y="5082143"/>
                  <a:ext cx="770444" cy="653701"/>
                  <a:chOff x="3816127" y="5359816"/>
                  <a:chExt cx="615608" cy="653701"/>
                </a:xfrm>
              </p:grpSpPr>
              <p:sp>
                <p:nvSpPr>
                  <p:cNvPr id="117" name="Rectangle 116"/>
                  <p:cNvSpPr/>
                  <p:nvPr/>
                </p:nvSpPr>
                <p:spPr>
                  <a:xfrm>
                    <a:off x="3816127" y="5359816"/>
                    <a:ext cx="615608" cy="6537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816127" y="5447761"/>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3816127" y="5582058"/>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816127" y="5716355"/>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816127" y="5850652"/>
                    <a:ext cx="615608" cy="875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p:cNvGrpSpPr/>
                <p:nvPr/>
              </p:nvGrpSpPr>
              <p:grpSpPr>
                <a:xfrm>
                  <a:off x="9420733" y="4325657"/>
                  <a:ext cx="3057417" cy="144298"/>
                  <a:chOff x="9420733" y="4325657"/>
                  <a:chExt cx="3057417" cy="144298"/>
                </a:xfrm>
              </p:grpSpPr>
              <p:sp>
                <p:nvSpPr>
                  <p:cNvPr id="191" name="Rectangle 190"/>
                  <p:cNvSpPr/>
                  <p:nvPr/>
                </p:nvSpPr>
                <p:spPr>
                  <a:xfrm>
                    <a:off x="11455376"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11858950"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12262524"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p:cNvSpPr/>
                  <p:nvPr/>
                </p:nvSpPr>
                <p:spPr>
                  <a:xfrm>
                    <a:off x="10227881"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10619713"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11023287"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9420733"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9824307" y="4325657"/>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6" name="Group 205"/>
                <p:cNvGrpSpPr/>
                <p:nvPr/>
              </p:nvGrpSpPr>
              <p:grpSpPr>
                <a:xfrm>
                  <a:off x="9420733" y="4686474"/>
                  <a:ext cx="1022774" cy="743102"/>
                  <a:chOff x="5243508" y="4135174"/>
                  <a:chExt cx="1022774" cy="743102"/>
                </a:xfrm>
              </p:grpSpPr>
              <p:sp>
                <p:nvSpPr>
                  <p:cNvPr id="207" name="Rectangle 206"/>
                  <p:cNvSpPr/>
                  <p:nvPr/>
                </p:nvSpPr>
                <p:spPr>
                  <a:xfrm>
                    <a:off x="5243508"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p:cNvSpPr/>
                  <p:nvPr/>
                </p:nvSpPr>
                <p:spPr>
                  <a:xfrm>
                    <a:off x="5647082"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p:cNvSpPr/>
                  <p:nvPr/>
                </p:nvSpPr>
                <p:spPr>
                  <a:xfrm>
                    <a:off x="6050656" y="4135174"/>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a:off x="5243508"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a:off x="5647082"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6050656" y="4434576"/>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5243508"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5647082"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6050656" y="4733978"/>
                    <a:ext cx="215626" cy="144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5" name="Group 224"/>
              <p:cNvGrpSpPr/>
              <p:nvPr/>
            </p:nvGrpSpPr>
            <p:grpSpPr>
              <a:xfrm>
                <a:off x="9277830" y="1166736"/>
                <a:ext cx="2250191" cy="2344826"/>
                <a:chOff x="9277830" y="1166736"/>
                <a:chExt cx="2250191" cy="2344826"/>
              </a:xfrm>
            </p:grpSpPr>
            <p:grpSp>
              <p:nvGrpSpPr>
                <p:cNvPr id="102" name="Group 101"/>
                <p:cNvGrpSpPr/>
                <p:nvPr/>
              </p:nvGrpSpPr>
              <p:grpSpPr>
                <a:xfrm>
                  <a:off x="9830401" y="2180121"/>
                  <a:ext cx="731071" cy="1326166"/>
                  <a:chOff x="-772683" y="4329325"/>
                  <a:chExt cx="731071" cy="1692900"/>
                </a:xfrm>
              </p:grpSpPr>
              <p:sp>
                <p:nvSpPr>
                  <p:cNvPr id="103" name="Rectangle: Top Corners Rounded 102"/>
                  <p:cNvSpPr/>
                  <p:nvPr/>
                </p:nvSpPr>
                <p:spPr>
                  <a:xfrm>
                    <a:off x="-772683" y="4329325"/>
                    <a:ext cx="731071" cy="16929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391792" y="4758361"/>
                    <a:ext cx="350180" cy="12638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10796950" y="2179890"/>
                  <a:ext cx="731071" cy="1326166"/>
                  <a:chOff x="-772683" y="4329325"/>
                  <a:chExt cx="731071" cy="1692900"/>
                </a:xfrm>
              </p:grpSpPr>
              <p:sp>
                <p:nvSpPr>
                  <p:cNvPr id="106" name="Rectangle: Top Corners Rounded 105"/>
                  <p:cNvSpPr/>
                  <p:nvPr/>
                </p:nvSpPr>
                <p:spPr>
                  <a:xfrm>
                    <a:off x="-772683" y="4329325"/>
                    <a:ext cx="731071" cy="169290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391792" y="4758361"/>
                    <a:ext cx="350180" cy="12638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p:cNvGrpSpPr/>
                <p:nvPr/>
              </p:nvGrpSpPr>
              <p:grpSpPr>
                <a:xfrm>
                  <a:off x="9277830" y="1166736"/>
                  <a:ext cx="424922" cy="2344826"/>
                  <a:chOff x="9277830" y="1166736"/>
                  <a:chExt cx="424922" cy="2344826"/>
                </a:xfrm>
              </p:grpSpPr>
              <p:grpSp>
                <p:nvGrpSpPr>
                  <p:cNvPr id="125" name="Group 124"/>
                  <p:cNvGrpSpPr/>
                  <p:nvPr/>
                </p:nvGrpSpPr>
                <p:grpSpPr>
                  <a:xfrm>
                    <a:off x="9277830" y="1497989"/>
                    <a:ext cx="424922" cy="2013573"/>
                    <a:chOff x="2507828" y="1767064"/>
                    <a:chExt cx="424922" cy="214763"/>
                  </a:xfrm>
                </p:grpSpPr>
                <p:sp>
                  <p:nvSpPr>
                    <p:cNvPr id="126" name="Rectangle 125"/>
                    <p:cNvSpPr/>
                    <p:nvPr/>
                  </p:nvSpPr>
                  <p:spPr>
                    <a:xfrm>
                      <a:off x="2507828" y="1767065"/>
                      <a:ext cx="424922" cy="2147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2709592" y="1767064"/>
                      <a:ext cx="223158" cy="21476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p:cNvGrpSpPr/>
                  <p:nvPr/>
                </p:nvGrpSpPr>
                <p:grpSpPr>
                  <a:xfrm>
                    <a:off x="9277830" y="1166736"/>
                    <a:ext cx="424922" cy="407911"/>
                    <a:chOff x="2507828" y="1767064"/>
                    <a:chExt cx="424922" cy="268381"/>
                  </a:xfrm>
                </p:grpSpPr>
                <p:sp>
                  <p:nvSpPr>
                    <p:cNvPr id="132" name="Rectangle 131"/>
                    <p:cNvSpPr/>
                    <p:nvPr/>
                  </p:nvSpPr>
                  <p:spPr>
                    <a:xfrm>
                      <a:off x="2507828" y="1767065"/>
                      <a:ext cx="424922" cy="2683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2709592" y="1767064"/>
                      <a:ext cx="223158" cy="26838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2" name="Rectangle 221"/>
                <p:cNvSpPr/>
                <p:nvPr/>
              </p:nvSpPr>
              <p:spPr>
                <a:xfrm>
                  <a:off x="9702752" y="1757176"/>
                  <a:ext cx="1475089"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10166773" y="1780779"/>
                  <a:ext cx="91440" cy="531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p:cNvSpPr/>
                <p:nvPr/>
              </p:nvSpPr>
              <p:spPr>
                <a:xfrm>
                  <a:off x="11137203" y="1756226"/>
                  <a:ext cx="91440" cy="531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 name="Text Placeholder 1"/>
          <p:cNvSpPr>
            <a:spLocks noGrp="1"/>
          </p:cNvSpPr>
          <p:nvPr>
            <p:ph type="body" sz="quarter" idx="10"/>
          </p:nvPr>
        </p:nvSpPr>
        <p:spPr/>
        <p:txBody>
          <a:bodyPr/>
          <a:lstStyle/>
          <a:p>
            <a:r>
              <a:rPr lang="en-US" dirty="0"/>
              <a:t>Infographic</a:t>
            </a:r>
            <a:endParaRPr lang="en-US" dirty="0"/>
          </a:p>
        </p:txBody>
      </p:sp>
      <p:grpSp>
        <p:nvGrpSpPr>
          <p:cNvPr id="5" name="Group 4"/>
          <p:cNvGrpSpPr/>
          <p:nvPr/>
        </p:nvGrpSpPr>
        <p:grpSpPr>
          <a:xfrm>
            <a:off x="224342" y="4017897"/>
            <a:ext cx="3043913" cy="967775"/>
            <a:chOff x="481202" y="4941885"/>
            <a:chExt cx="2357826" cy="967775"/>
          </a:xfrm>
        </p:grpSpPr>
        <p:sp>
          <p:nvSpPr>
            <p:cNvPr id="134" name="Text Placeholder 8"/>
            <p:cNvSpPr txBox="1"/>
            <p:nvPr/>
          </p:nvSpPr>
          <p:spPr>
            <a:xfrm>
              <a:off x="481202" y="4941885"/>
              <a:ext cx="2196000" cy="277200"/>
            </a:xfrm>
            <a:prstGeom prst="rect">
              <a:avLst/>
            </a:prstGeom>
          </p:spPr>
          <p:txBody>
            <a:bodyPr anchor="t"/>
            <a:lstStyle>
              <a:lvl1pPr marL="0" indent="0" algn="ctr" defTabSz="914400" rtl="0" eaLnBrk="1" latinLnBrk="1" hangingPunct="1">
                <a:spcBef>
                  <a:spcPct val="20000"/>
                </a:spcBef>
                <a:buFont typeface="Arial" panose="020B0604020202020204"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a:solidFill>
                    <a:schemeClr val="tx1">
                      <a:lumMod val="65000"/>
                      <a:lumOff val="35000"/>
                    </a:schemeClr>
                  </a:solidFill>
                  <a:cs typeface="Arial" panose="020B0604020202020204" pitchFamily="34" charset="0"/>
                </a:rPr>
                <a:t>Dataset</a:t>
              </a:r>
              <a:endParaRPr lang="en-US" altLang="ko-KR" dirty="0">
                <a:solidFill>
                  <a:schemeClr val="tx1">
                    <a:lumMod val="65000"/>
                    <a:lumOff val="35000"/>
                  </a:schemeClr>
                </a:solidFill>
                <a:cs typeface="Arial" panose="020B0604020202020204" pitchFamily="34" charset="0"/>
              </a:endParaRPr>
            </a:p>
          </p:txBody>
        </p:sp>
        <p:sp>
          <p:nvSpPr>
            <p:cNvPr id="135" name="Text Placeholder 29"/>
            <p:cNvSpPr txBox="1"/>
            <p:nvPr/>
          </p:nvSpPr>
          <p:spPr>
            <a:xfrm>
              <a:off x="643028" y="5218884"/>
              <a:ext cx="2196000" cy="690776"/>
            </a:xfrm>
            <a:prstGeom prst="rect">
              <a:avLst/>
            </a:prstGeom>
          </p:spPr>
          <p:txBody>
            <a:bodyPr anchor="t"/>
            <a:lstStyle>
              <a:lvl1pPr marL="0" indent="0" algn="ctr" defTabSz="914400" rtl="0" eaLnBrk="1" latinLnBrk="1" hangingPunct="1">
                <a:spcBef>
                  <a:spcPct val="20000"/>
                </a:spcBef>
                <a:buFont typeface="Arial" panose="020B0604020202020204"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a:cs typeface="Arial" panose="020B0604020202020204" pitchFamily="34" charset="0"/>
                  <a:sym typeface="+mn-ea"/>
                </a:rPr>
                <a:t>Dataset yang bersumber dari data </a:t>
              </a:r>
              <a:r>
                <a:rPr lang="en-US" altLang="ko-KR" i="1" dirty="0">
                  <a:cs typeface="Arial" panose="020B0604020202020204" pitchFamily="34" charset="0"/>
                  <a:sym typeface="+mn-ea"/>
                </a:rPr>
                <a:t>Abusive, data.csv dan New_kamusalay.csv</a:t>
              </a:r>
              <a:endParaRPr lang="en-US" altLang="ko-KR" i="1" dirty="0">
                <a:solidFill>
                  <a:schemeClr val="tx1">
                    <a:lumMod val="75000"/>
                    <a:lumOff val="25000"/>
                  </a:schemeClr>
                </a:solidFill>
                <a:cs typeface="Arial" panose="020B0604020202020204" pitchFamily="34" charset="0"/>
              </a:endParaRPr>
            </a:p>
            <a:p>
              <a:endParaRPr lang="ko-KR" altLang="en-US" dirty="0">
                <a:cs typeface="Arial" panose="020B0604020202020204" pitchFamily="34" charset="0"/>
              </a:endParaRPr>
            </a:p>
          </p:txBody>
        </p:sp>
      </p:grpSp>
      <p:grpSp>
        <p:nvGrpSpPr>
          <p:cNvPr id="4" name="Group 3"/>
          <p:cNvGrpSpPr/>
          <p:nvPr/>
        </p:nvGrpSpPr>
        <p:grpSpPr>
          <a:xfrm>
            <a:off x="8918680" y="4140452"/>
            <a:ext cx="2978150" cy="958850"/>
            <a:chOff x="9113277" y="5125337"/>
            <a:chExt cx="2331848" cy="958850"/>
          </a:xfrm>
        </p:grpSpPr>
        <p:sp>
          <p:nvSpPr>
            <p:cNvPr id="136" name="Text Placeholder 30"/>
            <p:cNvSpPr txBox="1"/>
            <p:nvPr/>
          </p:nvSpPr>
          <p:spPr>
            <a:xfrm>
              <a:off x="9113277" y="5125337"/>
              <a:ext cx="2196000" cy="277200"/>
            </a:xfrm>
            <a:prstGeom prst="rect">
              <a:avLst/>
            </a:prstGeom>
          </p:spPr>
          <p:txBody>
            <a:bodyPr anchor="t"/>
            <a:lstStyle>
              <a:lvl1pPr marL="0" indent="0" algn="ctr" defTabSz="914400" rtl="0" eaLnBrk="1" latinLnBrk="1" hangingPunct="1">
                <a:spcBef>
                  <a:spcPct val="20000"/>
                </a:spcBef>
                <a:buFont typeface="Arial" panose="020B0604020202020204"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a:solidFill>
                    <a:schemeClr val="tx1">
                      <a:lumMod val="65000"/>
                      <a:lumOff val="35000"/>
                    </a:schemeClr>
                  </a:solidFill>
                  <a:cs typeface="Arial" panose="020B0604020202020204" pitchFamily="34" charset="0"/>
                </a:rPr>
                <a:t>Cleansing Data</a:t>
              </a:r>
              <a:endParaRPr lang="en-US" altLang="ko-KR" dirty="0">
                <a:solidFill>
                  <a:schemeClr val="tx1">
                    <a:lumMod val="65000"/>
                    <a:lumOff val="35000"/>
                  </a:schemeClr>
                </a:solidFill>
                <a:cs typeface="Arial" panose="020B0604020202020204" pitchFamily="34" charset="0"/>
              </a:endParaRPr>
            </a:p>
          </p:txBody>
        </p:sp>
        <p:sp>
          <p:nvSpPr>
            <p:cNvPr id="137" name="Text Placeholder 31"/>
            <p:cNvSpPr txBox="1"/>
            <p:nvPr/>
          </p:nvSpPr>
          <p:spPr>
            <a:xfrm>
              <a:off x="9113277" y="5402197"/>
              <a:ext cx="2331848" cy="681990"/>
            </a:xfrm>
            <a:prstGeom prst="rect">
              <a:avLst/>
            </a:prstGeom>
          </p:spPr>
          <p:txBody>
            <a:bodyPr anchor="t"/>
            <a:lstStyle>
              <a:lvl1pPr marL="0" indent="0" algn="ctr" defTabSz="914400" rtl="0" eaLnBrk="1" latinLnBrk="1" hangingPunct="1">
                <a:spcBef>
                  <a:spcPct val="20000"/>
                </a:spcBef>
                <a:buFont typeface="Arial" panose="020B0604020202020204"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dirty="0">
                  <a:cs typeface="Arial" panose="020B0604020202020204" pitchFamily="34" charset="0"/>
                  <a:sym typeface="+mn-ea"/>
                </a:rPr>
                <a:t>Cleansing menggunakan REGEX dan data di import kedalam database SQlite </a:t>
              </a:r>
              <a:endParaRPr lang="en-US" altLang="ko-KR" dirty="0">
                <a:solidFill>
                  <a:schemeClr val="tx1">
                    <a:lumMod val="75000"/>
                    <a:lumOff val="25000"/>
                  </a:schemeClr>
                </a:solidFill>
                <a:cs typeface="Arial" panose="020B0604020202020204" pitchFamily="34" charset="0"/>
              </a:endParaRPr>
            </a:p>
            <a:p>
              <a:endParaRPr lang="ko-KR" altLang="en-US" dirty="0">
                <a:cs typeface="Arial" panose="020B0604020202020204" pitchFamily="34" charset="0"/>
              </a:endParaRPr>
            </a:p>
          </p:txBody>
        </p:sp>
      </p:grpSp>
      <p:sp>
        <p:nvSpPr>
          <p:cNvPr id="138" name="Oval 19"/>
          <p:cNvSpPr/>
          <p:nvPr/>
        </p:nvSpPr>
        <p:spPr>
          <a:xfrm>
            <a:off x="9943809" y="3263201"/>
            <a:ext cx="754393" cy="754393"/>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400" b="1" dirty="0"/>
          </a:p>
        </p:txBody>
      </p:sp>
      <p:sp>
        <p:nvSpPr>
          <p:cNvPr id="153" name="Oval 20"/>
          <p:cNvSpPr/>
          <p:nvPr/>
        </p:nvSpPr>
        <p:spPr>
          <a:xfrm>
            <a:off x="1264010" y="3178746"/>
            <a:ext cx="754393" cy="754393"/>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400" b="1" dirty="0"/>
          </a:p>
        </p:txBody>
      </p:sp>
      <p:grpSp>
        <p:nvGrpSpPr>
          <p:cNvPr id="3" name="Group 2"/>
          <p:cNvGrpSpPr/>
          <p:nvPr/>
        </p:nvGrpSpPr>
        <p:grpSpPr>
          <a:xfrm>
            <a:off x="4520486" y="2555741"/>
            <a:ext cx="3151028" cy="873259"/>
            <a:chOff x="4998000" y="2555741"/>
            <a:chExt cx="2196000" cy="873259"/>
          </a:xfrm>
        </p:grpSpPr>
        <p:sp>
          <p:nvSpPr>
            <p:cNvPr id="157" name="Text Placeholder 30"/>
            <p:cNvSpPr txBox="1"/>
            <p:nvPr/>
          </p:nvSpPr>
          <p:spPr>
            <a:xfrm>
              <a:off x="4998000" y="2555741"/>
              <a:ext cx="2195890" cy="578485"/>
            </a:xfrm>
            <a:prstGeom prst="rect">
              <a:avLst/>
            </a:prstGeom>
          </p:spPr>
          <p:txBody>
            <a:bodyPr anchor="t"/>
            <a:lstStyle>
              <a:lvl1pPr marL="0" indent="0" algn="ctr" defTabSz="914400" rtl="0" eaLnBrk="1" latinLnBrk="1" hangingPunct="1">
                <a:spcBef>
                  <a:spcPct val="20000"/>
                </a:spcBef>
                <a:buFont typeface="Arial" panose="020B0604020202020204"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ko-KR" sz="2800" dirty="0">
                  <a:solidFill>
                    <a:schemeClr val="tx1">
                      <a:lumMod val="65000"/>
                      <a:lumOff val="35000"/>
                    </a:schemeClr>
                  </a:solidFill>
                  <a:cs typeface="Arial" panose="020B0604020202020204" pitchFamily="34" charset="0"/>
                </a:rPr>
                <a:t>Library</a:t>
              </a:r>
              <a:endParaRPr lang="en-US" altLang="ko-KR" sz="2800" dirty="0">
                <a:solidFill>
                  <a:schemeClr val="tx1">
                    <a:lumMod val="65000"/>
                    <a:lumOff val="35000"/>
                  </a:schemeClr>
                </a:solidFill>
                <a:cs typeface="Arial" panose="020B0604020202020204" pitchFamily="34" charset="0"/>
              </a:endParaRPr>
            </a:p>
          </p:txBody>
        </p:sp>
        <p:sp>
          <p:nvSpPr>
            <p:cNvPr id="160" name="Text Placeholder 31"/>
            <p:cNvSpPr txBox="1"/>
            <p:nvPr/>
          </p:nvSpPr>
          <p:spPr>
            <a:xfrm>
              <a:off x="4998000" y="2802895"/>
              <a:ext cx="2196000" cy="626105"/>
            </a:xfrm>
            <a:prstGeom prst="rect">
              <a:avLst/>
            </a:prstGeom>
          </p:spPr>
          <p:txBody>
            <a:bodyPr anchor="t"/>
            <a:lstStyle>
              <a:lvl1pPr marL="0" indent="0" algn="ctr" defTabSz="914400" rtl="0" eaLnBrk="1" latinLnBrk="1" hangingPunct="1">
                <a:spcBef>
                  <a:spcPct val="20000"/>
                </a:spcBef>
                <a:buFont typeface="Arial" panose="020B0604020202020204"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ko-KR" altLang="en-US" dirty="0">
                <a:cs typeface="Arial" panose="020B0604020202020204" pitchFamily="34" charset="0"/>
              </a:endParaRPr>
            </a:p>
          </p:txBody>
        </p:sp>
      </p:grpSp>
      <p:sp>
        <p:nvSpPr>
          <p:cNvPr id="161" name="Oval 19"/>
          <p:cNvSpPr/>
          <p:nvPr/>
        </p:nvSpPr>
        <p:spPr>
          <a:xfrm>
            <a:off x="5718804" y="1671505"/>
            <a:ext cx="754393" cy="754393"/>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400" b="1" dirty="0"/>
          </a:p>
        </p:txBody>
      </p:sp>
      <p:sp>
        <p:nvSpPr>
          <p:cNvPr id="162" name="Rounded Rectangle 12"/>
          <p:cNvSpPr>
            <a:spLocks noChangeAspect="1"/>
          </p:cNvSpPr>
          <p:nvPr/>
        </p:nvSpPr>
        <p:spPr>
          <a:xfrm>
            <a:off x="5919413" y="1844594"/>
            <a:ext cx="353173" cy="420869"/>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7" name="Connector: Elbow 6"/>
          <p:cNvCxnSpPr>
            <a:stCxn id="161" idx="6"/>
          </p:cNvCxnSpPr>
          <p:nvPr/>
        </p:nvCxnSpPr>
        <p:spPr>
          <a:xfrm>
            <a:off x="6473190" y="2048510"/>
            <a:ext cx="3847465" cy="1221740"/>
          </a:xfrm>
          <a:prstGeom prst="bentConnector3">
            <a:avLst>
              <a:gd name="adj1" fmla="val 101386"/>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Connector: Elbow 9"/>
          <p:cNvCxnSpPr>
            <a:stCxn id="161" idx="2"/>
          </p:cNvCxnSpPr>
          <p:nvPr/>
        </p:nvCxnSpPr>
        <p:spPr>
          <a:xfrm rot="10800000" flipV="1">
            <a:off x="1658620" y="2047875"/>
            <a:ext cx="4059555" cy="1130935"/>
          </a:xfrm>
          <a:prstGeom prst="bentConnector3">
            <a:avLst>
              <a:gd name="adj1" fmla="val 98686"/>
            </a:avLst>
          </a:prstGeom>
          <a:ln w="2222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0" name="Freeform: Shape 189"/>
          <p:cNvSpPr/>
          <p:nvPr/>
        </p:nvSpPr>
        <p:spPr>
          <a:xfrm>
            <a:off x="5718175" y="3134360"/>
            <a:ext cx="751840" cy="48895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1" fmla="*/ 1869041 w 3738080"/>
              <a:gd name="connsiteY0-2" fmla="*/ 1997576 h 2751770"/>
              <a:gd name="connsiteX1-3" fmla="*/ 2246138 w 3738080"/>
              <a:gd name="connsiteY1-4" fmla="*/ 2374673 h 2751770"/>
              <a:gd name="connsiteX2-5" fmla="*/ 1869041 w 3738080"/>
              <a:gd name="connsiteY2-6" fmla="*/ 2751770 h 2751770"/>
              <a:gd name="connsiteX3-7" fmla="*/ 1491944 w 3738080"/>
              <a:gd name="connsiteY3-8" fmla="*/ 2374673 h 2751770"/>
              <a:gd name="connsiteX4-9" fmla="*/ 1869041 w 3738080"/>
              <a:gd name="connsiteY4-10" fmla="*/ 1997576 h 2751770"/>
              <a:gd name="connsiteX5-11" fmla="*/ 2624294 w 3738080"/>
              <a:gd name="connsiteY5-12" fmla="*/ 1992174 h 2751770"/>
              <a:gd name="connsiteX6-13" fmla="*/ 2632248 w 3738080"/>
              <a:gd name="connsiteY6-14" fmla="*/ 1992174 h 2751770"/>
              <a:gd name="connsiteX7-15" fmla="*/ 2624294 w 3738080"/>
              <a:gd name="connsiteY7-16" fmla="*/ 1992174 h 2751770"/>
              <a:gd name="connsiteX8-17" fmla="*/ 1858846 w 3738080"/>
              <a:gd name="connsiteY8-18" fmla="*/ 1306247 h 2751770"/>
              <a:gd name="connsiteX9-19" fmla="*/ 2645621 w 3738080"/>
              <a:gd name="connsiteY9-20" fmla="*/ 1504218 h 2751770"/>
              <a:gd name="connsiteX10-21" fmla="*/ 2795575 w 3738080"/>
              <a:gd name="connsiteY10-22" fmla="*/ 1757331 h 2751770"/>
              <a:gd name="connsiteX11-23" fmla="*/ 2539052 w 3738080"/>
              <a:gd name="connsiteY11-24" fmla="*/ 1841672 h 2751770"/>
              <a:gd name="connsiteX12-25" fmla="*/ 1353947 w 3738080"/>
              <a:gd name="connsiteY12-26" fmla="*/ 1778974 h 2751770"/>
              <a:gd name="connsiteX13-27" fmla="*/ 982333 w 3738080"/>
              <a:gd name="connsiteY13-28" fmla="*/ 1780833 h 2751770"/>
              <a:gd name="connsiteX14-29" fmla="*/ 966756 w 3738080"/>
              <a:gd name="connsiteY14-30" fmla="*/ 1667407 h 2751770"/>
              <a:gd name="connsiteX15-31" fmla="*/ 1217540 w 3738080"/>
              <a:gd name="connsiteY15-32" fmla="*/ 1445700 h 2751770"/>
              <a:gd name="connsiteX16-33" fmla="*/ 1858846 w 3738080"/>
              <a:gd name="connsiteY16-34" fmla="*/ 1306247 h 2751770"/>
              <a:gd name="connsiteX17-35" fmla="*/ 1828129 w 3738080"/>
              <a:gd name="connsiteY17-36" fmla="*/ 650059 h 2751770"/>
              <a:gd name="connsiteX18-37" fmla="*/ 3108200 w 3738080"/>
              <a:gd name="connsiteY18-38" fmla="*/ 1008980 h 2751770"/>
              <a:gd name="connsiteX19-39" fmla="*/ 3258155 w 3738080"/>
              <a:gd name="connsiteY19-40" fmla="*/ 1319033 h 2751770"/>
              <a:gd name="connsiteX20-41" fmla="*/ 2937692 w 3738080"/>
              <a:gd name="connsiteY20-42" fmla="*/ 1304637 h 2751770"/>
              <a:gd name="connsiteX21-43" fmla="*/ 763561 w 3738080"/>
              <a:gd name="connsiteY21-44" fmla="*/ 1325535 h 2751770"/>
              <a:gd name="connsiteX22-45" fmla="*/ 464412 w 3738080"/>
              <a:gd name="connsiteY22-46" fmla="*/ 1278813 h 2751770"/>
              <a:gd name="connsiteX23-47" fmla="*/ 450482 w 3738080"/>
              <a:gd name="connsiteY23-48" fmla="*/ 1202928 h 2751770"/>
              <a:gd name="connsiteX24-49" fmla="*/ 622892 w 3738080"/>
              <a:gd name="connsiteY24-50" fmla="*/ 1008979 h 2751770"/>
              <a:gd name="connsiteX25-51" fmla="*/ 1828129 w 3738080"/>
              <a:gd name="connsiteY25-52" fmla="*/ 650059 h 2751770"/>
              <a:gd name="connsiteX26-53" fmla="*/ 1764313 w 3738080"/>
              <a:gd name="connsiteY26-54" fmla="*/ 591 h 2751770"/>
              <a:gd name="connsiteX27-55" fmla="*/ 3559697 w 3738080"/>
              <a:gd name="connsiteY27-56" fmla="*/ 547180 h 2751770"/>
              <a:gd name="connsiteX28-57" fmla="*/ 3709650 w 3738080"/>
              <a:gd name="connsiteY28-58" fmla="*/ 882310 h 2751770"/>
              <a:gd name="connsiteX29-59" fmla="*/ 3367875 w 3738080"/>
              <a:gd name="connsiteY29-60" fmla="*/ 834477 h 2751770"/>
              <a:gd name="connsiteX30-61" fmla="*/ 318417 w 3738080"/>
              <a:gd name="connsiteY30-62" fmla="*/ 884635 h 2751770"/>
              <a:gd name="connsiteX31-63" fmla="*/ 19267 w 3738080"/>
              <a:gd name="connsiteY31-64" fmla="*/ 846272 h 2751770"/>
              <a:gd name="connsiteX32-65" fmla="*/ 275 w 3738080"/>
              <a:gd name="connsiteY32-66" fmla="*/ 760137 h 2751770"/>
              <a:gd name="connsiteX33-67" fmla="*/ 173484 w 3738080"/>
              <a:gd name="connsiteY33-68" fmla="*/ 547180 h 2751770"/>
              <a:gd name="connsiteX34-69" fmla="*/ 1764313 w 3738080"/>
              <a:gd name="connsiteY34-70" fmla="*/ 591 h 2751770"/>
              <a:gd name="connsiteX0-71" fmla="*/ 1869041 w 3738080"/>
              <a:gd name="connsiteY0-72" fmla="*/ 1997576 h 2751770"/>
              <a:gd name="connsiteX1-73" fmla="*/ 2246138 w 3738080"/>
              <a:gd name="connsiteY1-74" fmla="*/ 2374673 h 2751770"/>
              <a:gd name="connsiteX2-75" fmla="*/ 1869041 w 3738080"/>
              <a:gd name="connsiteY2-76" fmla="*/ 2751770 h 2751770"/>
              <a:gd name="connsiteX3-77" fmla="*/ 1491944 w 3738080"/>
              <a:gd name="connsiteY3-78" fmla="*/ 2374673 h 2751770"/>
              <a:gd name="connsiteX4-79" fmla="*/ 1869041 w 3738080"/>
              <a:gd name="connsiteY4-80" fmla="*/ 1997576 h 2751770"/>
              <a:gd name="connsiteX5-81" fmla="*/ 1858846 w 3738080"/>
              <a:gd name="connsiteY5-82" fmla="*/ 1306247 h 2751770"/>
              <a:gd name="connsiteX6-83" fmla="*/ 2645621 w 3738080"/>
              <a:gd name="connsiteY6-84" fmla="*/ 1504218 h 2751770"/>
              <a:gd name="connsiteX7-85" fmla="*/ 2795575 w 3738080"/>
              <a:gd name="connsiteY7-86" fmla="*/ 1757331 h 2751770"/>
              <a:gd name="connsiteX8-87" fmla="*/ 2539052 w 3738080"/>
              <a:gd name="connsiteY8-88" fmla="*/ 1841672 h 2751770"/>
              <a:gd name="connsiteX9-89" fmla="*/ 1353947 w 3738080"/>
              <a:gd name="connsiteY9-90" fmla="*/ 1778974 h 2751770"/>
              <a:gd name="connsiteX10-91" fmla="*/ 982333 w 3738080"/>
              <a:gd name="connsiteY10-92" fmla="*/ 1780833 h 2751770"/>
              <a:gd name="connsiteX11-93" fmla="*/ 966756 w 3738080"/>
              <a:gd name="connsiteY11-94" fmla="*/ 1667407 h 2751770"/>
              <a:gd name="connsiteX12-95" fmla="*/ 1217540 w 3738080"/>
              <a:gd name="connsiteY12-96" fmla="*/ 1445700 h 2751770"/>
              <a:gd name="connsiteX13-97" fmla="*/ 1858846 w 3738080"/>
              <a:gd name="connsiteY13-98" fmla="*/ 1306247 h 2751770"/>
              <a:gd name="connsiteX14-99" fmla="*/ 1828129 w 3738080"/>
              <a:gd name="connsiteY14-100" fmla="*/ 650059 h 2751770"/>
              <a:gd name="connsiteX15-101" fmla="*/ 3108200 w 3738080"/>
              <a:gd name="connsiteY15-102" fmla="*/ 1008980 h 2751770"/>
              <a:gd name="connsiteX16-103" fmla="*/ 3258155 w 3738080"/>
              <a:gd name="connsiteY16-104" fmla="*/ 1319033 h 2751770"/>
              <a:gd name="connsiteX17-105" fmla="*/ 2937692 w 3738080"/>
              <a:gd name="connsiteY17-106" fmla="*/ 1304637 h 2751770"/>
              <a:gd name="connsiteX18-107" fmla="*/ 763561 w 3738080"/>
              <a:gd name="connsiteY18-108" fmla="*/ 1325535 h 2751770"/>
              <a:gd name="connsiteX19-109" fmla="*/ 464412 w 3738080"/>
              <a:gd name="connsiteY19-110" fmla="*/ 1278813 h 2751770"/>
              <a:gd name="connsiteX20-111" fmla="*/ 450482 w 3738080"/>
              <a:gd name="connsiteY20-112" fmla="*/ 1202928 h 2751770"/>
              <a:gd name="connsiteX21-113" fmla="*/ 622892 w 3738080"/>
              <a:gd name="connsiteY21-114" fmla="*/ 1008979 h 2751770"/>
              <a:gd name="connsiteX22-115" fmla="*/ 1828129 w 3738080"/>
              <a:gd name="connsiteY22-116" fmla="*/ 650059 h 2751770"/>
              <a:gd name="connsiteX23-117" fmla="*/ 1764313 w 3738080"/>
              <a:gd name="connsiteY23-118" fmla="*/ 591 h 2751770"/>
              <a:gd name="connsiteX24-119" fmla="*/ 3559697 w 3738080"/>
              <a:gd name="connsiteY24-120" fmla="*/ 547180 h 2751770"/>
              <a:gd name="connsiteX25-121" fmla="*/ 3709650 w 3738080"/>
              <a:gd name="connsiteY25-122" fmla="*/ 882310 h 2751770"/>
              <a:gd name="connsiteX26-123" fmla="*/ 3367875 w 3738080"/>
              <a:gd name="connsiteY26-124" fmla="*/ 834477 h 2751770"/>
              <a:gd name="connsiteX27-125" fmla="*/ 318417 w 3738080"/>
              <a:gd name="connsiteY27-126" fmla="*/ 884635 h 2751770"/>
              <a:gd name="connsiteX28-127" fmla="*/ 19267 w 3738080"/>
              <a:gd name="connsiteY28-128" fmla="*/ 846272 h 2751770"/>
              <a:gd name="connsiteX29-129" fmla="*/ 275 w 3738080"/>
              <a:gd name="connsiteY29-130" fmla="*/ 760137 h 2751770"/>
              <a:gd name="connsiteX30-131" fmla="*/ 173484 w 3738080"/>
              <a:gd name="connsiteY30-132" fmla="*/ 547180 h 2751770"/>
              <a:gd name="connsiteX31-133" fmla="*/ 1764313 w 3738080"/>
              <a:gd name="connsiteY31-134" fmla="*/ 591 h 275177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7"/>
          <p:cNvSpPr txBox="1"/>
          <p:nvPr/>
        </p:nvSpPr>
        <p:spPr>
          <a:xfrm>
            <a:off x="4975860" y="3828415"/>
            <a:ext cx="3524885" cy="230695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p>
            <a:pPr algn="l"/>
            <a:r>
              <a:rPr lang="en-US" sz="1200"/>
              <a:t># Library yang dibutuhkan #</a:t>
            </a:r>
            <a:endParaRPr lang="en-US" sz="1200"/>
          </a:p>
          <a:p>
            <a:pPr algn="l"/>
            <a:r>
              <a:rPr lang="en-US" sz="1200"/>
              <a:t>import re</a:t>
            </a:r>
            <a:endParaRPr lang="en-US" sz="1200"/>
          </a:p>
          <a:p>
            <a:pPr algn="l"/>
            <a:r>
              <a:rPr lang="en-US" sz="1200"/>
              <a:t>import pandas as pd</a:t>
            </a:r>
            <a:endParaRPr lang="en-US" sz="1200"/>
          </a:p>
          <a:p>
            <a:pPr algn="l"/>
            <a:r>
              <a:rPr lang="en-US" sz="1200"/>
              <a:t>import sqlite3 as sql3</a:t>
            </a:r>
            <a:endParaRPr lang="en-US" sz="1200"/>
          </a:p>
          <a:p>
            <a:pPr algn="l"/>
            <a:r>
              <a:rPr lang="en-US" sz="1200"/>
              <a:t>import numpy as np</a:t>
            </a:r>
            <a:endParaRPr lang="en-US" sz="1200"/>
          </a:p>
          <a:p>
            <a:pPr algn="l"/>
            <a:r>
              <a:rPr lang="en-US" sz="1200"/>
              <a:t>import matplotlib.pyplot as plt</a:t>
            </a:r>
            <a:endParaRPr lang="en-US" sz="1200"/>
          </a:p>
          <a:p>
            <a:pPr algn="l"/>
            <a:endParaRPr lang="en-US" sz="1200"/>
          </a:p>
          <a:p>
            <a:pPr algn="l"/>
            <a:r>
              <a:rPr lang="en-US" sz="1200"/>
              <a:t>from flask import Flask, jsonify, request</a:t>
            </a:r>
            <a:endParaRPr lang="en-US" sz="1200"/>
          </a:p>
          <a:p>
            <a:pPr algn="l"/>
            <a:r>
              <a:rPr lang="en-US" sz="1200"/>
              <a:t>from flasgger import Swagger, LazyString, LazyJSONEncoder, swag_from</a:t>
            </a:r>
            <a:endParaRPr lang="en-US" sz="1200"/>
          </a:p>
          <a:p>
            <a:pPr algn="l"/>
            <a:r>
              <a:rPr lang="en-US" sz="1200"/>
              <a:t>from Sastrawi.Stemmer.StemmerFactory import StemmerFactory</a:t>
            </a:r>
            <a:endParaRPr 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sz="4800" dirty="0"/>
              <a:t>Hasil Ujaran yang sering Tampil</a:t>
            </a:r>
            <a:endParaRPr lang="en-US" sz="4800" dirty="0"/>
          </a:p>
        </p:txBody>
      </p:sp>
      <p:cxnSp>
        <p:nvCxnSpPr>
          <p:cNvPr id="46" name="Elbow Connector 60"/>
          <p:cNvCxnSpPr/>
          <p:nvPr/>
        </p:nvCxnSpPr>
        <p:spPr>
          <a:xfrm rot="5400000" flipH="1" flipV="1">
            <a:off x="7005652" y="2983094"/>
            <a:ext cx="900000" cy="1476000"/>
          </a:xfrm>
          <a:prstGeom prst="bentConnector3">
            <a:avLst>
              <a:gd name="adj1" fmla="val 63022"/>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60"/>
          <p:cNvCxnSpPr/>
          <p:nvPr/>
        </p:nvCxnSpPr>
        <p:spPr>
          <a:xfrm rot="16200000" flipV="1">
            <a:off x="4198601" y="3002373"/>
            <a:ext cx="900000" cy="1476000"/>
          </a:xfrm>
          <a:prstGeom prst="bentConnector3">
            <a:avLst>
              <a:gd name="adj1" fmla="val 63022"/>
            </a:avLst>
          </a:prstGeom>
          <a:ln w="25400">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0" y="4725144"/>
            <a:ext cx="12192796" cy="21602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9" name="Rectangle 48"/>
          <p:cNvSpPr/>
          <p:nvPr/>
        </p:nvSpPr>
        <p:spPr>
          <a:xfrm>
            <a:off x="903614" y="3402184"/>
            <a:ext cx="2340000" cy="1224000"/>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0" name="Rectangle 49"/>
          <p:cNvSpPr/>
          <p:nvPr/>
        </p:nvSpPr>
        <p:spPr>
          <a:xfrm rot="16200000">
            <a:off x="2554676" y="1628799"/>
            <a:ext cx="1280015" cy="1951335"/>
          </a:xfrm>
          <a:prstGeom prst="rect">
            <a:avLst/>
          </a:prstGeom>
          <a:no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1" name="Rectangle 50"/>
          <p:cNvSpPr/>
          <p:nvPr/>
        </p:nvSpPr>
        <p:spPr>
          <a:xfrm>
            <a:off x="4857147" y="1533756"/>
            <a:ext cx="2340000" cy="1224000"/>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52" name="Rectangle 51"/>
          <p:cNvSpPr/>
          <p:nvPr/>
        </p:nvSpPr>
        <p:spPr>
          <a:xfrm>
            <a:off x="7881146" y="1963909"/>
            <a:ext cx="2340000" cy="1224000"/>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3" name="Rectangle 52"/>
          <p:cNvSpPr/>
          <p:nvPr/>
        </p:nvSpPr>
        <p:spPr>
          <a:xfrm>
            <a:off x="8914006" y="3402184"/>
            <a:ext cx="2340000" cy="1224000"/>
          </a:xfrm>
          <a:prstGeom prst="rect">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54" name="Straight Arrow Connector 53"/>
          <p:cNvCxnSpPr>
            <a:endCxn id="51" idx="2"/>
          </p:cNvCxnSpPr>
          <p:nvPr/>
        </p:nvCxnSpPr>
        <p:spPr>
          <a:xfrm flipV="1">
            <a:off x="6027143" y="2757757"/>
            <a:ext cx="4" cy="1027153"/>
          </a:xfrm>
          <a:prstGeom prst="straightConnector1">
            <a:avLst/>
          </a:prstGeom>
          <a:ln w="254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61"/>
          <p:cNvCxnSpPr/>
          <p:nvPr/>
        </p:nvCxnSpPr>
        <p:spPr>
          <a:xfrm rot="10800000">
            <a:off x="3315666" y="4000058"/>
            <a:ext cx="1539633" cy="459374"/>
          </a:xfrm>
          <a:prstGeom prst="bentConnector3">
            <a:avLst>
              <a:gd name="adj1" fmla="val 50000"/>
            </a:avLst>
          </a:prstGeom>
          <a:ln w="254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024918" y="1964544"/>
            <a:ext cx="2340000" cy="1224000"/>
          </a:xfrm>
          <a:prstGeom prst="rect">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2700"/>
          </a:p>
        </p:txBody>
      </p:sp>
      <p:sp>
        <p:nvSpPr>
          <p:cNvPr id="60" name="Rectangle 59"/>
          <p:cNvSpPr/>
          <p:nvPr/>
        </p:nvSpPr>
        <p:spPr>
          <a:xfrm>
            <a:off x="1674566" y="4865516"/>
            <a:ext cx="2340000" cy="12816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1" name="Rectangle 60"/>
          <p:cNvSpPr/>
          <p:nvPr/>
        </p:nvSpPr>
        <p:spPr>
          <a:xfrm>
            <a:off x="8124810" y="4923116"/>
            <a:ext cx="2340000" cy="1224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62" name="Elbow Connector 83"/>
          <p:cNvCxnSpPr/>
          <p:nvPr/>
        </p:nvCxnSpPr>
        <p:spPr>
          <a:xfrm rot="10800000" flipV="1">
            <a:off x="4138579" y="5415412"/>
            <a:ext cx="1157891" cy="379090"/>
          </a:xfrm>
          <a:prstGeom prst="bentConnector3">
            <a:avLst>
              <a:gd name="adj1" fmla="val -1002"/>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84"/>
          <p:cNvCxnSpPr/>
          <p:nvPr/>
        </p:nvCxnSpPr>
        <p:spPr>
          <a:xfrm>
            <a:off x="6913936" y="5415412"/>
            <a:ext cx="1087858" cy="379090"/>
          </a:xfrm>
          <a:prstGeom prst="bentConnector3">
            <a:avLst>
              <a:gd name="adj1" fmla="val -1659"/>
            </a:avLst>
          </a:prstGeom>
          <a:ln w="254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1"/>
          <p:cNvCxnSpPr/>
          <p:nvPr/>
        </p:nvCxnSpPr>
        <p:spPr>
          <a:xfrm rot="10800000" flipH="1">
            <a:off x="7284080" y="4000056"/>
            <a:ext cx="1539633" cy="459374"/>
          </a:xfrm>
          <a:prstGeom prst="bentConnector3">
            <a:avLst>
              <a:gd name="adj1" fmla="val 50000"/>
            </a:avLst>
          </a:prstGeom>
          <a:ln w="25400">
            <a:solidFill>
              <a:schemeClr val="accent3"/>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4520398" y="3773336"/>
            <a:ext cx="3116823" cy="1712483"/>
            <a:chOff x="-548507" y="477868"/>
            <a:chExt cx="11570449" cy="6357177"/>
          </a:xfrm>
        </p:grpSpPr>
        <p:sp>
          <p:nvSpPr>
            <p:cNvPr id="103" name="Freeform: Shape 102"/>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04" name="Freeform: Shape 103"/>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05" name="Freeform: Shape 104"/>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chemeClr val="accent6"/>
            </a:solidFill>
            <a:ln w="9525" cap="flat">
              <a:noFill/>
              <a:prstDash val="solid"/>
              <a:miter/>
            </a:ln>
          </p:spPr>
          <p:txBody>
            <a:bodyPr rtlCol="0" anchor="ctr"/>
            <a:lstStyle/>
            <a:p>
              <a:endParaRPr lang="en-US" dirty="0"/>
            </a:p>
          </p:txBody>
        </p:sp>
        <p:sp>
          <p:nvSpPr>
            <p:cNvPr id="106" name="Freeform: Shape 105"/>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07" name="Freeform: Shape 106"/>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08" name="Group 107"/>
            <p:cNvGrpSpPr/>
            <p:nvPr/>
          </p:nvGrpSpPr>
          <p:grpSpPr>
            <a:xfrm>
              <a:off x="1606" y="6382978"/>
              <a:ext cx="413937" cy="115242"/>
              <a:chOff x="5955" y="6353672"/>
              <a:chExt cx="413937" cy="115242"/>
            </a:xfrm>
          </p:grpSpPr>
          <p:sp>
            <p:nvSpPr>
              <p:cNvPr id="113" name="Rectangle: Rounded Corners 112"/>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Rounded Corners 113"/>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9855291" y="6381600"/>
              <a:ext cx="885989" cy="115242"/>
              <a:chOff x="5955" y="6353672"/>
              <a:chExt cx="413937" cy="115242"/>
            </a:xfrm>
          </p:grpSpPr>
          <p:sp>
            <p:nvSpPr>
              <p:cNvPr id="111" name="Rectangle: Rounded Corners 110"/>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Rounded Corners 111"/>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0" name="Freeform: Shape 109"/>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1" fmla="*/ 2536444 w 3976489"/>
                <a:gd name="connsiteY0-2" fmla="*/ 0 h 4238316"/>
                <a:gd name="connsiteX1-3" fmla="*/ 3976489 w 3976489"/>
                <a:gd name="connsiteY1-4" fmla="*/ 241371 h 4238316"/>
                <a:gd name="connsiteX2-5" fmla="*/ 3968307 w 3976489"/>
                <a:gd name="connsiteY2-6" fmla="*/ 4238316 h 4238316"/>
                <a:gd name="connsiteX3-7" fmla="*/ 0 w 3976489"/>
                <a:gd name="connsiteY3-8" fmla="*/ 4238316 h 4238316"/>
                <a:gd name="connsiteX0-9" fmla="*/ 2536444 w 3976489"/>
                <a:gd name="connsiteY0-10" fmla="*/ 0 h 4238316"/>
                <a:gd name="connsiteX1-11" fmla="*/ 3976489 w 3976489"/>
                <a:gd name="connsiteY1-12" fmla="*/ 213683 h 4238316"/>
                <a:gd name="connsiteX2-13" fmla="*/ 3968307 w 3976489"/>
                <a:gd name="connsiteY2-14" fmla="*/ 4238316 h 4238316"/>
                <a:gd name="connsiteX3-15" fmla="*/ 0 w 3976489"/>
                <a:gd name="connsiteY3-16" fmla="*/ 4238316 h 4238316"/>
                <a:gd name="connsiteX0-17" fmla="*/ 2473335 w 3976489"/>
                <a:gd name="connsiteY0-18" fmla="*/ 0 h 4035268"/>
                <a:gd name="connsiteX1-19" fmla="*/ 3976489 w 3976489"/>
                <a:gd name="connsiteY1-20" fmla="*/ 10635 h 4035268"/>
                <a:gd name="connsiteX2-21" fmla="*/ 3968307 w 3976489"/>
                <a:gd name="connsiteY2-22" fmla="*/ 4035268 h 4035268"/>
                <a:gd name="connsiteX3-23" fmla="*/ 0 w 3976489"/>
                <a:gd name="connsiteY3-24" fmla="*/ 4035268 h 4035268"/>
              </a:gdLst>
              <a:ahLst/>
              <a:cxnLst>
                <a:cxn ang="0">
                  <a:pos x="connsiteX0-1" y="connsiteY0-2"/>
                </a:cxn>
                <a:cxn ang="0">
                  <a:pos x="connsiteX1-3" y="connsiteY1-4"/>
                </a:cxn>
                <a:cxn ang="0">
                  <a:pos x="connsiteX2-5" y="connsiteY2-6"/>
                </a:cxn>
                <a:cxn ang="0">
                  <a:pos x="connsiteX3-7" y="connsiteY3-8"/>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chemeClr val="bg1">
                <a:alpha val="10000"/>
              </a:schemeClr>
            </a:solidFill>
            <a:ln w="9525" cap="flat">
              <a:noFill/>
              <a:prstDash val="solid"/>
              <a:miter/>
            </a:ln>
          </p:spPr>
          <p:txBody>
            <a:bodyPr rtlCol="0" anchor="ctr"/>
            <a:lstStyle/>
            <a:p>
              <a:endParaRPr lang="en-US" dirty="0"/>
            </a:p>
          </p:txBody>
        </p:sp>
      </p:grpSp>
      <p:grpSp>
        <p:nvGrpSpPr>
          <p:cNvPr id="155" name="Group 154"/>
          <p:cNvGrpSpPr/>
          <p:nvPr/>
        </p:nvGrpSpPr>
        <p:grpSpPr>
          <a:xfrm>
            <a:off x="5305803" y="4072344"/>
            <a:ext cx="1618100" cy="1114068"/>
            <a:chOff x="9838117" y="3034601"/>
            <a:chExt cx="2324346" cy="1600321"/>
          </a:xfrm>
        </p:grpSpPr>
        <p:grpSp>
          <p:nvGrpSpPr>
            <p:cNvPr id="156" name="Group 155"/>
            <p:cNvGrpSpPr/>
            <p:nvPr/>
          </p:nvGrpSpPr>
          <p:grpSpPr>
            <a:xfrm>
              <a:off x="9838117" y="3034601"/>
              <a:ext cx="2324346" cy="1600321"/>
              <a:chOff x="9839517" y="2895698"/>
              <a:chExt cx="4551811" cy="3133938"/>
            </a:xfrm>
          </p:grpSpPr>
          <p:grpSp>
            <p:nvGrpSpPr>
              <p:cNvPr id="161" name="Group 160"/>
              <p:cNvGrpSpPr/>
              <p:nvPr/>
            </p:nvGrpSpPr>
            <p:grpSpPr>
              <a:xfrm>
                <a:off x="10095620" y="2895698"/>
                <a:ext cx="3288407" cy="2443852"/>
                <a:chOff x="10095620" y="2895698"/>
                <a:chExt cx="3288407" cy="2443852"/>
              </a:xfrm>
            </p:grpSpPr>
            <p:sp>
              <p:nvSpPr>
                <p:cNvPr id="174" name="Trapezoid 173"/>
                <p:cNvSpPr/>
                <p:nvPr/>
              </p:nvSpPr>
              <p:spPr>
                <a:xfrm rot="6820098">
                  <a:off x="12103251" y="2553136"/>
                  <a:ext cx="433277" cy="1473747"/>
                </a:xfrm>
                <a:prstGeom prst="trapezoid">
                  <a:avLst>
                    <a:gd name="adj" fmla="val 11476"/>
                  </a:avLst>
                </a:prstGeom>
                <a:solidFill>
                  <a:schemeClr val="accent4"/>
                </a:solidFill>
                <a:ln w="9525" cap="flat">
                  <a:noFill/>
                  <a:prstDash val="solid"/>
                  <a:miter/>
                </a:ln>
              </p:spPr>
              <p:txBody>
                <a:bodyPr rtlCol="0" anchor="ctr"/>
                <a:lstStyle/>
                <a:p>
                  <a:endParaRPr lang="en-US">
                    <a:solidFill>
                      <a:schemeClr val="tx1"/>
                    </a:solidFill>
                  </a:endParaRPr>
                </a:p>
              </p:txBody>
            </p:sp>
            <p:grpSp>
              <p:nvGrpSpPr>
                <p:cNvPr id="175" name="Group 174"/>
                <p:cNvGrpSpPr/>
                <p:nvPr/>
              </p:nvGrpSpPr>
              <p:grpSpPr>
                <a:xfrm>
                  <a:off x="10541428" y="2895698"/>
                  <a:ext cx="1434926" cy="560920"/>
                  <a:chOff x="10541428" y="2895698"/>
                  <a:chExt cx="1434926" cy="560920"/>
                </a:xfrm>
              </p:grpSpPr>
              <p:sp>
                <p:nvSpPr>
                  <p:cNvPr id="187" name="Rectangle: Rounded Corners 186"/>
                  <p:cNvSpPr/>
                  <p:nvPr/>
                </p:nvSpPr>
                <p:spPr>
                  <a:xfrm rot="19800000">
                    <a:off x="10541428" y="2992155"/>
                    <a:ext cx="1434926" cy="464463"/>
                  </a:xfrm>
                  <a:prstGeom prst="roundRect">
                    <a:avLst>
                      <a:gd name="adj" fmla="val 50000"/>
                    </a:avLst>
                  </a:prstGeom>
                  <a:solidFill>
                    <a:schemeClr val="accent4">
                      <a:lumMod val="75000"/>
                    </a:schemeClr>
                  </a:solidFill>
                  <a:ln w="9525" cap="flat">
                    <a:noFill/>
                    <a:prstDash val="solid"/>
                    <a:miter/>
                  </a:ln>
                </p:spPr>
                <p:txBody>
                  <a:bodyPr rtlCol="0" anchor="ctr"/>
                  <a:lstStyle/>
                  <a:p>
                    <a:endParaRPr lang="en-US">
                      <a:solidFill>
                        <a:schemeClr val="tx1"/>
                      </a:solidFill>
                    </a:endParaRPr>
                  </a:p>
                </p:txBody>
              </p:sp>
              <p:sp>
                <p:nvSpPr>
                  <p:cNvPr id="188" name="Freeform: Shape 187"/>
                  <p:cNvSpPr/>
                  <p:nvPr/>
                </p:nvSpPr>
                <p:spPr>
                  <a:xfrm>
                    <a:off x="11562170" y="2895698"/>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176" name="Group 175"/>
                <p:cNvGrpSpPr/>
                <p:nvPr/>
              </p:nvGrpSpPr>
              <p:grpSpPr>
                <a:xfrm>
                  <a:off x="10226072" y="3384119"/>
                  <a:ext cx="1153558" cy="1269798"/>
                  <a:chOff x="10226072" y="3384119"/>
                  <a:chExt cx="1153558" cy="1269798"/>
                </a:xfrm>
              </p:grpSpPr>
              <p:sp>
                <p:nvSpPr>
                  <p:cNvPr id="185" name="Freeform: Shape 184"/>
                  <p:cNvSpPr/>
                  <p:nvPr/>
                </p:nvSpPr>
                <p:spPr>
                  <a:xfrm rot="19176301">
                    <a:off x="10226072" y="3384119"/>
                    <a:ext cx="1153558" cy="1269798"/>
                  </a:xfrm>
                  <a:custGeom>
                    <a:avLst/>
                    <a:gdLst>
                      <a:gd name="connsiteX0" fmla="*/ 1069399 w 1153558"/>
                      <a:gd name="connsiteY0" fmla="*/ 54157 h 1269798"/>
                      <a:gd name="connsiteX1" fmla="*/ 1098647 w 1153558"/>
                      <a:gd name="connsiteY1" fmla="*/ 383203 h 1269798"/>
                      <a:gd name="connsiteX2" fmla="*/ 358294 w 1153558"/>
                      <a:gd name="connsiteY2" fmla="*/ 1269798 h 1269798"/>
                      <a:gd name="connsiteX3" fmla="*/ 0 w 1153558"/>
                      <a:gd name="connsiteY3" fmla="*/ 970001 h 1269798"/>
                      <a:gd name="connsiteX4" fmla="*/ 740353 w 1153558"/>
                      <a:gd name="connsiteY4" fmla="*/ 83405 h 1269798"/>
                      <a:gd name="connsiteX5" fmla="*/ 1069399 w 1153558"/>
                      <a:gd name="connsiteY5" fmla="*/ 54157 h 126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3558" h="1269798">
                        <a:moveTo>
                          <a:pt x="1069399" y="54157"/>
                        </a:moveTo>
                        <a:cubicBezTo>
                          <a:pt x="1168112" y="136417"/>
                          <a:pt x="1182737" y="284489"/>
                          <a:pt x="1098647" y="383203"/>
                        </a:cubicBezTo>
                        <a:lnTo>
                          <a:pt x="358294" y="1269798"/>
                        </a:lnTo>
                        <a:lnTo>
                          <a:pt x="0" y="970001"/>
                        </a:lnTo>
                        <a:lnTo>
                          <a:pt x="740353" y="83405"/>
                        </a:lnTo>
                        <a:cubicBezTo>
                          <a:pt x="824442" y="-15309"/>
                          <a:pt x="970685" y="-28106"/>
                          <a:pt x="1069399" y="54157"/>
                        </a:cubicBezTo>
                        <a:close/>
                      </a:path>
                    </a:pathLst>
                  </a:custGeom>
                  <a:solidFill>
                    <a:schemeClr val="accent4">
                      <a:lumMod val="50000"/>
                    </a:schemeClr>
                  </a:solidFill>
                  <a:ln w="9525" cap="flat">
                    <a:noFill/>
                    <a:prstDash val="solid"/>
                    <a:miter/>
                  </a:ln>
                </p:spPr>
                <p:txBody>
                  <a:bodyPr wrap="square" rtlCol="0" anchor="ctr">
                    <a:noAutofit/>
                  </a:bodyPr>
                  <a:lstStyle/>
                  <a:p>
                    <a:endParaRPr lang="en-US" dirty="0"/>
                  </a:p>
                </p:txBody>
              </p:sp>
              <p:sp>
                <p:nvSpPr>
                  <p:cNvPr id="186" name="Freeform: Shape 185"/>
                  <p:cNvSpPr/>
                  <p:nvPr/>
                </p:nvSpPr>
                <p:spPr>
                  <a:xfrm>
                    <a:off x="10701546" y="3417653"/>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177" name="Group 176"/>
                <p:cNvGrpSpPr/>
                <p:nvPr/>
              </p:nvGrpSpPr>
              <p:grpSpPr>
                <a:xfrm rot="5400000">
                  <a:off x="12509125" y="3435921"/>
                  <a:ext cx="989342" cy="760462"/>
                  <a:chOff x="10999279" y="2698471"/>
                  <a:chExt cx="989342" cy="760462"/>
                </a:xfrm>
              </p:grpSpPr>
              <p:sp>
                <p:nvSpPr>
                  <p:cNvPr id="182" name="Freeform: Shape 181"/>
                  <p:cNvSpPr/>
                  <p:nvPr/>
                </p:nvSpPr>
                <p:spPr>
                  <a:xfrm>
                    <a:off x="11237298" y="2698471"/>
                    <a:ext cx="712934" cy="329046"/>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4"/>
                  </a:solidFill>
                  <a:ln w="9525" cap="flat">
                    <a:noFill/>
                    <a:prstDash val="solid"/>
                    <a:miter/>
                  </a:ln>
                </p:spPr>
                <p:txBody>
                  <a:bodyPr rtlCol="0" anchor="ctr"/>
                  <a:lstStyle/>
                  <a:p>
                    <a:endParaRPr lang="en-US"/>
                  </a:p>
                </p:txBody>
              </p:sp>
              <p:sp>
                <p:nvSpPr>
                  <p:cNvPr id="183" name="Freeform: Shape 182"/>
                  <p:cNvSpPr/>
                  <p:nvPr/>
                </p:nvSpPr>
                <p:spPr>
                  <a:xfrm>
                    <a:off x="11293968" y="3075046"/>
                    <a:ext cx="694653" cy="383887"/>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4"/>
                  </a:solidFill>
                  <a:ln w="9525" cap="flat">
                    <a:noFill/>
                    <a:prstDash val="solid"/>
                    <a:miter/>
                  </a:ln>
                </p:spPr>
                <p:txBody>
                  <a:bodyPr rtlCol="0" anchor="ctr"/>
                  <a:lstStyle/>
                  <a:p>
                    <a:endParaRPr lang="en-US"/>
                  </a:p>
                </p:txBody>
              </p:sp>
              <p:sp>
                <p:nvSpPr>
                  <p:cNvPr id="184" name="Freeform: Shape 183"/>
                  <p:cNvSpPr/>
                  <p:nvPr/>
                </p:nvSpPr>
                <p:spPr>
                  <a:xfrm>
                    <a:off x="10999279" y="2942227"/>
                    <a:ext cx="457009" cy="457009"/>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lumMod val="75000"/>
                    </a:schemeClr>
                  </a:solidFill>
                  <a:ln w="9525" cap="flat">
                    <a:noFill/>
                    <a:prstDash val="solid"/>
                    <a:miter/>
                  </a:ln>
                </p:spPr>
                <p:txBody>
                  <a:bodyPr rtlCol="0" anchor="ctr"/>
                  <a:lstStyle/>
                  <a:p>
                    <a:endParaRPr lang="en-US"/>
                  </a:p>
                </p:txBody>
              </p:sp>
            </p:grpSp>
            <p:grpSp>
              <p:nvGrpSpPr>
                <p:cNvPr id="178" name="Group 177"/>
                <p:cNvGrpSpPr/>
                <p:nvPr/>
              </p:nvGrpSpPr>
              <p:grpSpPr>
                <a:xfrm>
                  <a:off x="10095620" y="4304882"/>
                  <a:ext cx="1425867" cy="1034668"/>
                  <a:chOff x="10095620" y="4304882"/>
                  <a:chExt cx="1425867" cy="1034668"/>
                </a:xfrm>
              </p:grpSpPr>
              <p:sp>
                <p:nvSpPr>
                  <p:cNvPr id="179" name="Freeform: Shape 178"/>
                  <p:cNvSpPr/>
                  <p:nvPr/>
                </p:nvSpPr>
                <p:spPr>
                  <a:xfrm>
                    <a:off x="10226256" y="4304882"/>
                    <a:ext cx="1133382" cy="914017"/>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4">
                      <a:lumMod val="75000"/>
                    </a:schemeClr>
                  </a:solidFill>
                  <a:ln w="9525" cap="flat">
                    <a:noFill/>
                    <a:prstDash val="solid"/>
                    <a:miter/>
                  </a:ln>
                </p:spPr>
                <p:txBody>
                  <a:bodyPr rtlCol="0" anchor="ctr"/>
                  <a:lstStyle/>
                  <a:p>
                    <a:endParaRPr lang="en-US"/>
                  </a:p>
                </p:txBody>
              </p:sp>
              <p:sp>
                <p:nvSpPr>
                  <p:cNvPr id="180" name="Freeform: Shape 179"/>
                  <p:cNvSpPr/>
                  <p:nvPr/>
                </p:nvSpPr>
                <p:spPr>
                  <a:xfrm>
                    <a:off x="10095620" y="5083625"/>
                    <a:ext cx="1425867" cy="255925"/>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4"/>
                  </a:solidFill>
                  <a:ln w="9525" cap="flat">
                    <a:noFill/>
                    <a:prstDash val="solid"/>
                    <a:miter/>
                  </a:ln>
                </p:spPr>
                <p:txBody>
                  <a:bodyPr rtlCol="0" anchor="ctr"/>
                  <a:lstStyle/>
                  <a:p>
                    <a:endParaRPr lang="en-US"/>
                  </a:p>
                </p:txBody>
              </p:sp>
              <p:sp>
                <p:nvSpPr>
                  <p:cNvPr id="181" name="Freeform: Shape 180"/>
                  <p:cNvSpPr/>
                  <p:nvPr/>
                </p:nvSpPr>
                <p:spPr>
                  <a:xfrm>
                    <a:off x="10701546" y="4411068"/>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4"/>
                  </a:solidFill>
                  <a:ln w="9525" cap="flat">
                    <a:noFill/>
                    <a:prstDash val="solid"/>
                    <a:miter/>
                  </a:ln>
                </p:spPr>
                <p:txBody>
                  <a:bodyPr rtlCol="0" anchor="ctr"/>
                  <a:lstStyle/>
                  <a:p>
                    <a:endParaRPr lang="en-US"/>
                  </a:p>
                </p:txBody>
              </p:sp>
            </p:grpSp>
          </p:grpSp>
          <p:grpSp>
            <p:nvGrpSpPr>
              <p:cNvPr id="162" name="Group 161"/>
              <p:cNvGrpSpPr/>
              <p:nvPr/>
            </p:nvGrpSpPr>
            <p:grpSpPr>
              <a:xfrm>
                <a:off x="9839517" y="5316702"/>
                <a:ext cx="4551811" cy="712934"/>
                <a:chOff x="2716823" y="4480799"/>
                <a:chExt cx="5838092" cy="914400"/>
              </a:xfrm>
            </p:grpSpPr>
            <p:grpSp>
              <p:nvGrpSpPr>
                <p:cNvPr id="163" name="Group 162"/>
                <p:cNvGrpSpPr/>
                <p:nvPr/>
              </p:nvGrpSpPr>
              <p:grpSpPr>
                <a:xfrm>
                  <a:off x="2716823" y="4480799"/>
                  <a:ext cx="5838092" cy="914400"/>
                  <a:chOff x="175847" y="4480799"/>
                  <a:chExt cx="8801100" cy="914400"/>
                </a:xfrm>
              </p:grpSpPr>
              <p:sp>
                <p:nvSpPr>
                  <p:cNvPr id="172" name="Rectangle: Rounded Corners 171"/>
                  <p:cNvSpPr/>
                  <p:nvPr/>
                </p:nvSpPr>
                <p:spPr>
                  <a:xfrm>
                    <a:off x="175847" y="4480799"/>
                    <a:ext cx="8801100" cy="9144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Rounded Corners 172"/>
                  <p:cNvSpPr/>
                  <p:nvPr/>
                </p:nvSpPr>
                <p:spPr>
                  <a:xfrm>
                    <a:off x="352032" y="4595617"/>
                    <a:ext cx="8448730" cy="684764"/>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4" name="Group 163"/>
                <p:cNvGrpSpPr/>
                <p:nvPr/>
              </p:nvGrpSpPr>
              <p:grpSpPr>
                <a:xfrm>
                  <a:off x="2954961" y="4660680"/>
                  <a:ext cx="5376674" cy="563948"/>
                  <a:chOff x="3193903" y="4660680"/>
                  <a:chExt cx="5376674" cy="563948"/>
                </a:xfrm>
              </p:grpSpPr>
              <p:sp>
                <p:nvSpPr>
                  <p:cNvPr id="165" name="Circle: Hollow 164"/>
                  <p:cNvSpPr/>
                  <p:nvPr/>
                </p:nvSpPr>
                <p:spPr>
                  <a:xfrm>
                    <a:off x="3193903"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6" name="Circle: Hollow 165"/>
                  <p:cNvSpPr/>
                  <p:nvPr/>
                </p:nvSpPr>
                <p:spPr>
                  <a:xfrm>
                    <a:off x="3996024"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Circle: Hollow 166"/>
                  <p:cNvSpPr/>
                  <p:nvPr/>
                </p:nvSpPr>
                <p:spPr>
                  <a:xfrm>
                    <a:off x="4798145"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Circle: Hollow 167"/>
                  <p:cNvSpPr/>
                  <p:nvPr/>
                </p:nvSpPr>
                <p:spPr>
                  <a:xfrm>
                    <a:off x="5600266"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Circle: Hollow 168"/>
                  <p:cNvSpPr/>
                  <p:nvPr/>
                </p:nvSpPr>
                <p:spPr>
                  <a:xfrm>
                    <a:off x="6402387"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0" name="Circle: Hollow 169"/>
                  <p:cNvSpPr/>
                  <p:nvPr/>
                </p:nvSpPr>
                <p:spPr>
                  <a:xfrm>
                    <a:off x="7204508"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1" name="Circle: Hollow 170"/>
                  <p:cNvSpPr/>
                  <p:nvPr/>
                </p:nvSpPr>
                <p:spPr>
                  <a:xfrm>
                    <a:off x="8006629"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sp>
          <p:nvSpPr>
            <p:cNvPr id="157" name="Freeform: Shape 156"/>
            <p:cNvSpPr/>
            <p:nvPr/>
          </p:nvSpPr>
          <p:spPr>
            <a:xfrm>
              <a:off x="10927440"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158" name="Freeform: Shape 157"/>
            <p:cNvSpPr/>
            <p:nvPr/>
          </p:nvSpPr>
          <p:spPr>
            <a:xfrm>
              <a:off x="11174275"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159" name="Freeform: Shape 158"/>
            <p:cNvSpPr/>
            <p:nvPr/>
          </p:nvSpPr>
          <p:spPr>
            <a:xfrm>
              <a:off x="11421110"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sp>
          <p:nvSpPr>
            <p:cNvPr id="160" name="Freeform: Shape 159"/>
            <p:cNvSpPr/>
            <p:nvPr/>
          </p:nvSpPr>
          <p:spPr>
            <a:xfrm>
              <a:off x="11667945" y="3803715"/>
              <a:ext cx="141292" cy="467153"/>
            </a:xfrm>
            <a:custGeom>
              <a:avLst/>
              <a:gdLst>
                <a:gd name="connsiteX0" fmla="*/ 142121 w 152400"/>
                <a:gd name="connsiteY0" fmla="*/ 516255 h 647700"/>
                <a:gd name="connsiteX1" fmla="*/ 154504 w 152400"/>
                <a:gd name="connsiteY1" fmla="*/ 254318 h 647700"/>
                <a:gd name="connsiteX2" fmla="*/ 119261 w 152400"/>
                <a:gd name="connsiteY2" fmla="*/ 180023 h 647700"/>
                <a:gd name="connsiteX3" fmla="*/ 101164 w 152400"/>
                <a:gd name="connsiteY3" fmla="*/ 54293 h 647700"/>
                <a:gd name="connsiteX4" fmla="*/ 78304 w 152400"/>
                <a:gd name="connsiteY4" fmla="*/ 0 h 647700"/>
                <a:gd name="connsiteX5" fmla="*/ 78304 w 152400"/>
                <a:gd name="connsiteY5" fmla="*/ 0 h 647700"/>
                <a:gd name="connsiteX6" fmla="*/ 77351 w 152400"/>
                <a:gd name="connsiteY6" fmla="*/ 0 h 647700"/>
                <a:gd name="connsiteX7" fmla="*/ 76399 w 152400"/>
                <a:gd name="connsiteY7" fmla="*/ 0 h 647700"/>
                <a:gd name="connsiteX8" fmla="*/ 76399 w 152400"/>
                <a:gd name="connsiteY8" fmla="*/ 0 h 647700"/>
                <a:gd name="connsiteX9" fmla="*/ 53539 w 152400"/>
                <a:gd name="connsiteY9" fmla="*/ 54293 h 647700"/>
                <a:gd name="connsiteX10" fmla="*/ 35441 w 152400"/>
                <a:gd name="connsiteY10" fmla="*/ 180023 h 647700"/>
                <a:gd name="connsiteX11" fmla="*/ 199 w 152400"/>
                <a:gd name="connsiteY11" fmla="*/ 254318 h 647700"/>
                <a:gd name="connsiteX12" fmla="*/ 12581 w 152400"/>
                <a:gd name="connsiteY12" fmla="*/ 516255 h 647700"/>
                <a:gd name="connsiteX13" fmla="*/ 12581 w 152400"/>
                <a:gd name="connsiteY13" fmla="*/ 575310 h 647700"/>
                <a:gd name="connsiteX14" fmla="*/ 2104 w 152400"/>
                <a:gd name="connsiteY14" fmla="*/ 638175 h 647700"/>
                <a:gd name="connsiteX15" fmla="*/ 150694 w 152400"/>
                <a:gd name="connsiteY15" fmla="*/ 638175 h 647700"/>
                <a:gd name="connsiteX16" fmla="*/ 140216 w 152400"/>
                <a:gd name="connsiteY16" fmla="*/ 575310 h 647700"/>
                <a:gd name="connsiteX17" fmla="*/ 142121 w 152400"/>
                <a:gd name="connsiteY17" fmla="*/ 516255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647700">
                  <a:moveTo>
                    <a:pt x="142121" y="516255"/>
                  </a:moveTo>
                  <a:cubicBezTo>
                    <a:pt x="144026" y="476250"/>
                    <a:pt x="156409" y="300038"/>
                    <a:pt x="154504" y="254318"/>
                  </a:cubicBezTo>
                  <a:cubicBezTo>
                    <a:pt x="153551" y="218123"/>
                    <a:pt x="137359" y="208598"/>
                    <a:pt x="119261" y="180023"/>
                  </a:cubicBezTo>
                  <a:cubicBezTo>
                    <a:pt x="97354" y="145733"/>
                    <a:pt x="101164" y="93345"/>
                    <a:pt x="101164" y="54293"/>
                  </a:cubicBezTo>
                  <a:cubicBezTo>
                    <a:pt x="101164" y="27623"/>
                    <a:pt x="114499" y="952"/>
                    <a:pt x="78304" y="0"/>
                  </a:cubicBezTo>
                  <a:cubicBezTo>
                    <a:pt x="78304" y="0"/>
                    <a:pt x="78304" y="0"/>
                    <a:pt x="78304" y="0"/>
                  </a:cubicBezTo>
                  <a:cubicBezTo>
                    <a:pt x="78304" y="0"/>
                    <a:pt x="78304" y="0"/>
                    <a:pt x="77351" y="0"/>
                  </a:cubicBezTo>
                  <a:cubicBezTo>
                    <a:pt x="77351" y="0"/>
                    <a:pt x="77351" y="0"/>
                    <a:pt x="76399" y="0"/>
                  </a:cubicBezTo>
                  <a:cubicBezTo>
                    <a:pt x="76399" y="0"/>
                    <a:pt x="76399" y="0"/>
                    <a:pt x="76399" y="0"/>
                  </a:cubicBezTo>
                  <a:cubicBezTo>
                    <a:pt x="39251" y="952"/>
                    <a:pt x="52586" y="26670"/>
                    <a:pt x="53539" y="54293"/>
                  </a:cubicBezTo>
                  <a:cubicBezTo>
                    <a:pt x="53539" y="93345"/>
                    <a:pt x="57349" y="145733"/>
                    <a:pt x="35441" y="180023"/>
                  </a:cubicBezTo>
                  <a:cubicBezTo>
                    <a:pt x="17344" y="208598"/>
                    <a:pt x="1151" y="218123"/>
                    <a:pt x="199" y="254318"/>
                  </a:cubicBezTo>
                  <a:cubicBezTo>
                    <a:pt x="-1706" y="300038"/>
                    <a:pt x="10676" y="476250"/>
                    <a:pt x="12581" y="516255"/>
                  </a:cubicBezTo>
                  <a:cubicBezTo>
                    <a:pt x="13534" y="536258"/>
                    <a:pt x="14486" y="555308"/>
                    <a:pt x="12581" y="575310"/>
                  </a:cubicBezTo>
                  <a:cubicBezTo>
                    <a:pt x="11629" y="591503"/>
                    <a:pt x="-3611" y="623888"/>
                    <a:pt x="2104" y="638175"/>
                  </a:cubicBezTo>
                  <a:cubicBezTo>
                    <a:pt x="8771" y="655320"/>
                    <a:pt x="144026" y="655320"/>
                    <a:pt x="150694" y="638175"/>
                  </a:cubicBezTo>
                  <a:cubicBezTo>
                    <a:pt x="156409" y="623888"/>
                    <a:pt x="141169" y="590550"/>
                    <a:pt x="140216" y="575310"/>
                  </a:cubicBezTo>
                  <a:cubicBezTo>
                    <a:pt x="140216" y="555308"/>
                    <a:pt x="141169" y="535305"/>
                    <a:pt x="142121" y="516255"/>
                  </a:cubicBezTo>
                  <a:close/>
                </a:path>
              </a:pathLst>
            </a:custGeom>
            <a:solidFill>
              <a:schemeClr val="accent4">
                <a:lumMod val="60000"/>
                <a:lumOff val="40000"/>
              </a:schemeClr>
            </a:solidFill>
            <a:ln w="9525" cap="flat">
              <a:noFill/>
              <a:prstDash val="solid"/>
              <a:miter/>
            </a:ln>
          </p:spPr>
          <p:txBody>
            <a:bodyPr rtlCol="0" anchor="ctr"/>
            <a:lstStyle/>
            <a:p>
              <a:endParaRPr lang="en-US"/>
            </a:p>
          </p:txBody>
        </p:sp>
      </p:grpSp>
      <p:sp>
        <p:nvSpPr>
          <p:cNvPr id="189" name="Freeform: Shape 188"/>
          <p:cNvSpPr/>
          <p:nvPr/>
        </p:nvSpPr>
        <p:spPr>
          <a:xfrm>
            <a:off x="6479955" y="3960784"/>
            <a:ext cx="549158" cy="40426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1" fmla="*/ 1869041 w 3738080"/>
              <a:gd name="connsiteY0-2" fmla="*/ 1997576 h 2751770"/>
              <a:gd name="connsiteX1-3" fmla="*/ 2246138 w 3738080"/>
              <a:gd name="connsiteY1-4" fmla="*/ 2374673 h 2751770"/>
              <a:gd name="connsiteX2-5" fmla="*/ 1869041 w 3738080"/>
              <a:gd name="connsiteY2-6" fmla="*/ 2751770 h 2751770"/>
              <a:gd name="connsiteX3-7" fmla="*/ 1491944 w 3738080"/>
              <a:gd name="connsiteY3-8" fmla="*/ 2374673 h 2751770"/>
              <a:gd name="connsiteX4-9" fmla="*/ 1869041 w 3738080"/>
              <a:gd name="connsiteY4-10" fmla="*/ 1997576 h 2751770"/>
              <a:gd name="connsiteX5-11" fmla="*/ 2624294 w 3738080"/>
              <a:gd name="connsiteY5-12" fmla="*/ 1992174 h 2751770"/>
              <a:gd name="connsiteX6-13" fmla="*/ 2632248 w 3738080"/>
              <a:gd name="connsiteY6-14" fmla="*/ 1992174 h 2751770"/>
              <a:gd name="connsiteX7-15" fmla="*/ 2624294 w 3738080"/>
              <a:gd name="connsiteY7-16" fmla="*/ 1992174 h 2751770"/>
              <a:gd name="connsiteX8-17" fmla="*/ 1858846 w 3738080"/>
              <a:gd name="connsiteY8-18" fmla="*/ 1306247 h 2751770"/>
              <a:gd name="connsiteX9-19" fmla="*/ 2645621 w 3738080"/>
              <a:gd name="connsiteY9-20" fmla="*/ 1504218 h 2751770"/>
              <a:gd name="connsiteX10-21" fmla="*/ 2795575 w 3738080"/>
              <a:gd name="connsiteY10-22" fmla="*/ 1757331 h 2751770"/>
              <a:gd name="connsiteX11-23" fmla="*/ 2539052 w 3738080"/>
              <a:gd name="connsiteY11-24" fmla="*/ 1841672 h 2751770"/>
              <a:gd name="connsiteX12-25" fmla="*/ 1353947 w 3738080"/>
              <a:gd name="connsiteY12-26" fmla="*/ 1778974 h 2751770"/>
              <a:gd name="connsiteX13-27" fmla="*/ 982333 w 3738080"/>
              <a:gd name="connsiteY13-28" fmla="*/ 1780833 h 2751770"/>
              <a:gd name="connsiteX14-29" fmla="*/ 966756 w 3738080"/>
              <a:gd name="connsiteY14-30" fmla="*/ 1667407 h 2751770"/>
              <a:gd name="connsiteX15-31" fmla="*/ 1217540 w 3738080"/>
              <a:gd name="connsiteY15-32" fmla="*/ 1445700 h 2751770"/>
              <a:gd name="connsiteX16-33" fmla="*/ 1858846 w 3738080"/>
              <a:gd name="connsiteY16-34" fmla="*/ 1306247 h 2751770"/>
              <a:gd name="connsiteX17-35" fmla="*/ 1828129 w 3738080"/>
              <a:gd name="connsiteY17-36" fmla="*/ 650059 h 2751770"/>
              <a:gd name="connsiteX18-37" fmla="*/ 3108200 w 3738080"/>
              <a:gd name="connsiteY18-38" fmla="*/ 1008980 h 2751770"/>
              <a:gd name="connsiteX19-39" fmla="*/ 3258155 w 3738080"/>
              <a:gd name="connsiteY19-40" fmla="*/ 1319033 h 2751770"/>
              <a:gd name="connsiteX20-41" fmla="*/ 2937692 w 3738080"/>
              <a:gd name="connsiteY20-42" fmla="*/ 1304637 h 2751770"/>
              <a:gd name="connsiteX21-43" fmla="*/ 763561 w 3738080"/>
              <a:gd name="connsiteY21-44" fmla="*/ 1325535 h 2751770"/>
              <a:gd name="connsiteX22-45" fmla="*/ 464412 w 3738080"/>
              <a:gd name="connsiteY22-46" fmla="*/ 1278813 h 2751770"/>
              <a:gd name="connsiteX23-47" fmla="*/ 450482 w 3738080"/>
              <a:gd name="connsiteY23-48" fmla="*/ 1202928 h 2751770"/>
              <a:gd name="connsiteX24-49" fmla="*/ 622892 w 3738080"/>
              <a:gd name="connsiteY24-50" fmla="*/ 1008979 h 2751770"/>
              <a:gd name="connsiteX25-51" fmla="*/ 1828129 w 3738080"/>
              <a:gd name="connsiteY25-52" fmla="*/ 650059 h 2751770"/>
              <a:gd name="connsiteX26-53" fmla="*/ 1764313 w 3738080"/>
              <a:gd name="connsiteY26-54" fmla="*/ 591 h 2751770"/>
              <a:gd name="connsiteX27-55" fmla="*/ 3559697 w 3738080"/>
              <a:gd name="connsiteY27-56" fmla="*/ 547180 h 2751770"/>
              <a:gd name="connsiteX28-57" fmla="*/ 3709650 w 3738080"/>
              <a:gd name="connsiteY28-58" fmla="*/ 882310 h 2751770"/>
              <a:gd name="connsiteX29-59" fmla="*/ 3367875 w 3738080"/>
              <a:gd name="connsiteY29-60" fmla="*/ 834477 h 2751770"/>
              <a:gd name="connsiteX30-61" fmla="*/ 318417 w 3738080"/>
              <a:gd name="connsiteY30-62" fmla="*/ 884635 h 2751770"/>
              <a:gd name="connsiteX31-63" fmla="*/ 19267 w 3738080"/>
              <a:gd name="connsiteY31-64" fmla="*/ 846272 h 2751770"/>
              <a:gd name="connsiteX32-65" fmla="*/ 275 w 3738080"/>
              <a:gd name="connsiteY32-66" fmla="*/ 760137 h 2751770"/>
              <a:gd name="connsiteX33-67" fmla="*/ 173484 w 3738080"/>
              <a:gd name="connsiteY33-68" fmla="*/ 547180 h 2751770"/>
              <a:gd name="connsiteX34-69" fmla="*/ 1764313 w 3738080"/>
              <a:gd name="connsiteY34-70" fmla="*/ 591 h 2751770"/>
              <a:gd name="connsiteX0-71" fmla="*/ 1869041 w 3738080"/>
              <a:gd name="connsiteY0-72" fmla="*/ 1997576 h 2751770"/>
              <a:gd name="connsiteX1-73" fmla="*/ 2246138 w 3738080"/>
              <a:gd name="connsiteY1-74" fmla="*/ 2374673 h 2751770"/>
              <a:gd name="connsiteX2-75" fmla="*/ 1869041 w 3738080"/>
              <a:gd name="connsiteY2-76" fmla="*/ 2751770 h 2751770"/>
              <a:gd name="connsiteX3-77" fmla="*/ 1491944 w 3738080"/>
              <a:gd name="connsiteY3-78" fmla="*/ 2374673 h 2751770"/>
              <a:gd name="connsiteX4-79" fmla="*/ 1869041 w 3738080"/>
              <a:gd name="connsiteY4-80" fmla="*/ 1997576 h 2751770"/>
              <a:gd name="connsiteX5-81" fmla="*/ 1858846 w 3738080"/>
              <a:gd name="connsiteY5-82" fmla="*/ 1306247 h 2751770"/>
              <a:gd name="connsiteX6-83" fmla="*/ 2645621 w 3738080"/>
              <a:gd name="connsiteY6-84" fmla="*/ 1504218 h 2751770"/>
              <a:gd name="connsiteX7-85" fmla="*/ 2795575 w 3738080"/>
              <a:gd name="connsiteY7-86" fmla="*/ 1757331 h 2751770"/>
              <a:gd name="connsiteX8-87" fmla="*/ 2539052 w 3738080"/>
              <a:gd name="connsiteY8-88" fmla="*/ 1841672 h 2751770"/>
              <a:gd name="connsiteX9-89" fmla="*/ 1353947 w 3738080"/>
              <a:gd name="connsiteY9-90" fmla="*/ 1778974 h 2751770"/>
              <a:gd name="connsiteX10-91" fmla="*/ 982333 w 3738080"/>
              <a:gd name="connsiteY10-92" fmla="*/ 1780833 h 2751770"/>
              <a:gd name="connsiteX11-93" fmla="*/ 966756 w 3738080"/>
              <a:gd name="connsiteY11-94" fmla="*/ 1667407 h 2751770"/>
              <a:gd name="connsiteX12-95" fmla="*/ 1217540 w 3738080"/>
              <a:gd name="connsiteY12-96" fmla="*/ 1445700 h 2751770"/>
              <a:gd name="connsiteX13-97" fmla="*/ 1858846 w 3738080"/>
              <a:gd name="connsiteY13-98" fmla="*/ 1306247 h 2751770"/>
              <a:gd name="connsiteX14-99" fmla="*/ 1828129 w 3738080"/>
              <a:gd name="connsiteY14-100" fmla="*/ 650059 h 2751770"/>
              <a:gd name="connsiteX15-101" fmla="*/ 3108200 w 3738080"/>
              <a:gd name="connsiteY15-102" fmla="*/ 1008980 h 2751770"/>
              <a:gd name="connsiteX16-103" fmla="*/ 3258155 w 3738080"/>
              <a:gd name="connsiteY16-104" fmla="*/ 1319033 h 2751770"/>
              <a:gd name="connsiteX17-105" fmla="*/ 2937692 w 3738080"/>
              <a:gd name="connsiteY17-106" fmla="*/ 1304637 h 2751770"/>
              <a:gd name="connsiteX18-107" fmla="*/ 763561 w 3738080"/>
              <a:gd name="connsiteY18-108" fmla="*/ 1325535 h 2751770"/>
              <a:gd name="connsiteX19-109" fmla="*/ 464412 w 3738080"/>
              <a:gd name="connsiteY19-110" fmla="*/ 1278813 h 2751770"/>
              <a:gd name="connsiteX20-111" fmla="*/ 450482 w 3738080"/>
              <a:gd name="connsiteY20-112" fmla="*/ 1202928 h 2751770"/>
              <a:gd name="connsiteX21-113" fmla="*/ 622892 w 3738080"/>
              <a:gd name="connsiteY21-114" fmla="*/ 1008979 h 2751770"/>
              <a:gd name="connsiteX22-115" fmla="*/ 1828129 w 3738080"/>
              <a:gd name="connsiteY22-116" fmla="*/ 650059 h 2751770"/>
              <a:gd name="connsiteX23-117" fmla="*/ 1764313 w 3738080"/>
              <a:gd name="connsiteY23-118" fmla="*/ 591 h 2751770"/>
              <a:gd name="connsiteX24-119" fmla="*/ 3559697 w 3738080"/>
              <a:gd name="connsiteY24-120" fmla="*/ 547180 h 2751770"/>
              <a:gd name="connsiteX25-121" fmla="*/ 3709650 w 3738080"/>
              <a:gd name="connsiteY25-122" fmla="*/ 882310 h 2751770"/>
              <a:gd name="connsiteX26-123" fmla="*/ 3367875 w 3738080"/>
              <a:gd name="connsiteY26-124" fmla="*/ 834477 h 2751770"/>
              <a:gd name="connsiteX27-125" fmla="*/ 318417 w 3738080"/>
              <a:gd name="connsiteY27-126" fmla="*/ 884635 h 2751770"/>
              <a:gd name="connsiteX28-127" fmla="*/ 19267 w 3738080"/>
              <a:gd name="connsiteY28-128" fmla="*/ 846272 h 2751770"/>
              <a:gd name="connsiteX29-129" fmla="*/ 275 w 3738080"/>
              <a:gd name="connsiteY29-130" fmla="*/ 760137 h 2751770"/>
              <a:gd name="connsiteX30-131" fmla="*/ 173484 w 3738080"/>
              <a:gd name="connsiteY30-132" fmla="*/ 547180 h 2751770"/>
              <a:gd name="connsiteX31-133" fmla="*/ 1764313 w 3738080"/>
              <a:gd name="connsiteY31-134" fmla="*/ 591 h 275177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p:cNvPicPr/>
          <p:nvPr/>
        </p:nvPicPr>
        <p:blipFill>
          <a:blip r:embed="rId1"/>
          <a:stretch>
            <a:fillRect/>
          </a:stretch>
        </p:blipFill>
        <p:spPr>
          <a:xfrm>
            <a:off x="1290320" y="4776470"/>
            <a:ext cx="2847975" cy="1538605"/>
          </a:xfrm>
          <a:prstGeom prst="rect">
            <a:avLst/>
          </a:prstGeom>
          <a:noFill/>
          <a:ln w="9525">
            <a:noFill/>
          </a:ln>
        </p:spPr>
      </p:pic>
      <p:pic>
        <p:nvPicPr>
          <p:cNvPr id="101" name="Picture 100"/>
          <p:cNvPicPr/>
          <p:nvPr/>
        </p:nvPicPr>
        <p:blipFill>
          <a:blip r:embed="rId2"/>
          <a:stretch>
            <a:fillRect/>
          </a:stretch>
        </p:blipFill>
        <p:spPr>
          <a:xfrm>
            <a:off x="801370" y="3270885"/>
            <a:ext cx="2514600" cy="1442085"/>
          </a:xfrm>
          <a:prstGeom prst="rect">
            <a:avLst/>
          </a:prstGeom>
          <a:noFill/>
          <a:ln w="9525">
            <a:noFill/>
          </a:ln>
        </p:spPr>
      </p:pic>
      <p:pic>
        <p:nvPicPr>
          <p:cNvPr id="102" name="Picture 101"/>
          <p:cNvPicPr/>
          <p:nvPr/>
        </p:nvPicPr>
        <p:blipFill>
          <a:blip r:embed="rId3"/>
          <a:stretch>
            <a:fillRect/>
          </a:stretch>
        </p:blipFill>
        <p:spPr>
          <a:xfrm>
            <a:off x="1934845" y="1454785"/>
            <a:ext cx="2520950" cy="1836420"/>
          </a:xfrm>
          <a:prstGeom prst="rect">
            <a:avLst/>
          </a:prstGeom>
          <a:noFill/>
          <a:ln w="9525">
            <a:noFill/>
          </a:ln>
        </p:spPr>
      </p:pic>
      <p:pic>
        <p:nvPicPr>
          <p:cNvPr id="3" name="Picture 2"/>
          <p:cNvPicPr/>
          <p:nvPr/>
        </p:nvPicPr>
        <p:blipFill>
          <a:blip r:embed="rId4"/>
          <a:stretch>
            <a:fillRect/>
          </a:stretch>
        </p:blipFill>
        <p:spPr>
          <a:xfrm>
            <a:off x="4650105" y="1184910"/>
            <a:ext cx="2969260" cy="1659890"/>
          </a:xfrm>
          <a:prstGeom prst="rect">
            <a:avLst/>
          </a:prstGeom>
          <a:noFill/>
          <a:ln w="9525">
            <a:noFill/>
          </a:ln>
        </p:spPr>
      </p:pic>
      <p:pic>
        <p:nvPicPr>
          <p:cNvPr id="4" name="Picture 3"/>
          <p:cNvPicPr/>
          <p:nvPr/>
        </p:nvPicPr>
        <p:blipFill>
          <a:blip r:embed="rId5"/>
          <a:stretch>
            <a:fillRect/>
          </a:stretch>
        </p:blipFill>
        <p:spPr>
          <a:xfrm>
            <a:off x="7777480" y="1758315"/>
            <a:ext cx="2830830" cy="1512570"/>
          </a:xfrm>
          <a:prstGeom prst="rect">
            <a:avLst/>
          </a:prstGeom>
          <a:noFill/>
          <a:ln w="9525">
            <a:noFill/>
          </a:ln>
        </p:spPr>
      </p:pic>
      <p:pic>
        <p:nvPicPr>
          <p:cNvPr id="5" name="Picture 4"/>
          <p:cNvPicPr/>
          <p:nvPr/>
        </p:nvPicPr>
        <p:blipFill>
          <a:blip r:embed="rId6"/>
          <a:stretch>
            <a:fillRect/>
          </a:stretch>
        </p:blipFill>
        <p:spPr>
          <a:xfrm>
            <a:off x="8823960" y="3226435"/>
            <a:ext cx="2988945" cy="1576070"/>
          </a:xfrm>
          <a:prstGeom prst="rect">
            <a:avLst/>
          </a:prstGeom>
          <a:noFill/>
          <a:ln w="9525">
            <a:noFill/>
          </a:ln>
        </p:spPr>
      </p:pic>
      <p:pic>
        <p:nvPicPr>
          <p:cNvPr id="7" name="Picture 6"/>
          <p:cNvPicPr/>
          <p:nvPr/>
        </p:nvPicPr>
        <p:blipFill>
          <a:blip r:embed="rId7"/>
          <a:stretch>
            <a:fillRect/>
          </a:stretch>
        </p:blipFill>
        <p:spPr>
          <a:xfrm>
            <a:off x="8001635" y="4802505"/>
            <a:ext cx="2860040" cy="174561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dirty="0"/>
              <a:t>Hasil Analisa</a:t>
            </a:r>
            <a:endParaRPr lang="en-US" dirty="0"/>
          </a:p>
        </p:txBody>
      </p:sp>
      <p:sp>
        <p:nvSpPr>
          <p:cNvPr id="3" name="TextBox 2"/>
          <p:cNvSpPr txBox="1"/>
          <p:nvPr/>
        </p:nvSpPr>
        <p:spPr>
          <a:xfrm>
            <a:off x="860819" y="4175824"/>
            <a:ext cx="1202899" cy="923330"/>
          </a:xfrm>
          <a:prstGeom prst="rect">
            <a:avLst/>
          </a:prstGeom>
          <a:noFill/>
        </p:spPr>
        <p:txBody>
          <a:bodyPr wrap="square" rtlCol="0">
            <a:spAutoFit/>
          </a:bodyPr>
          <a:lstStyle/>
          <a:p>
            <a:pPr algn="ctr"/>
            <a:r>
              <a:rPr lang="en-US" altLang="ko-KR" sz="5400" b="1" dirty="0">
                <a:solidFill>
                  <a:schemeClr val="accent1"/>
                </a:solidFill>
                <a:cs typeface="Arial" panose="020B0604020202020204" pitchFamily="34" charset="0"/>
              </a:rPr>
              <a:t>1st</a:t>
            </a:r>
            <a:endParaRPr lang="ko-KR" altLang="en-US" sz="5400" b="1" dirty="0">
              <a:solidFill>
                <a:schemeClr val="accent1"/>
              </a:solidFill>
              <a:cs typeface="Arial" panose="020B0604020202020204" pitchFamily="34" charset="0"/>
            </a:endParaRPr>
          </a:p>
        </p:txBody>
      </p:sp>
      <p:sp>
        <p:nvSpPr>
          <p:cNvPr id="4" name="TextBox 3"/>
          <p:cNvSpPr txBox="1"/>
          <p:nvPr/>
        </p:nvSpPr>
        <p:spPr>
          <a:xfrm>
            <a:off x="941464" y="5445730"/>
            <a:ext cx="1202899" cy="923330"/>
          </a:xfrm>
          <a:prstGeom prst="rect">
            <a:avLst/>
          </a:prstGeom>
          <a:noFill/>
        </p:spPr>
        <p:txBody>
          <a:bodyPr wrap="square" rtlCol="0">
            <a:spAutoFit/>
          </a:bodyPr>
          <a:lstStyle/>
          <a:p>
            <a:pPr algn="ctr"/>
            <a:r>
              <a:rPr lang="en-US" altLang="ko-KR" sz="5400" b="1" dirty="0">
                <a:solidFill>
                  <a:schemeClr val="accent2"/>
                </a:solidFill>
                <a:cs typeface="Arial" panose="020B0604020202020204" pitchFamily="34" charset="0"/>
              </a:rPr>
              <a:t>2st</a:t>
            </a:r>
            <a:endParaRPr lang="ko-KR" altLang="en-US" sz="5400" b="1" dirty="0">
              <a:solidFill>
                <a:schemeClr val="accent2"/>
              </a:solidFill>
              <a:cs typeface="Arial" panose="020B0604020202020204" pitchFamily="34" charset="0"/>
            </a:endParaRPr>
          </a:p>
        </p:txBody>
      </p:sp>
      <p:sp>
        <p:nvSpPr>
          <p:cNvPr id="5" name="TextBox 4"/>
          <p:cNvSpPr txBox="1"/>
          <p:nvPr/>
        </p:nvSpPr>
        <p:spPr>
          <a:xfrm>
            <a:off x="6265545" y="4053904"/>
            <a:ext cx="1202899" cy="923330"/>
          </a:xfrm>
          <a:prstGeom prst="rect">
            <a:avLst/>
          </a:prstGeom>
          <a:noFill/>
        </p:spPr>
        <p:txBody>
          <a:bodyPr wrap="square" rtlCol="0">
            <a:spAutoFit/>
          </a:bodyPr>
          <a:lstStyle/>
          <a:p>
            <a:pPr algn="ctr"/>
            <a:r>
              <a:rPr lang="en-US" altLang="ko-KR" sz="5400" b="1" dirty="0">
                <a:solidFill>
                  <a:schemeClr val="accent3"/>
                </a:solidFill>
                <a:cs typeface="Arial" panose="020B0604020202020204" pitchFamily="34" charset="0"/>
              </a:rPr>
              <a:t>3st</a:t>
            </a:r>
            <a:endParaRPr lang="ko-KR" altLang="en-US" sz="5400" b="1" dirty="0">
              <a:solidFill>
                <a:schemeClr val="accent3"/>
              </a:solidFill>
              <a:cs typeface="Arial" panose="020B0604020202020204" pitchFamily="34" charset="0"/>
            </a:endParaRPr>
          </a:p>
        </p:txBody>
      </p:sp>
      <p:sp>
        <p:nvSpPr>
          <p:cNvPr id="6" name="TextBox 5"/>
          <p:cNvSpPr txBox="1"/>
          <p:nvPr/>
        </p:nvSpPr>
        <p:spPr>
          <a:xfrm>
            <a:off x="6248400" y="5168870"/>
            <a:ext cx="1202899" cy="923330"/>
          </a:xfrm>
          <a:prstGeom prst="rect">
            <a:avLst/>
          </a:prstGeom>
          <a:noFill/>
        </p:spPr>
        <p:txBody>
          <a:bodyPr wrap="square" rtlCol="0">
            <a:spAutoFit/>
          </a:bodyPr>
          <a:lstStyle/>
          <a:p>
            <a:pPr algn="ctr"/>
            <a:r>
              <a:rPr lang="en-US" altLang="ko-KR" sz="5400" b="1" dirty="0">
                <a:solidFill>
                  <a:schemeClr val="accent4"/>
                </a:solidFill>
                <a:cs typeface="Arial" panose="020B0604020202020204" pitchFamily="34" charset="0"/>
              </a:rPr>
              <a:t>4st</a:t>
            </a:r>
            <a:endParaRPr lang="ko-KR" altLang="en-US" sz="5400" b="1" dirty="0">
              <a:solidFill>
                <a:schemeClr val="accent4"/>
              </a:solidFill>
              <a:cs typeface="Arial" panose="020B0604020202020204" pitchFamily="34" charset="0"/>
            </a:endParaRPr>
          </a:p>
        </p:txBody>
      </p:sp>
      <p:grpSp>
        <p:nvGrpSpPr>
          <p:cNvPr id="7" name="Group 6"/>
          <p:cNvGrpSpPr/>
          <p:nvPr/>
        </p:nvGrpSpPr>
        <p:grpSpPr>
          <a:xfrm>
            <a:off x="2144240" y="3870388"/>
            <a:ext cx="3770916" cy="1366659"/>
            <a:chOff x="2542645" y="4283314"/>
            <a:chExt cx="2152228" cy="1366659"/>
          </a:xfrm>
        </p:grpSpPr>
        <p:sp>
          <p:nvSpPr>
            <p:cNvPr id="8" name="TextBox 7"/>
            <p:cNvSpPr txBox="1"/>
            <p:nvPr/>
          </p:nvSpPr>
          <p:spPr>
            <a:xfrm>
              <a:off x="2542645" y="4820028"/>
              <a:ext cx="2152228" cy="829945"/>
            </a:xfrm>
            <a:prstGeom prst="rect">
              <a:avLst/>
            </a:prstGeom>
            <a:noFill/>
          </p:spPr>
          <p:txBody>
            <a:bodyPr wrap="square" rtlCol="0">
              <a:spAutoFit/>
            </a:bodyPr>
            <a:lstStyle/>
            <a:p>
              <a:r>
                <a:rPr lang="en-US" sz="1200">
                  <a:sym typeface="+mn-ea"/>
                </a:rPr>
                <a:t>Berdasarkan hasil analisa statistika deskriptif menunjukan bahwa tweet yang ditujukan pada pemerintahan Jokowi </a:t>
              </a:r>
              <a:endParaRPr lang="ko-KR" altLang="en-US" sz="1200" dirty="0">
                <a:solidFill>
                  <a:schemeClr val="tx1">
                    <a:lumMod val="75000"/>
                    <a:lumOff val="25000"/>
                  </a:schemeClr>
                </a:solidFill>
              </a:endParaRPr>
            </a:p>
            <a:p>
              <a:r>
                <a:rPr lang="en-US" altLang="ko-KR" sz="1200" dirty="0">
                  <a:solidFill>
                    <a:schemeClr val="tx1">
                      <a:lumMod val="75000"/>
                      <a:lumOff val="25000"/>
                    </a:schemeClr>
                  </a:solidFill>
                  <a:cs typeface="Arial" panose="020B0604020202020204" pitchFamily="34" charset="0"/>
                </a:rPr>
                <a:t> </a:t>
              </a:r>
              <a:endParaRPr lang="ko-KR" altLang="en-US" sz="1200" dirty="0">
                <a:solidFill>
                  <a:schemeClr val="tx1">
                    <a:lumMod val="75000"/>
                    <a:lumOff val="25000"/>
                  </a:schemeClr>
                </a:solidFill>
                <a:cs typeface="Arial" panose="020B0604020202020204" pitchFamily="34" charset="0"/>
              </a:endParaRPr>
            </a:p>
          </p:txBody>
        </p:sp>
        <p:sp>
          <p:nvSpPr>
            <p:cNvPr id="9" name="TextBox 8"/>
            <p:cNvSpPr txBox="1"/>
            <p:nvPr/>
          </p:nvSpPr>
          <p:spPr>
            <a:xfrm>
              <a:off x="2551705" y="4283314"/>
              <a:ext cx="2133933" cy="276999"/>
            </a:xfrm>
            <a:prstGeom prst="rect">
              <a:avLst/>
            </a:prstGeom>
            <a:noFill/>
          </p:spPr>
          <p:txBody>
            <a:bodyPr wrap="square" rtlCol="0">
              <a:spAutoFit/>
            </a:bodyPr>
            <a:lstStyle/>
            <a:p>
              <a:r>
                <a:rPr lang="en-US" altLang="ko-KR" sz="1200" b="1" dirty="0">
                  <a:solidFill>
                    <a:schemeClr val="tx1">
                      <a:lumMod val="65000"/>
                      <a:lumOff val="35000"/>
                    </a:schemeClr>
                  </a:solidFill>
                  <a:cs typeface="Arial" panose="020B0604020202020204" pitchFamily="34" charset="0"/>
                </a:rPr>
                <a:t>Your Text Here</a:t>
              </a:r>
              <a:endParaRPr lang="ko-KR" altLang="en-US" sz="1200" b="1" dirty="0">
                <a:solidFill>
                  <a:schemeClr val="tx1">
                    <a:lumMod val="65000"/>
                    <a:lumOff val="35000"/>
                  </a:schemeClr>
                </a:solidFill>
                <a:cs typeface="Arial" panose="020B0604020202020204" pitchFamily="34" charset="0"/>
              </a:endParaRPr>
            </a:p>
          </p:txBody>
        </p:sp>
      </p:grpSp>
      <p:sp>
        <p:nvSpPr>
          <p:cNvPr id="11" name="TextBox 10"/>
          <p:cNvSpPr txBox="1"/>
          <p:nvPr/>
        </p:nvSpPr>
        <p:spPr>
          <a:xfrm>
            <a:off x="7547610" y="4147185"/>
            <a:ext cx="3770630" cy="829945"/>
          </a:xfrm>
          <a:prstGeom prst="rect">
            <a:avLst/>
          </a:prstGeom>
          <a:noFill/>
        </p:spPr>
        <p:txBody>
          <a:bodyPr wrap="square" rtlCol="0">
            <a:spAutoFit/>
          </a:bodyPr>
          <a:lstStyle/>
          <a:p>
            <a:r>
              <a:rPr lang="en-US" sz="1200">
                <a:sym typeface="+mn-ea"/>
              </a:rPr>
              <a:t>Kemudian Hate Speech terkait pemerintah Jokowi berkaitan dengan agama, netizen cenderung menggunakan istilah “Kafir” &amp; “Islam”.</a:t>
            </a:r>
            <a:endParaRPr lang="ko-KR" altLang="en-US" sz="1200" dirty="0">
              <a:solidFill>
                <a:schemeClr val="tx1">
                  <a:lumMod val="75000"/>
                  <a:lumOff val="25000"/>
                </a:schemeClr>
              </a:solidFill>
            </a:endParaRPr>
          </a:p>
          <a:p>
            <a:endParaRPr lang="ko-KR" altLang="en-US" sz="1200" dirty="0">
              <a:solidFill>
                <a:schemeClr val="tx1">
                  <a:lumMod val="75000"/>
                  <a:lumOff val="25000"/>
                </a:schemeClr>
              </a:solidFill>
              <a:cs typeface="Arial" panose="020B0604020202020204" pitchFamily="34" charset="0"/>
            </a:endParaRPr>
          </a:p>
        </p:txBody>
      </p:sp>
      <p:sp>
        <p:nvSpPr>
          <p:cNvPr id="14" name="TextBox 13"/>
          <p:cNvSpPr txBox="1"/>
          <p:nvPr/>
        </p:nvSpPr>
        <p:spPr>
          <a:xfrm>
            <a:off x="2160270" y="5445760"/>
            <a:ext cx="3770630" cy="1014730"/>
          </a:xfrm>
          <a:prstGeom prst="rect">
            <a:avLst/>
          </a:prstGeom>
          <a:noFill/>
        </p:spPr>
        <p:txBody>
          <a:bodyPr wrap="square" rtlCol="0">
            <a:spAutoFit/>
          </a:bodyPr>
          <a:lstStyle/>
          <a:p>
            <a:r>
              <a:rPr lang="en-US" sz="1200">
                <a:sym typeface="+mn-ea"/>
              </a:rPr>
              <a:t>Dominasi Hate Speech pemerintah Jokowi saat ini cenderung pada kata “Cebong” yang mengacu sebutan untuk para pendukung Jokowi. Hal ini muncul dari saat Pilpres</a:t>
            </a:r>
            <a:endParaRPr lang="ko-KR" altLang="en-US" sz="1200" dirty="0">
              <a:solidFill>
                <a:schemeClr val="tx1">
                  <a:lumMod val="75000"/>
                  <a:lumOff val="25000"/>
                </a:schemeClr>
              </a:solidFill>
            </a:endParaRPr>
          </a:p>
          <a:p>
            <a:endParaRPr lang="ko-KR" altLang="en-US" sz="1200" dirty="0">
              <a:solidFill>
                <a:schemeClr val="tx1">
                  <a:lumMod val="75000"/>
                  <a:lumOff val="25000"/>
                </a:schemeClr>
              </a:solidFill>
              <a:cs typeface="Arial" panose="020B0604020202020204" pitchFamily="34" charset="0"/>
            </a:endParaRPr>
          </a:p>
        </p:txBody>
      </p:sp>
      <p:sp>
        <p:nvSpPr>
          <p:cNvPr id="17" name="TextBox 16"/>
          <p:cNvSpPr txBox="1"/>
          <p:nvPr/>
        </p:nvSpPr>
        <p:spPr>
          <a:xfrm>
            <a:off x="7573645" y="5099050"/>
            <a:ext cx="3770630" cy="1568450"/>
          </a:xfrm>
          <a:prstGeom prst="rect">
            <a:avLst/>
          </a:prstGeom>
          <a:noFill/>
        </p:spPr>
        <p:txBody>
          <a:bodyPr wrap="square" rtlCol="0">
            <a:spAutoFit/>
          </a:bodyPr>
          <a:lstStyle/>
          <a:p>
            <a:r>
              <a:rPr lang="en-US" sz="1200">
                <a:sym typeface="+mn-ea"/>
              </a:rPr>
              <a:t>Selanjutnya yang menarik adalah hate speech berkaitan dengan ras. Dalam artian adalah bahwa pemerintahan Jokowi cenderung memihak China, yang notabene China menganut paham komunis. Sedangkan paham komunis di Indonesia merupakan issue sensitif &amp; dilarang karena tidak terlepas dari sejarah yang ada di Indonesia terkait partai komunis dimasa lalu</a:t>
            </a:r>
            <a:endParaRPr lang="ko-KR" altLang="en-US" sz="1200" dirty="0">
              <a:solidFill>
                <a:schemeClr val="tx1">
                  <a:lumMod val="75000"/>
                  <a:lumOff val="25000"/>
                </a:schemeClr>
              </a:solidFill>
              <a:cs typeface="Arial" panose="020B0604020202020204" pitchFamily="34" charset="0"/>
            </a:endParaRPr>
          </a:p>
        </p:txBody>
      </p:sp>
      <p:grpSp>
        <p:nvGrpSpPr>
          <p:cNvPr id="19" name="그룹 43"/>
          <p:cNvGrpSpPr/>
          <p:nvPr/>
        </p:nvGrpSpPr>
        <p:grpSpPr>
          <a:xfrm>
            <a:off x="974977" y="1888148"/>
            <a:ext cx="10269128" cy="1603466"/>
            <a:chOff x="974977" y="1777619"/>
            <a:chExt cx="7676630" cy="1603466"/>
          </a:xfrm>
        </p:grpSpPr>
        <p:sp>
          <p:nvSpPr>
            <p:cNvPr id="20" name="Right Arrow Callout 4"/>
            <p:cNvSpPr/>
            <p:nvPr/>
          </p:nvSpPr>
          <p:spPr>
            <a:xfrm>
              <a:off x="6384899" y="1777619"/>
              <a:ext cx="2266708" cy="1602140"/>
            </a:xfrm>
            <a:prstGeom prst="rightArrowCallout">
              <a:avLst>
                <a:gd name="adj1" fmla="val 30293"/>
                <a:gd name="adj2" fmla="val 25630"/>
                <a:gd name="adj3" fmla="val 24276"/>
                <a:gd name="adj4" fmla="val 70595"/>
              </a:avLst>
            </a:prstGeom>
            <a:solidFill>
              <a:schemeClr val="bg1"/>
            </a:solidFill>
            <a:ln w="63500">
              <a:solidFill>
                <a:schemeClr val="accent4"/>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Right Arrow Callout 5"/>
            <p:cNvSpPr/>
            <p:nvPr/>
          </p:nvSpPr>
          <p:spPr>
            <a:xfrm>
              <a:off x="4581591" y="1778945"/>
              <a:ext cx="2266708" cy="1602140"/>
            </a:xfrm>
            <a:prstGeom prst="rightArrowCallout">
              <a:avLst>
                <a:gd name="adj1" fmla="val 30293"/>
                <a:gd name="adj2" fmla="val 25630"/>
                <a:gd name="adj3" fmla="val 24276"/>
                <a:gd name="adj4" fmla="val 70272"/>
              </a:avLst>
            </a:prstGeom>
            <a:solidFill>
              <a:schemeClr val="bg1"/>
            </a:solidFill>
            <a:ln w="63500">
              <a:solidFill>
                <a:schemeClr val="accent3"/>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Right Arrow Callout 6"/>
            <p:cNvSpPr/>
            <p:nvPr/>
          </p:nvSpPr>
          <p:spPr>
            <a:xfrm>
              <a:off x="2778284" y="1778944"/>
              <a:ext cx="2266708" cy="1602140"/>
            </a:xfrm>
            <a:prstGeom prst="rightArrowCallout">
              <a:avLst>
                <a:gd name="adj1" fmla="val 30293"/>
                <a:gd name="adj2" fmla="val 25630"/>
                <a:gd name="adj3" fmla="val 24276"/>
                <a:gd name="adj4" fmla="val 71258"/>
              </a:avLst>
            </a:prstGeom>
            <a:solidFill>
              <a:schemeClr val="bg1"/>
            </a:solidFill>
            <a:ln w="63500">
              <a:solidFill>
                <a:schemeClr val="accent2"/>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ight Arrow Callout 7"/>
            <p:cNvSpPr/>
            <p:nvPr/>
          </p:nvSpPr>
          <p:spPr>
            <a:xfrm>
              <a:off x="974977" y="1778943"/>
              <a:ext cx="2266708" cy="1602140"/>
            </a:xfrm>
            <a:prstGeom prst="rightArrowCallout">
              <a:avLst>
                <a:gd name="adj1" fmla="val 30293"/>
                <a:gd name="adj2" fmla="val 25630"/>
                <a:gd name="adj3" fmla="val 24276"/>
                <a:gd name="adj4" fmla="val 70927"/>
              </a:avLst>
            </a:prstGeom>
            <a:solidFill>
              <a:schemeClr val="bg1"/>
            </a:solidFill>
            <a:ln w="63500">
              <a:solidFill>
                <a:schemeClr val="accent1"/>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8" name="Group 27"/>
          <p:cNvGrpSpPr/>
          <p:nvPr/>
        </p:nvGrpSpPr>
        <p:grpSpPr>
          <a:xfrm>
            <a:off x="1539574" y="813845"/>
            <a:ext cx="801094" cy="956145"/>
            <a:chOff x="3570" y="619306"/>
            <a:chExt cx="4703649" cy="5614032"/>
          </a:xfrm>
          <a:solidFill>
            <a:schemeClr val="accent1"/>
          </a:solidFill>
        </p:grpSpPr>
        <p:sp>
          <p:nvSpPr>
            <p:cNvPr id="29" name="Freeform: Shape 28"/>
            <p:cNvSpPr/>
            <p:nvPr/>
          </p:nvSpPr>
          <p:spPr>
            <a:xfrm>
              <a:off x="3570" y="619306"/>
              <a:ext cx="4703649" cy="4864305"/>
            </a:xfrm>
            <a:custGeom>
              <a:avLst/>
              <a:gdLst>
                <a:gd name="connsiteX0" fmla="*/ 1807379 w 4703648"/>
                <a:gd name="connsiteY0" fmla="*/ 4869660 h 4864304"/>
                <a:gd name="connsiteX1" fmla="*/ 2182243 w 4703648"/>
                <a:gd name="connsiteY1" fmla="*/ 4869660 h 4864304"/>
                <a:gd name="connsiteX2" fmla="*/ 2181351 w 4703648"/>
                <a:gd name="connsiteY2" fmla="*/ 4868768 h 4864304"/>
                <a:gd name="connsiteX3" fmla="*/ 2580313 w 4703648"/>
                <a:gd name="connsiteY3" fmla="*/ 4868768 h 4864304"/>
                <a:gd name="connsiteX4" fmla="*/ 2579420 w 4703648"/>
                <a:gd name="connsiteY4" fmla="*/ 4869660 h 4864304"/>
                <a:gd name="connsiteX5" fmla="*/ 2957854 w 4703648"/>
                <a:gd name="connsiteY5" fmla="*/ 4869660 h 4864304"/>
                <a:gd name="connsiteX6" fmla="*/ 3435359 w 4703648"/>
                <a:gd name="connsiteY6" fmla="*/ 4869660 h 4864304"/>
                <a:gd name="connsiteX7" fmla="*/ 3435359 w 4703648"/>
                <a:gd name="connsiteY7" fmla="*/ 4869660 h 4864304"/>
                <a:gd name="connsiteX8" fmla="*/ 3812901 w 4703648"/>
                <a:gd name="connsiteY8" fmla="*/ 4869660 h 4864304"/>
                <a:gd name="connsiteX9" fmla="*/ 3810223 w 4703648"/>
                <a:gd name="connsiteY9" fmla="*/ 4867875 h 4864304"/>
                <a:gd name="connsiteX10" fmla="*/ 3835214 w 4703648"/>
                <a:gd name="connsiteY10" fmla="*/ 4867875 h 4864304"/>
                <a:gd name="connsiteX11" fmla="*/ 4419823 w 4703648"/>
                <a:gd name="connsiteY11" fmla="*/ 4867875 h 4864304"/>
                <a:gd name="connsiteX12" fmla="*/ 4451955 w 4703648"/>
                <a:gd name="connsiteY12" fmla="*/ 4833067 h 4864304"/>
                <a:gd name="connsiteX13" fmla="*/ 4451955 w 4703648"/>
                <a:gd name="connsiteY13" fmla="*/ 4750953 h 4864304"/>
                <a:gd name="connsiteX14" fmla="*/ 4471590 w 4703648"/>
                <a:gd name="connsiteY14" fmla="*/ 4729532 h 4864304"/>
                <a:gd name="connsiteX15" fmla="*/ 4606363 w 4703648"/>
                <a:gd name="connsiteY15" fmla="*/ 4729532 h 4864304"/>
                <a:gd name="connsiteX16" fmla="*/ 4625999 w 4703648"/>
                <a:gd name="connsiteY16" fmla="*/ 4752739 h 4864304"/>
                <a:gd name="connsiteX17" fmla="*/ 4625999 w 4703648"/>
                <a:gd name="connsiteY17" fmla="*/ 4845562 h 4864304"/>
                <a:gd name="connsiteX18" fmla="*/ 4645634 w 4703648"/>
                <a:gd name="connsiteY18" fmla="*/ 4867875 h 4864304"/>
                <a:gd name="connsiteX19" fmla="*/ 4677765 w 4703648"/>
                <a:gd name="connsiteY19" fmla="*/ 4865198 h 4864304"/>
                <a:gd name="connsiteX20" fmla="*/ 4705434 w 4703648"/>
                <a:gd name="connsiteY20" fmla="*/ 4829496 h 4864304"/>
                <a:gd name="connsiteX21" fmla="*/ 4705434 w 4703648"/>
                <a:gd name="connsiteY21" fmla="*/ 4498367 h 4864304"/>
                <a:gd name="connsiteX22" fmla="*/ 4673303 w 4703648"/>
                <a:gd name="connsiteY22" fmla="*/ 4462665 h 4864304"/>
                <a:gd name="connsiteX23" fmla="*/ 4625999 w 4703648"/>
                <a:gd name="connsiteY23" fmla="*/ 4509077 h 4864304"/>
                <a:gd name="connsiteX24" fmla="*/ 4625999 w 4703648"/>
                <a:gd name="connsiteY24" fmla="*/ 4566199 h 4864304"/>
                <a:gd name="connsiteX25" fmla="*/ 4608148 w 4703648"/>
                <a:gd name="connsiteY25" fmla="*/ 4585835 h 4864304"/>
                <a:gd name="connsiteX26" fmla="*/ 4471590 w 4703648"/>
                <a:gd name="connsiteY26" fmla="*/ 4585835 h 4864304"/>
                <a:gd name="connsiteX27" fmla="*/ 4452847 w 4703648"/>
                <a:gd name="connsiteY27" fmla="*/ 4559951 h 4864304"/>
                <a:gd name="connsiteX28" fmla="*/ 4452847 w 4703648"/>
                <a:gd name="connsiteY28" fmla="*/ 4235070 h 4864304"/>
                <a:gd name="connsiteX29" fmla="*/ 4452847 w 4703648"/>
                <a:gd name="connsiteY29" fmla="*/ 3799513 h 4864304"/>
                <a:gd name="connsiteX30" fmla="*/ 4480516 w 4703648"/>
                <a:gd name="connsiteY30" fmla="*/ 3769167 h 4864304"/>
                <a:gd name="connsiteX31" fmla="*/ 4559059 w 4703648"/>
                <a:gd name="connsiteY31" fmla="*/ 3769167 h 4864304"/>
                <a:gd name="connsiteX32" fmla="*/ 4582264 w 4703648"/>
                <a:gd name="connsiteY32" fmla="*/ 3745069 h 4864304"/>
                <a:gd name="connsiteX33" fmla="*/ 4582264 w 4703648"/>
                <a:gd name="connsiteY33" fmla="*/ 3645998 h 4864304"/>
                <a:gd name="connsiteX34" fmla="*/ 4564414 w 4703648"/>
                <a:gd name="connsiteY34" fmla="*/ 3626362 h 4864304"/>
                <a:gd name="connsiteX35" fmla="*/ 4218111 w 4703648"/>
                <a:gd name="connsiteY35" fmla="*/ 3626362 h 4864304"/>
                <a:gd name="connsiteX36" fmla="*/ 4200260 w 4703648"/>
                <a:gd name="connsiteY36" fmla="*/ 3645998 h 4864304"/>
                <a:gd name="connsiteX37" fmla="*/ 4200260 w 4703648"/>
                <a:gd name="connsiteY37" fmla="*/ 3747746 h 4864304"/>
                <a:gd name="connsiteX38" fmla="*/ 4219004 w 4703648"/>
                <a:gd name="connsiteY38" fmla="*/ 3769167 h 4864304"/>
                <a:gd name="connsiteX39" fmla="*/ 4301116 w 4703648"/>
                <a:gd name="connsiteY39" fmla="*/ 3769167 h 4864304"/>
                <a:gd name="connsiteX40" fmla="*/ 4325215 w 4703648"/>
                <a:gd name="connsiteY40" fmla="*/ 3794158 h 4864304"/>
                <a:gd name="connsiteX41" fmla="*/ 4325215 w 4703648"/>
                <a:gd name="connsiteY41" fmla="*/ 4437674 h 4864304"/>
                <a:gd name="connsiteX42" fmla="*/ 4302009 w 4703648"/>
                <a:gd name="connsiteY42" fmla="*/ 4461773 h 4864304"/>
                <a:gd name="connsiteX43" fmla="*/ 4007473 w 4703648"/>
                <a:gd name="connsiteY43" fmla="*/ 4461773 h 4864304"/>
                <a:gd name="connsiteX44" fmla="*/ 3984267 w 4703648"/>
                <a:gd name="connsiteY44" fmla="*/ 4435889 h 4864304"/>
                <a:gd name="connsiteX45" fmla="*/ 3984267 w 4703648"/>
                <a:gd name="connsiteY45" fmla="*/ 3730788 h 4864304"/>
                <a:gd name="connsiteX46" fmla="*/ 4005688 w 4703648"/>
                <a:gd name="connsiteY46" fmla="*/ 3706690 h 4864304"/>
                <a:gd name="connsiteX47" fmla="*/ 4040497 w 4703648"/>
                <a:gd name="connsiteY47" fmla="*/ 3669203 h 4864304"/>
                <a:gd name="connsiteX48" fmla="*/ 4040497 w 4703648"/>
                <a:gd name="connsiteY48" fmla="*/ 3651353 h 4864304"/>
                <a:gd name="connsiteX49" fmla="*/ 4016398 w 4703648"/>
                <a:gd name="connsiteY49" fmla="*/ 3626362 h 4864304"/>
                <a:gd name="connsiteX50" fmla="*/ 3877163 w 4703648"/>
                <a:gd name="connsiteY50" fmla="*/ 3627254 h 4864304"/>
                <a:gd name="connsiteX51" fmla="*/ 3851280 w 4703648"/>
                <a:gd name="connsiteY51" fmla="*/ 3599586 h 4864304"/>
                <a:gd name="connsiteX52" fmla="*/ 3851280 w 4703648"/>
                <a:gd name="connsiteY52" fmla="*/ 2976598 h 4864304"/>
                <a:gd name="connsiteX53" fmla="*/ 3877163 w 4703648"/>
                <a:gd name="connsiteY53" fmla="*/ 2948929 h 4864304"/>
                <a:gd name="connsiteX54" fmla="*/ 4201153 w 4703648"/>
                <a:gd name="connsiteY54" fmla="*/ 2948929 h 4864304"/>
                <a:gd name="connsiteX55" fmla="*/ 4229714 w 4703648"/>
                <a:gd name="connsiteY55" fmla="*/ 2918583 h 4864304"/>
                <a:gd name="connsiteX56" fmla="*/ 4229714 w 4703648"/>
                <a:gd name="connsiteY56" fmla="*/ 2764175 h 4864304"/>
                <a:gd name="connsiteX57" fmla="*/ 4207400 w 4703648"/>
                <a:gd name="connsiteY57" fmla="*/ 2738291 h 4864304"/>
                <a:gd name="connsiteX58" fmla="*/ 3682591 w 4703648"/>
                <a:gd name="connsiteY58" fmla="*/ 2738291 h 4864304"/>
                <a:gd name="connsiteX59" fmla="*/ 3660278 w 4703648"/>
                <a:gd name="connsiteY59" fmla="*/ 2768637 h 4864304"/>
                <a:gd name="connsiteX60" fmla="*/ 3660278 w 4703648"/>
                <a:gd name="connsiteY60" fmla="*/ 3593338 h 4864304"/>
                <a:gd name="connsiteX61" fmla="*/ 3629039 w 4703648"/>
                <a:gd name="connsiteY61" fmla="*/ 3628147 h 4864304"/>
                <a:gd name="connsiteX62" fmla="*/ 3139931 w 4703648"/>
                <a:gd name="connsiteY62" fmla="*/ 3628147 h 4864304"/>
                <a:gd name="connsiteX63" fmla="*/ 3111370 w 4703648"/>
                <a:gd name="connsiteY63" fmla="*/ 3596016 h 4864304"/>
                <a:gd name="connsiteX64" fmla="*/ 3111370 w 4703648"/>
                <a:gd name="connsiteY64" fmla="*/ 3388055 h 4864304"/>
                <a:gd name="connsiteX65" fmla="*/ 2964995 w 4703648"/>
                <a:gd name="connsiteY65" fmla="*/ 3180095 h 4864304"/>
                <a:gd name="connsiteX66" fmla="*/ 2735614 w 4703648"/>
                <a:gd name="connsiteY66" fmla="*/ 3290769 h 4864304"/>
                <a:gd name="connsiteX67" fmla="*/ 2717763 w 4703648"/>
                <a:gd name="connsiteY67" fmla="*/ 3373775 h 4864304"/>
                <a:gd name="connsiteX68" fmla="*/ 2717763 w 4703648"/>
                <a:gd name="connsiteY68" fmla="*/ 3599586 h 4864304"/>
                <a:gd name="connsiteX69" fmla="*/ 2691879 w 4703648"/>
                <a:gd name="connsiteY69" fmla="*/ 3628147 h 4864304"/>
                <a:gd name="connsiteX70" fmla="*/ 2210804 w 4703648"/>
                <a:gd name="connsiteY70" fmla="*/ 3628147 h 4864304"/>
                <a:gd name="connsiteX71" fmla="*/ 2185813 w 4703648"/>
                <a:gd name="connsiteY71" fmla="*/ 3600478 h 4864304"/>
                <a:gd name="connsiteX72" fmla="*/ 2185813 w 4703648"/>
                <a:gd name="connsiteY72" fmla="*/ 3238110 h 4864304"/>
                <a:gd name="connsiteX73" fmla="*/ 2159037 w 4703648"/>
                <a:gd name="connsiteY73" fmla="*/ 3208656 h 4864304"/>
                <a:gd name="connsiteX74" fmla="*/ 2090312 w 4703648"/>
                <a:gd name="connsiteY74" fmla="*/ 3208656 h 4864304"/>
                <a:gd name="connsiteX75" fmla="*/ 2055503 w 4703648"/>
                <a:gd name="connsiteY75" fmla="*/ 3186343 h 4864304"/>
                <a:gd name="connsiteX76" fmla="*/ 1867179 w 4703648"/>
                <a:gd name="connsiteY76" fmla="*/ 3035505 h 4864304"/>
                <a:gd name="connsiteX77" fmla="*/ 1574428 w 4703648"/>
                <a:gd name="connsiteY77" fmla="*/ 3180988 h 4864304"/>
                <a:gd name="connsiteX78" fmla="*/ 1530694 w 4703648"/>
                <a:gd name="connsiteY78" fmla="*/ 3208656 h 4864304"/>
                <a:gd name="connsiteX79" fmla="*/ 1466432 w 4703648"/>
                <a:gd name="connsiteY79" fmla="*/ 3207764 h 4864304"/>
                <a:gd name="connsiteX80" fmla="*/ 1442333 w 4703648"/>
                <a:gd name="connsiteY80" fmla="*/ 3234540 h 4864304"/>
                <a:gd name="connsiteX81" fmla="*/ 1442333 w 4703648"/>
                <a:gd name="connsiteY81" fmla="*/ 3592446 h 4864304"/>
                <a:gd name="connsiteX82" fmla="*/ 1410202 w 4703648"/>
                <a:gd name="connsiteY82" fmla="*/ 3628147 h 4864304"/>
                <a:gd name="connsiteX83" fmla="*/ 896996 w 4703648"/>
                <a:gd name="connsiteY83" fmla="*/ 3628147 h 4864304"/>
                <a:gd name="connsiteX84" fmla="*/ 866650 w 4703648"/>
                <a:gd name="connsiteY84" fmla="*/ 3594231 h 4864304"/>
                <a:gd name="connsiteX85" fmla="*/ 866650 w 4703648"/>
                <a:gd name="connsiteY85" fmla="*/ 2811479 h 4864304"/>
                <a:gd name="connsiteX86" fmla="*/ 888963 w 4703648"/>
                <a:gd name="connsiteY86" fmla="*/ 2765067 h 4864304"/>
                <a:gd name="connsiteX87" fmla="*/ 1052296 w 4703648"/>
                <a:gd name="connsiteY87" fmla="*/ 2533009 h 4864304"/>
                <a:gd name="connsiteX88" fmla="*/ 1084428 w 4703648"/>
                <a:gd name="connsiteY88" fmla="*/ 2514266 h 4864304"/>
                <a:gd name="connsiteX89" fmla="*/ 1626195 w 4703648"/>
                <a:gd name="connsiteY89" fmla="*/ 2335759 h 4864304"/>
                <a:gd name="connsiteX90" fmla="*/ 1661896 w 4703648"/>
                <a:gd name="connsiteY90" fmla="*/ 2328619 h 4864304"/>
                <a:gd name="connsiteX91" fmla="*/ 2166178 w 4703648"/>
                <a:gd name="connsiteY91" fmla="*/ 2163500 h 4864304"/>
                <a:gd name="connsiteX92" fmla="*/ 2235795 w 4703648"/>
                <a:gd name="connsiteY92" fmla="*/ 2050148 h 4864304"/>
                <a:gd name="connsiteX93" fmla="*/ 2269711 w 4703648"/>
                <a:gd name="connsiteY93" fmla="*/ 2033190 h 4864304"/>
                <a:gd name="connsiteX94" fmla="*/ 2782918 w 4703648"/>
                <a:gd name="connsiteY94" fmla="*/ 1864502 h 4864304"/>
                <a:gd name="connsiteX95" fmla="*/ 2871279 w 4703648"/>
                <a:gd name="connsiteY95" fmla="*/ 1685102 h 4864304"/>
                <a:gd name="connsiteX96" fmla="*/ 2892699 w 4703648"/>
                <a:gd name="connsiteY96" fmla="*/ 1659219 h 4864304"/>
                <a:gd name="connsiteX97" fmla="*/ 3074776 w 4703648"/>
                <a:gd name="connsiteY97" fmla="*/ 1551222 h 4864304"/>
                <a:gd name="connsiteX98" fmla="*/ 3338966 w 4703648"/>
                <a:gd name="connsiteY98" fmla="*/ 1097816 h 4864304"/>
                <a:gd name="connsiteX99" fmla="*/ 3070313 w 4703648"/>
                <a:gd name="connsiteY99" fmla="*/ 545338 h 4864304"/>
                <a:gd name="connsiteX100" fmla="*/ 3038182 w 4703648"/>
                <a:gd name="connsiteY100" fmla="*/ 511421 h 4864304"/>
                <a:gd name="connsiteX101" fmla="*/ 2519621 w 4703648"/>
                <a:gd name="connsiteY101" fmla="*/ 8925 h 4864304"/>
                <a:gd name="connsiteX102" fmla="*/ 2467854 w 4703648"/>
                <a:gd name="connsiteY102" fmla="*/ 0 h 4864304"/>
                <a:gd name="connsiteX103" fmla="*/ 2347362 w 4703648"/>
                <a:gd name="connsiteY103" fmla="*/ 0 h 4864304"/>
                <a:gd name="connsiteX104" fmla="*/ 2221515 w 4703648"/>
                <a:gd name="connsiteY104" fmla="*/ 27669 h 4864304"/>
                <a:gd name="connsiteX105" fmla="*/ 1876997 w 4703648"/>
                <a:gd name="connsiteY105" fmla="*/ 315064 h 4864304"/>
                <a:gd name="connsiteX106" fmla="*/ 1747580 w 4703648"/>
                <a:gd name="connsiteY106" fmla="*/ 705101 h 4864304"/>
                <a:gd name="connsiteX107" fmla="*/ 1761860 w 4703648"/>
                <a:gd name="connsiteY107" fmla="*/ 944300 h 4864304"/>
                <a:gd name="connsiteX108" fmla="*/ 1750257 w 4703648"/>
                <a:gd name="connsiteY108" fmla="*/ 996067 h 4864304"/>
                <a:gd name="connsiteX109" fmla="*/ 1601204 w 4703648"/>
                <a:gd name="connsiteY109" fmla="*/ 1380749 h 4864304"/>
                <a:gd name="connsiteX110" fmla="*/ 1620840 w 4703648"/>
                <a:gd name="connsiteY110" fmla="*/ 1661004 h 4864304"/>
                <a:gd name="connsiteX111" fmla="*/ 1603882 w 4703648"/>
                <a:gd name="connsiteY111" fmla="*/ 1683317 h 4864304"/>
                <a:gd name="connsiteX112" fmla="*/ 1468217 w 4703648"/>
                <a:gd name="connsiteY112" fmla="*/ 1707416 h 4864304"/>
                <a:gd name="connsiteX113" fmla="*/ 1158508 w 4703648"/>
                <a:gd name="connsiteY113" fmla="*/ 1953755 h 4864304"/>
                <a:gd name="connsiteX114" fmla="*/ 1131732 w 4703648"/>
                <a:gd name="connsiteY114" fmla="*/ 1977853 h 4864304"/>
                <a:gd name="connsiteX115" fmla="*/ 815775 w 4703648"/>
                <a:gd name="connsiteY115" fmla="*/ 2411624 h 4864304"/>
                <a:gd name="connsiteX116" fmla="*/ 794354 w 4703648"/>
                <a:gd name="connsiteY116" fmla="*/ 2444648 h 4864304"/>
                <a:gd name="connsiteX117" fmla="*/ 498033 w 4703648"/>
                <a:gd name="connsiteY117" fmla="*/ 2781133 h 4864304"/>
                <a:gd name="connsiteX118" fmla="*/ 488216 w 4703648"/>
                <a:gd name="connsiteY118" fmla="*/ 2830222 h 4864304"/>
                <a:gd name="connsiteX119" fmla="*/ 488216 w 4703648"/>
                <a:gd name="connsiteY119" fmla="*/ 3592446 h 4864304"/>
                <a:gd name="connsiteX120" fmla="*/ 456977 w 4703648"/>
                <a:gd name="connsiteY120" fmla="*/ 3626362 h 4864304"/>
                <a:gd name="connsiteX121" fmla="*/ 280255 w 4703648"/>
                <a:gd name="connsiteY121" fmla="*/ 3626362 h 4864304"/>
                <a:gd name="connsiteX122" fmla="*/ 248124 w 4703648"/>
                <a:gd name="connsiteY122" fmla="*/ 3661171 h 4864304"/>
                <a:gd name="connsiteX123" fmla="*/ 248124 w 4703648"/>
                <a:gd name="connsiteY123" fmla="*/ 4542993 h 4864304"/>
                <a:gd name="connsiteX124" fmla="*/ 208853 w 4703648"/>
                <a:gd name="connsiteY124" fmla="*/ 4585835 h 4864304"/>
                <a:gd name="connsiteX125" fmla="*/ 99964 w 4703648"/>
                <a:gd name="connsiteY125" fmla="*/ 4585835 h 4864304"/>
                <a:gd name="connsiteX126" fmla="*/ 77650 w 4703648"/>
                <a:gd name="connsiteY126" fmla="*/ 4561736 h 4864304"/>
                <a:gd name="connsiteX127" fmla="*/ 77650 w 4703648"/>
                <a:gd name="connsiteY127" fmla="*/ 4482301 h 4864304"/>
                <a:gd name="connsiteX128" fmla="*/ 58907 w 4703648"/>
                <a:gd name="connsiteY128" fmla="*/ 4461773 h 4864304"/>
                <a:gd name="connsiteX129" fmla="*/ 0 w 4703648"/>
                <a:gd name="connsiteY129" fmla="*/ 4481408 h 4864304"/>
                <a:gd name="connsiteX130" fmla="*/ 0 w 4703648"/>
                <a:gd name="connsiteY130" fmla="*/ 4843777 h 4864304"/>
                <a:gd name="connsiteX131" fmla="*/ 68725 w 4703648"/>
                <a:gd name="connsiteY131" fmla="*/ 4866090 h 4864304"/>
                <a:gd name="connsiteX132" fmla="*/ 77650 w 4703648"/>
                <a:gd name="connsiteY132" fmla="*/ 4846455 h 4864304"/>
                <a:gd name="connsiteX133" fmla="*/ 77650 w 4703648"/>
                <a:gd name="connsiteY133" fmla="*/ 4755416 h 4864304"/>
                <a:gd name="connsiteX134" fmla="*/ 99964 w 4703648"/>
                <a:gd name="connsiteY134" fmla="*/ 4728640 h 4864304"/>
                <a:gd name="connsiteX135" fmla="*/ 226703 w 4703648"/>
                <a:gd name="connsiteY135" fmla="*/ 4728640 h 4864304"/>
                <a:gd name="connsiteX136" fmla="*/ 248124 w 4703648"/>
                <a:gd name="connsiteY136" fmla="*/ 4751846 h 4864304"/>
                <a:gd name="connsiteX137" fmla="*/ 248124 w 4703648"/>
                <a:gd name="connsiteY137" fmla="*/ 4829496 h 4864304"/>
                <a:gd name="connsiteX138" fmla="*/ 281148 w 4703648"/>
                <a:gd name="connsiteY138" fmla="*/ 4866090 h 4864304"/>
                <a:gd name="connsiteX139" fmla="*/ 691713 w 4703648"/>
                <a:gd name="connsiteY139" fmla="*/ 4865198 h 4864304"/>
                <a:gd name="connsiteX140" fmla="*/ 989819 w 4703648"/>
                <a:gd name="connsiteY140" fmla="*/ 4865198 h 4864304"/>
                <a:gd name="connsiteX141" fmla="*/ 1014810 w 4703648"/>
                <a:gd name="connsiteY141" fmla="*/ 4866983 h 4864304"/>
                <a:gd name="connsiteX142" fmla="*/ 1013025 w 4703648"/>
                <a:gd name="connsiteY142" fmla="*/ 4867875 h 4864304"/>
                <a:gd name="connsiteX143" fmla="*/ 1322734 w 4703648"/>
                <a:gd name="connsiteY143" fmla="*/ 4867875 h 4864304"/>
                <a:gd name="connsiteX144" fmla="*/ 1807379 w 4703648"/>
                <a:gd name="connsiteY144" fmla="*/ 4867875 h 486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703648" h="4864304">
                  <a:moveTo>
                    <a:pt x="1807379" y="4869660"/>
                  </a:moveTo>
                  <a:lnTo>
                    <a:pt x="2182243" y="4869660"/>
                  </a:lnTo>
                  <a:cubicBezTo>
                    <a:pt x="2182243" y="4869660"/>
                    <a:pt x="2181351" y="4868768"/>
                    <a:pt x="2181351" y="4868768"/>
                  </a:cubicBezTo>
                  <a:cubicBezTo>
                    <a:pt x="2341114" y="4868768"/>
                    <a:pt x="2418764" y="4868768"/>
                    <a:pt x="2580313" y="4868768"/>
                  </a:cubicBezTo>
                  <a:cubicBezTo>
                    <a:pt x="2580313" y="4868768"/>
                    <a:pt x="2579420" y="4869660"/>
                    <a:pt x="2579420" y="4869660"/>
                  </a:cubicBezTo>
                  <a:lnTo>
                    <a:pt x="2957854" y="4869660"/>
                  </a:lnTo>
                  <a:cubicBezTo>
                    <a:pt x="2997126" y="4866983"/>
                    <a:pt x="3413939" y="4866983"/>
                    <a:pt x="3435359" y="4869660"/>
                  </a:cubicBezTo>
                  <a:cubicBezTo>
                    <a:pt x="3435359" y="4869660"/>
                    <a:pt x="3435359" y="4869660"/>
                    <a:pt x="3435359" y="4869660"/>
                  </a:cubicBezTo>
                  <a:lnTo>
                    <a:pt x="3812901" y="4869660"/>
                  </a:lnTo>
                  <a:cubicBezTo>
                    <a:pt x="3812008" y="4868768"/>
                    <a:pt x="3811116" y="4867875"/>
                    <a:pt x="3810223" y="4867875"/>
                  </a:cubicBezTo>
                  <a:cubicBezTo>
                    <a:pt x="3821826" y="4867875"/>
                    <a:pt x="3828966" y="4867875"/>
                    <a:pt x="3835214" y="4867875"/>
                  </a:cubicBezTo>
                  <a:cubicBezTo>
                    <a:pt x="4080661" y="4867875"/>
                    <a:pt x="4174377" y="4867875"/>
                    <a:pt x="4419823" y="4867875"/>
                  </a:cubicBezTo>
                  <a:cubicBezTo>
                    <a:pt x="4451955" y="4867875"/>
                    <a:pt x="4451955" y="4867875"/>
                    <a:pt x="4451955" y="4833067"/>
                  </a:cubicBezTo>
                  <a:cubicBezTo>
                    <a:pt x="4451955" y="4805398"/>
                    <a:pt x="4451955" y="4778622"/>
                    <a:pt x="4451955" y="4750953"/>
                  </a:cubicBezTo>
                  <a:cubicBezTo>
                    <a:pt x="4451955" y="4735780"/>
                    <a:pt x="4457310" y="4729532"/>
                    <a:pt x="4471590" y="4729532"/>
                  </a:cubicBezTo>
                  <a:cubicBezTo>
                    <a:pt x="4516217" y="4729532"/>
                    <a:pt x="4561736" y="4730425"/>
                    <a:pt x="4606363" y="4729532"/>
                  </a:cubicBezTo>
                  <a:cubicBezTo>
                    <a:pt x="4621536" y="4729532"/>
                    <a:pt x="4625999" y="4736673"/>
                    <a:pt x="4625999" y="4752739"/>
                  </a:cubicBezTo>
                  <a:cubicBezTo>
                    <a:pt x="4625106" y="4783977"/>
                    <a:pt x="4625999" y="4814323"/>
                    <a:pt x="4625999" y="4845562"/>
                  </a:cubicBezTo>
                  <a:cubicBezTo>
                    <a:pt x="4625999" y="4861628"/>
                    <a:pt x="4631354" y="4868768"/>
                    <a:pt x="4645634" y="4867875"/>
                  </a:cubicBezTo>
                  <a:cubicBezTo>
                    <a:pt x="4656344" y="4866983"/>
                    <a:pt x="4667055" y="4867875"/>
                    <a:pt x="4677765" y="4865198"/>
                  </a:cubicBezTo>
                  <a:cubicBezTo>
                    <a:pt x="4694724" y="4861628"/>
                    <a:pt x="4705434" y="4849132"/>
                    <a:pt x="4705434" y="4829496"/>
                  </a:cubicBezTo>
                  <a:cubicBezTo>
                    <a:pt x="4705434" y="4718823"/>
                    <a:pt x="4705434" y="4608148"/>
                    <a:pt x="4705434" y="4498367"/>
                  </a:cubicBezTo>
                  <a:cubicBezTo>
                    <a:pt x="4705434" y="4477838"/>
                    <a:pt x="4692939" y="4465343"/>
                    <a:pt x="4673303" y="4462665"/>
                  </a:cubicBezTo>
                  <a:cubicBezTo>
                    <a:pt x="4627784" y="4457310"/>
                    <a:pt x="4625999" y="4458203"/>
                    <a:pt x="4625999" y="4509077"/>
                  </a:cubicBezTo>
                  <a:cubicBezTo>
                    <a:pt x="4625999" y="4527820"/>
                    <a:pt x="4625999" y="4547456"/>
                    <a:pt x="4625999" y="4566199"/>
                  </a:cubicBezTo>
                  <a:cubicBezTo>
                    <a:pt x="4625999" y="4580480"/>
                    <a:pt x="4620643" y="4586727"/>
                    <a:pt x="4608148" y="4585835"/>
                  </a:cubicBezTo>
                  <a:cubicBezTo>
                    <a:pt x="4562629" y="4585835"/>
                    <a:pt x="4517109" y="4584943"/>
                    <a:pt x="4471590" y="4585835"/>
                  </a:cubicBezTo>
                  <a:cubicBezTo>
                    <a:pt x="4453740" y="4585835"/>
                    <a:pt x="4452847" y="4574232"/>
                    <a:pt x="4452847" y="4559951"/>
                  </a:cubicBezTo>
                  <a:cubicBezTo>
                    <a:pt x="4452847" y="4451955"/>
                    <a:pt x="4452847" y="4343066"/>
                    <a:pt x="4452847" y="4235070"/>
                  </a:cubicBezTo>
                  <a:cubicBezTo>
                    <a:pt x="4452847" y="4089586"/>
                    <a:pt x="4452847" y="3944996"/>
                    <a:pt x="4452847" y="3799513"/>
                  </a:cubicBezTo>
                  <a:cubicBezTo>
                    <a:pt x="4452847" y="3770952"/>
                    <a:pt x="4453740" y="3770060"/>
                    <a:pt x="4480516" y="3769167"/>
                  </a:cubicBezTo>
                  <a:cubicBezTo>
                    <a:pt x="4506399" y="3769167"/>
                    <a:pt x="4533175" y="3768274"/>
                    <a:pt x="4559059" y="3769167"/>
                  </a:cubicBezTo>
                  <a:cubicBezTo>
                    <a:pt x="4574232" y="3769167"/>
                    <a:pt x="4582264" y="3763812"/>
                    <a:pt x="4582264" y="3745069"/>
                  </a:cubicBezTo>
                  <a:cubicBezTo>
                    <a:pt x="4581372" y="3712045"/>
                    <a:pt x="4581372" y="3679021"/>
                    <a:pt x="4582264" y="3645998"/>
                  </a:cubicBezTo>
                  <a:cubicBezTo>
                    <a:pt x="4582264" y="3631717"/>
                    <a:pt x="4576909" y="3626362"/>
                    <a:pt x="4564414" y="3626362"/>
                  </a:cubicBezTo>
                  <a:cubicBezTo>
                    <a:pt x="4449277" y="3626362"/>
                    <a:pt x="4334140" y="3626362"/>
                    <a:pt x="4218111" y="3626362"/>
                  </a:cubicBezTo>
                  <a:cubicBezTo>
                    <a:pt x="4204723" y="3626362"/>
                    <a:pt x="4200260" y="3632610"/>
                    <a:pt x="4200260" y="3645998"/>
                  </a:cubicBezTo>
                  <a:cubicBezTo>
                    <a:pt x="4200260" y="3679914"/>
                    <a:pt x="4201153" y="3713830"/>
                    <a:pt x="4200260" y="3747746"/>
                  </a:cubicBezTo>
                  <a:cubicBezTo>
                    <a:pt x="4200260" y="3762919"/>
                    <a:pt x="4205616" y="3769167"/>
                    <a:pt x="4219004" y="3769167"/>
                  </a:cubicBezTo>
                  <a:cubicBezTo>
                    <a:pt x="4246672" y="3769167"/>
                    <a:pt x="4274340" y="3770060"/>
                    <a:pt x="4301116" y="3769167"/>
                  </a:cubicBezTo>
                  <a:cubicBezTo>
                    <a:pt x="4318075" y="3768274"/>
                    <a:pt x="4325215" y="3774522"/>
                    <a:pt x="4325215" y="3794158"/>
                  </a:cubicBezTo>
                  <a:cubicBezTo>
                    <a:pt x="4324322" y="4008366"/>
                    <a:pt x="4325215" y="4222574"/>
                    <a:pt x="4325215" y="4437674"/>
                  </a:cubicBezTo>
                  <a:cubicBezTo>
                    <a:pt x="4325215" y="4456418"/>
                    <a:pt x="4318075" y="4461773"/>
                    <a:pt x="4302009" y="4461773"/>
                  </a:cubicBezTo>
                  <a:cubicBezTo>
                    <a:pt x="4152956" y="4461773"/>
                    <a:pt x="4155634" y="4460880"/>
                    <a:pt x="4007473" y="4461773"/>
                  </a:cubicBezTo>
                  <a:cubicBezTo>
                    <a:pt x="3989622" y="4461773"/>
                    <a:pt x="3984267" y="4454632"/>
                    <a:pt x="3984267" y="4435889"/>
                  </a:cubicBezTo>
                  <a:cubicBezTo>
                    <a:pt x="3984267" y="4201153"/>
                    <a:pt x="3984267" y="3965524"/>
                    <a:pt x="3984267" y="3730788"/>
                  </a:cubicBezTo>
                  <a:cubicBezTo>
                    <a:pt x="3984267" y="3712938"/>
                    <a:pt x="3987837" y="3705797"/>
                    <a:pt x="4005688" y="3706690"/>
                  </a:cubicBezTo>
                  <a:cubicBezTo>
                    <a:pt x="4040497" y="3707582"/>
                    <a:pt x="4040497" y="3706690"/>
                    <a:pt x="4040497" y="3669203"/>
                  </a:cubicBezTo>
                  <a:cubicBezTo>
                    <a:pt x="4040497" y="3662956"/>
                    <a:pt x="4040497" y="3657600"/>
                    <a:pt x="4040497" y="3651353"/>
                  </a:cubicBezTo>
                  <a:cubicBezTo>
                    <a:pt x="4042282" y="3632610"/>
                    <a:pt x="4034249" y="3625469"/>
                    <a:pt x="4016398" y="3626362"/>
                  </a:cubicBezTo>
                  <a:cubicBezTo>
                    <a:pt x="3969987" y="3627254"/>
                    <a:pt x="3923575" y="3625469"/>
                    <a:pt x="3877163" y="3627254"/>
                  </a:cubicBezTo>
                  <a:cubicBezTo>
                    <a:pt x="3858420" y="3628147"/>
                    <a:pt x="3851280" y="3621899"/>
                    <a:pt x="3851280" y="3599586"/>
                  </a:cubicBezTo>
                  <a:cubicBezTo>
                    <a:pt x="3852172" y="3391626"/>
                    <a:pt x="3852172" y="3183665"/>
                    <a:pt x="3851280" y="2976598"/>
                  </a:cubicBezTo>
                  <a:cubicBezTo>
                    <a:pt x="3851280" y="2955177"/>
                    <a:pt x="3857528" y="2948929"/>
                    <a:pt x="3877163" y="2948929"/>
                  </a:cubicBezTo>
                  <a:cubicBezTo>
                    <a:pt x="3985160" y="2949822"/>
                    <a:pt x="4093156" y="2948929"/>
                    <a:pt x="4201153" y="2948929"/>
                  </a:cubicBezTo>
                  <a:cubicBezTo>
                    <a:pt x="4228821" y="2948929"/>
                    <a:pt x="4229714" y="2948037"/>
                    <a:pt x="4229714" y="2918583"/>
                  </a:cubicBezTo>
                  <a:cubicBezTo>
                    <a:pt x="4229714" y="2866816"/>
                    <a:pt x="4229714" y="2815049"/>
                    <a:pt x="4229714" y="2764175"/>
                  </a:cubicBezTo>
                  <a:cubicBezTo>
                    <a:pt x="4229714" y="2745432"/>
                    <a:pt x="4225251" y="2738291"/>
                    <a:pt x="4207400" y="2738291"/>
                  </a:cubicBezTo>
                  <a:cubicBezTo>
                    <a:pt x="4032464" y="2739184"/>
                    <a:pt x="3857528" y="2739184"/>
                    <a:pt x="3682591" y="2738291"/>
                  </a:cubicBezTo>
                  <a:cubicBezTo>
                    <a:pt x="3660278" y="2738291"/>
                    <a:pt x="3660278" y="2750787"/>
                    <a:pt x="3660278" y="2768637"/>
                  </a:cubicBezTo>
                  <a:cubicBezTo>
                    <a:pt x="3660278" y="3043538"/>
                    <a:pt x="3660278" y="3318438"/>
                    <a:pt x="3660278" y="3593338"/>
                  </a:cubicBezTo>
                  <a:cubicBezTo>
                    <a:pt x="3660278" y="3628147"/>
                    <a:pt x="3660278" y="3628147"/>
                    <a:pt x="3629039" y="3628147"/>
                  </a:cubicBezTo>
                  <a:cubicBezTo>
                    <a:pt x="3465706" y="3628147"/>
                    <a:pt x="3303265" y="3628147"/>
                    <a:pt x="3139931" y="3628147"/>
                  </a:cubicBezTo>
                  <a:cubicBezTo>
                    <a:pt x="3111370" y="3628147"/>
                    <a:pt x="3111370" y="3628147"/>
                    <a:pt x="3111370" y="3596016"/>
                  </a:cubicBezTo>
                  <a:cubicBezTo>
                    <a:pt x="3111370" y="3526398"/>
                    <a:pt x="3112263" y="3457673"/>
                    <a:pt x="3111370" y="3388055"/>
                  </a:cubicBezTo>
                  <a:cubicBezTo>
                    <a:pt x="3109585" y="3280951"/>
                    <a:pt x="3055140" y="3203301"/>
                    <a:pt x="2964995" y="3180095"/>
                  </a:cubicBezTo>
                  <a:cubicBezTo>
                    <a:pt x="2868601" y="3155104"/>
                    <a:pt x="2773993" y="3200623"/>
                    <a:pt x="2735614" y="3290769"/>
                  </a:cubicBezTo>
                  <a:cubicBezTo>
                    <a:pt x="2724011" y="3316653"/>
                    <a:pt x="2717763" y="3345214"/>
                    <a:pt x="2717763" y="3373775"/>
                  </a:cubicBezTo>
                  <a:cubicBezTo>
                    <a:pt x="2717763" y="3448748"/>
                    <a:pt x="2717763" y="3523720"/>
                    <a:pt x="2717763" y="3599586"/>
                  </a:cubicBezTo>
                  <a:cubicBezTo>
                    <a:pt x="2717763" y="3627254"/>
                    <a:pt x="2716870" y="3628147"/>
                    <a:pt x="2691879" y="3628147"/>
                  </a:cubicBezTo>
                  <a:cubicBezTo>
                    <a:pt x="2504448" y="3628147"/>
                    <a:pt x="2398236" y="3628147"/>
                    <a:pt x="2210804" y="3628147"/>
                  </a:cubicBezTo>
                  <a:cubicBezTo>
                    <a:pt x="2191168" y="3628147"/>
                    <a:pt x="2184921" y="3621007"/>
                    <a:pt x="2185813" y="3600478"/>
                  </a:cubicBezTo>
                  <a:cubicBezTo>
                    <a:pt x="2186706" y="3479986"/>
                    <a:pt x="2185813" y="3358602"/>
                    <a:pt x="2185813" y="3238110"/>
                  </a:cubicBezTo>
                  <a:cubicBezTo>
                    <a:pt x="2185813" y="3208656"/>
                    <a:pt x="2185813" y="3208656"/>
                    <a:pt x="2159037" y="3208656"/>
                  </a:cubicBezTo>
                  <a:cubicBezTo>
                    <a:pt x="2135831" y="3208656"/>
                    <a:pt x="2113518" y="3207764"/>
                    <a:pt x="2090312" y="3208656"/>
                  </a:cubicBezTo>
                  <a:cubicBezTo>
                    <a:pt x="2073354" y="3209549"/>
                    <a:pt x="2063536" y="3203301"/>
                    <a:pt x="2055503" y="3186343"/>
                  </a:cubicBezTo>
                  <a:cubicBezTo>
                    <a:pt x="2014447" y="3104230"/>
                    <a:pt x="1951970" y="3053355"/>
                    <a:pt x="1867179" y="3035505"/>
                  </a:cubicBezTo>
                  <a:cubicBezTo>
                    <a:pt x="1750257" y="3009621"/>
                    <a:pt x="1634228" y="3066743"/>
                    <a:pt x="1574428" y="3180988"/>
                  </a:cubicBezTo>
                  <a:cubicBezTo>
                    <a:pt x="1563718" y="3201516"/>
                    <a:pt x="1552115" y="3211334"/>
                    <a:pt x="1530694" y="3208656"/>
                  </a:cubicBezTo>
                  <a:cubicBezTo>
                    <a:pt x="1509273" y="3206871"/>
                    <a:pt x="1487853" y="3209549"/>
                    <a:pt x="1466432" y="3207764"/>
                  </a:cubicBezTo>
                  <a:cubicBezTo>
                    <a:pt x="1447689" y="3206871"/>
                    <a:pt x="1442333" y="3214011"/>
                    <a:pt x="1442333" y="3234540"/>
                  </a:cubicBezTo>
                  <a:cubicBezTo>
                    <a:pt x="1443226" y="3354139"/>
                    <a:pt x="1442333" y="3472846"/>
                    <a:pt x="1442333" y="3592446"/>
                  </a:cubicBezTo>
                  <a:cubicBezTo>
                    <a:pt x="1442333" y="3628147"/>
                    <a:pt x="1442333" y="3628147"/>
                    <a:pt x="1410202" y="3628147"/>
                  </a:cubicBezTo>
                  <a:cubicBezTo>
                    <a:pt x="1209382" y="3628147"/>
                    <a:pt x="1079965" y="3628147"/>
                    <a:pt x="896996" y="3628147"/>
                  </a:cubicBezTo>
                  <a:cubicBezTo>
                    <a:pt x="867542" y="3628147"/>
                    <a:pt x="866650" y="3628147"/>
                    <a:pt x="866650" y="3594231"/>
                  </a:cubicBezTo>
                  <a:cubicBezTo>
                    <a:pt x="866650" y="3333611"/>
                    <a:pt x="866650" y="3072991"/>
                    <a:pt x="866650" y="2811479"/>
                  </a:cubicBezTo>
                  <a:cubicBezTo>
                    <a:pt x="866650" y="2790058"/>
                    <a:pt x="872897" y="2776670"/>
                    <a:pt x="888963" y="2765067"/>
                  </a:cubicBezTo>
                  <a:cubicBezTo>
                    <a:pt x="966613" y="2707945"/>
                    <a:pt x="1021058" y="2630295"/>
                    <a:pt x="1052296" y="2533009"/>
                  </a:cubicBezTo>
                  <a:cubicBezTo>
                    <a:pt x="1058544" y="2513373"/>
                    <a:pt x="1065684" y="2509803"/>
                    <a:pt x="1084428" y="2514266"/>
                  </a:cubicBezTo>
                  <a:cubicBezTo>
                    <a:pt x="1295958" y="2566925"/>
                    <a:pt x="1476250" y="2507125"/>
                    <a:pt x="1626195" y="2335759"/>
                  </a:cubicBezTo>
                  <a:cubicBezTo>
                    <a:pt x="1638691" y="2321478"/>
                    <a:pt x="1648508" y="2325049"/>
                    <a:pt x="1661896" y="2328619"/>
                  </a:cubicBezTo>
                  <a:cubicBezTo>
                    <a:pt x="1859146" y="2381278"/>
                    <a:pt x="2026942" y="2325049"/>
                    <a:pt x="2166178" y="2163500"/>
                  </a:cubicBezTo>
                  <a:cubicBezTo>
                    <a:pt x="2194739" y="2130476"/>
                    <a:pt x="2217944" y="2092098"/>
                    <a:pt x="2235795" y="2050148"/>
                  </a:cubicBezTo>
                  <a:cubicBezTo>
                    <a:pt x="2242935" y="2032298"/>
                    <a:pt x="2250968" y="2027835"/>
                    <a:pt x="2269711" y="2033190"/>
                  </a:cubicBezTo>
                  <a:cubicBezTo>
                    <a:pt x="2472316" y="2093883"/>
                    <a:pt x="2644575" y="2037653"/>
                    <a:pt x="2782918" y="1864502"/>
                  </a:cubicBezTo>
                  <a:cubicBezTo>
                    <a:pt x="2824867" y="1812735"/>
                    <a:pt x="2853428" y="1751150"/>
                    <a:pt x="2871279" y="1685102"/>
                  </a:cubicBezTo>
                  <a:cubicBezTo>
                    <a:pt x="2874849" y="1671714"/>
                    <a:pt x="2880204" y="1662789"/>
                    <a:pt x="2892699" y="1659219"/>
                  </a:cubicBezTo>
                  <a:cubicBezTo>
                    <a:pt x="2962317" y="1640476"/>
                    <a:pt x="3022117" y="1602097"/>
                    <a:pt x="3074776" y="1551222"/>
                  </a:cubicBezTo>
                  <a:cubicBezTo>
                    <a:pt x="3201516" y="1427160"/>
                    <a:pt x="3290769" y="1277215"/>
                    <a:pt x="3338966" y="1097816"/>
                  </a:cubicBezTo>
                  <a:cubicBezTo>
                    <a:pt x="3399658" y="869327"/>
                    <a:pt x="3277381" y="616740"/>
                    <a:pt x="3070313" y="545338"/>
                  </a:cubicBezTo>
                  <a:cubicBezTo>
                    <a:pt x="3053355" y="539090"/>
                    <a:pt x="3044430" y="530165"/>
                    <a:pt x="3038182" y="511421"/>
                  </a:cubicBezTo>
                  <a:cubicBezTo>
                    <a:pt x="2953392" y="234736"/>
                    <a:pt x="2778455" y="68725"/>
                    <a:pt x="2519621" y="8925"/>
                  </a:cubicBezTo>
                  <a:cubicBezTo>
                    <a:pt x="2502662" y="5355"/>
                    <a:pt x="2484812" y="3570"/>
                    <a:pt x="2467854" y="0"/>
                  </a:cubicBezTo>
                  <a:cubicBezTo>
                    <a:pt x="2427690" y="0"/>
                    <a:pt x="2387526" y="0"/>
                    <a:pt x="2347362" y="0"/>
                  </a:cubicBezTo>
                  <a:cubicBezTo>
                    <a:pt x="2304520" y="6248"/>
                    <a:pt x="2262571" y="13388"/>
                    <a:pt x="2221515" y="27669"/>
                  </a:cubicBezTo>
                  <a:cubicBezTo>
                    <a:pt x="2076032" y="79435"/>
                    <a:pt x="1964465" y="180292"/>
                    <a:pt x="1876997" y="315064"/>
                  </a:cubicBezTo>
                  <a:cubicBezTo>
                    <a:pt x="1802024" y="431986"/>
                    <a:pt x="1758290" y="562296"/>
                    <a:pt x="1747580" y="705101"/>
                  </a:cubicBezTo>
                  <a:cubicBezTo>
                    <a:pt x="1741332" y="785429"/>
                    <a:pt x="1744009" y="865757"/>
                    <a:pt x="1761860" y="944300"/>
                  </a:cubicBezTo>
                  <a:cubicBezTo>
                    <a:pt x="1766323" y="964828"/>
                    <a:pt x="1762753" y="980001"/>
                    <a:pt x="1750257" y="996067"/>
                  </a:cubicBezTo>
                  <a:cubicBezTo>
                    <a:pt x="1665467" y="1107634"/>
                    <a:pt x="1616377" y="1236158"/>
                    <a:pt x="1601204" y="1380749"/>
                  </a:cubicBezTo>
                  <a:cubicBezTo>
                    <a:pt x="1591386" y="1475357"/>
                    <a:pt x="1596742" y="1569073"/>
                    <a:pt x="1620840" y="1661004"/>
                  </a:cubicBezTo>
                  <a:cubicBezTo>
                    <a:pt x="1627088" y="1685102"/>
                    <a:pt x="1626195" y="1685995"/>
                    <a:pt x="1603882" y="1683317"/>
                  </a:cubicBezTo>
                  <a:cubicBezTo>
                    <a:pt x="1556578" y="1678855"/>
                    <a:pt x="1511951" y="1693135"/>
                    <a:pt x="1468217" y="1707416"/>
                  </a:cubicBezTo>
                  <a:cubicBezTo>
                    <a:pt x="1339692" y="1750257"/>
                    <a:pt x="1236158" y="1833263"/>
                    <a:pt x="1158508" y="1953755"/>
                  </a:cubicBezTo>
                  <a:cubicBezTo>
                    <a:pt x="1151368" y="1964465"/>
                    <a:pt x="1143335" y="1973391"/>
                    <a:pt x="1131732" y="1977853"/>
                  </a:cubicBezTo>
                  <a:cubicBezTo>
                    <a:pt x="947870" y="2052826"/>
                    <a:pt x="842551" y="2198309"/>
                    <a:pt x="815775" y="2411624"/>
                  </a:cubicBezTo>
                  <a:cubicBezTo>
                    <a:pt x="813990" y="2428582"/>
                    <a:pt x="807742" y="2437508"/>
                    <a:pt x="794354" y="2444648"/>
                  </a:cubicBezTo>
                  <a:cubicBezTo>
                    <a:pt x="660474" y="2519621"/>
                    <a:pt x="562296" y="2632080"/>
                    <a:pt x="498033" y="2781133"/>
                  </a:cubicBezTo>
                  <a:cubicBezTo>
                    <a:pt x="490893" y="2797199"/>
                    <a:pt x="488216" y="2812372"/>
                    <a:pt x="488216" y="2830222"/>
                  </a:cubicBezTo>
                  <a:cubicBezTo>
                    <a:pt x="488216" y="3084594"/>
                    <a:pt x="488216" y="3338966"/>
                    <a:pt x="488216" y="3592446"/>
                  </a:cubicBezTo>
                  <a:cubicBezTo>
                    <a:pt x="488216" y="3626362"/>
                    <a:pt x="488216" y="3626362"/>
                    <a:pt x="456977" y="3626362"/>
                  </a:cubicBezTo>
                  <a:cubicBezTo>
                    <a:pt x="398070" y="3626362"/>
                    <a:pt x="339163" y="3626362"/>
                    <a:pt x="280255" y="3626362"/>
                  </a:cubicBezTo>
                  <a:cubicBezTo>
                    <a:pt x="248124" y="3626362"/>
                    <a:pt x="248124" y="3626362"/>
                    <a:pt x="248124" y="3661171"/>
                  </a:cubicBezTo>
                  <a:cubicBezTo>
                    <a:pt x="248124" y="3954814"/>
                    <a:pt x="248124" y="4249350"/>
                    <a:pt x="248124" y="4542993"/>
                  </a:cubicBezTo>
                  <a:cubicBezTo>
                    <a:pt x="248124" y="4585835"/>
                    <a:pt x="248124" y="4585835"/>
                    <a:pt x="208853" y="4585835"/>
                  </a:cubicBezTo>
                  <a:cubicBezTo>
                    <a:pt x="172259" y="4585835"/>
                    <a:pt x="136558" y="4584943"/>
                    <a:pt x="99964" y="4585835"/>
                  </a:cubicBezTo>
                  <a:cubicBezTo>
                    <a:pt x="83898" y="4585835"/>
                    <a:pt x="76758" y="4579587"/>
                    <a:pt x="77650" y="4561736"/>
                  </a:cubicBezTo>
                  <a:cubicBezTo>
                    <a:pt x="78543" y="4534960"/>
                    <a:pt x="77650" y="4509077"/>
                    <a:pt x="77650" y="4482301"/>
                  </a:cubicBezTo>
                  <a:cubicBezTo>
                    <a:pt x="77650" y="4467128"/>
                    <a:pt x="72295" y="4461773"/>
                    <a:pt x="58907" y="4461773"/>
                  </a:cubicBezTo>
                  <a:cubicBezTo>
                    <a:pt x="37486" y="4461773"/>
                    <a:pt x="15173" y="4459095"/>
                    <a:pt x="0" y="4481408"/>
                  </a:cubicBezTo>
                  <a:cubicBezTo>
                    <a:pt x="0" y="4601900"/>
                    <a:pt x="0" y="4723285"/>
                    <a:pt x="0" y="4843777"/>
                  </a:cubicBezTo>
                  <a:cubicBezTo>
                    <a:pt x="15173" y="4865198"/>
                    <a:pt x="46412" y="4875016"/>
                    <a:pt x="68725" y="4866090"/>
                  </a:cubicBezTo>
                  <a:cubicBezTo>
                    <a:pt x="78543" y="4862520"/>
                    <a:pt x="77650" y="4854487"/>
                    <a:pt x="77650" y="4846455"/>
                  </a:cubicBezTo>
                  <a:cubicBezTo>
                    <a:pt x="77650" y="4816108"/>
                    <a:pt x="78543" y="4785762"/>
                    <a:pt x="77650" y="4755416"/>
                  </a:cubicBezTo>
                  <a:cubicBezTo>
                    <a:pt x="76758" y="4736673"/>
                    <a:pt x="82113" y="4728640"/>
                    <a:pt x="99964" y="4728640"/>
                  </a:cubicBezTo>
                  <a:cubicBezTo>
                    <a:pt x="141913" y="4729532"/>
                    <a:pt x="184754" y="4729532"/>
                    <a:pt x="226703" y="4728640"/>
                  </a:cubicBezTo>
                  <a:cubicBezTo>
                    <a:pt x="241876" y="4728640"/>
                    <a:pt x="249017" y="4734888"/>
                    <a:pt x="248124" y="4751846"/>
                  </a:cubicBezTo>
                  <a:cubicBezTo>
                    <a:pt x="247232" y="4777729"/>
                    <a:pt x="248124" y="4803613"/>
                    <a:pt x="248124" y="4829496"/>
                  </a:cubicBezTo>
                  <a:cubicBezTo>
                    <a:pt x="248124" y="4866090"/>
                    <a:pt x="248124" y="4866090"/>
                    <a:pt x="281148" y="4866090"/>
                  </a:cubicBezTo>
                  <a:cubicBezTo>
                    <a:pt x="417705" y="4866090"/>
                    <a:pt x="555156" y="4866090"/>
                    <a:pt x="691713" y="4865198"/>
                  </a:cubicBezTo>
                  <a:cubicBezTo>
                    <a:pt x="790784" y="4865198"/>
                    <a:pt x="889855" y="4865198"/>
                    <a:pt x="989819" y="4865198"/>
                  </a:cubicBezTo>
                  <a:cubicBezTo>
                    <a:pt x="997852" y="4865198"/>
                    <a:pt x="1005885" y="4865198"/>
                    <a:pt x="1014810" y="4866983"/>
                  </a:cubicBezTo>
                  <a:cubicBezTo>
                    <a:pt x="1013917" y="4866983"/>
                    <a:pt x="1013917" y="4867875"/>
                    <a:pt x="1013025" y="4867875"/>
                  </a:cubicBezTo>
                  <a:lnTo>
                    <a:pt x="1322734" y="4867875"/>
                  </a:lnTo>
                  <a:lnTo>
                    <a:pt x="1807379" y="4867875"/>
                  </a:lnTo>
                  <a:close/>
                </a:path>
              </a:pathLst>
            </a:custGeom>
            <a:grpFill/>
            <a:ln w="8925" cap="flat">
              <a:noFill/>
              <a:prstDash val="solid"/>
              <a:miter/>
            </a:ln>
          </p:spPr>
          <p:txBody>
            <a:bodyPr rtlCol="0" anchor="ctr"/>
            <a:lstStyle/>
            <a:p>
              <a:endParaRPr lang="en-US"/>
            </a:p>
          </p:txBody>
        </p:sp>
        <p:sp>
          <p:nvSpPr>
            <p:cNvPr id="30" name="Freeform: Shape 29"/>
            <p:cNvSpPr/>
            <p:nvPr/>
          </p:nvSpPr>
          <p:spPr>
            <a:xfrm>
              <a:off x="267760" y="5438984"/>
              <a:ext cx="794354" cy="794354"/>
            </a:xfrm>
            <a:custGeom>
              <a:avLst/>
              <a:gdLst>
                <a:gd name="connsiteX0" fmla="*/ 797924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4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4" y="398962"/>
                  </a:moveTo>
                  <a:cubicBezTo>
                    <a:pt x="797924" y="619303"/>
                    <a:pt x="619303" y="797925"/>
                    <a:pt x="398962" y="797925"/>
                  </a:cubicBezTo>
                  <a:cubicBezTo>
                    <a:pt x="178622" y="797925"/>
                    <a:pt x="0" y="619303"/>
                    <a:pt x="0" y="398962"/>
                  </a:cubicBezTo>
                  <a:cubicBezTo>
                    <a:pt x="0" y="178622"/>
                    <a:pt x="178622" y="0"/>
                    <a:pt x="398962" y="0"/>
                  </a:cubicBezTo>
                  <a:cubicBezTo>
                    <a:pt x="619303" y="0"/>
                    <a:pt x="797924" y="178622"/>
                    <a:pt x="797924" y="398962"/>
                  </a:cubicBezTo>
                  <a:close/>
                </a:path>
              </a:pathLst>
            </a:custGeom>
            <a:grpFill/>
            <a:ln w="8925" cap="flat">
              <a:noFill/>
              <a:prstDash val="solid"/>
              <a:miter/>
            </a:ln>
          </p:spPr>
          <p:txBody>
            <a:bodyPr rtlCol="0" anchor="ctr"/>
            <a:lstStyle/>
            <a:p>
              <a:endParaRPr lang="en-US"/>
            </a:p>
          </p:txBody>
        </p:sp>
        <p:sp>
          <p:nvSpPr>
            <p:cNvPr id="31" name="Freeform: Shape 30"/>
            <p:cNvSpPr/>
            <p:nvPr/>
          </p:nvSpPr>
          <p:spPr>
            <a:xfrm>
              <a:off x="1266504"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2"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sp>
          <p:nvSpPr>
            <p:cNvPr id="32" name="Freeform: Shape 31"/>
            <p:cNvSpPr/>
            <p:nvPr/>
          </p:nvSpPr>
          <p:spPr>
            <a:xfrm>
              <a:off x="2265249"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sp>
          <p:nvSpPr>
            <p:cNvPr id="33" name="Freeform: Shape 32"/>
            <p:cNvSpPr/>
            <p:nvPr/>
          </p:nvSpPr>
          <p:spPr>
            <a:xfrm>
              <a:off x="3263993" y="5438984"/>
              <a:ext cx="794354" cy="794354"/>
            </a:xfrm>
            <a:custGeom>
              <a:avLst/>
              <a:gdLst>
                <a:gd name="connsiteX0" fmla="*/ 797925 w 794354"/>
                <a:gd name="connsiteY0" fmla="*/ 398962 h 794354"/>
                <a:gd name="connsiteX1" fmla="*/ 398962 w 794354"/>
                <a:gd name="connsiteY1" fmla="*/ 797925 h 794354"/>
                <a:gd name="connsiteX2" fmla="*/ 0 w 794354"/>
                <a:gd name="connsiteY2" fmla="*/ 398962 h 794354"/>
                <a:gd name="connsiteX3" fmla="*/ 398962 w 794354"/>
                <a:gd name="connsiteY3" fmla="*/ 0 h 794354"/>
                <a:gd name="connsiteX4" fmla="*/ 797925 w 794354"/>
                <a:gd name="connsiteY4" fmla="*/ 398962 h 794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354" h="794354">
                  <a:moveTo>
                    <a:pt x="797925" y="398962"/>
                  </a:moveTo>
                  <a:cubicBezTo>
                    <a:pt x="797925" y="619303"/>
                    <a:pt x="619303" y="797925"/>
                    <a:pt x="398962" y="797925"/>
                  </a:cubicBezTo>
                  <a:cubicBezTo>
                    <a:pt x="178621" y="797925"/>
                    <a:pt x="0" y="619303"/>
                    <a:pt x="0" y="398962"/>
                  </a:cubicBezTo>
                  <a:cubicBezTo>
                    <a:pt x="0" y="178622"/>
                    <a:pt x="178621" y="0"/>
                    <a:pt x="398962" y="0"/>
                  </a:cubicBezTo>
                  <a:cubicBezTo>
                    <a:pt x="619303" y="0"/>
                    <a:pt x="797925" y="178622"/>
                    <a:pt x="797925" y="398962"/>
                  </a:cubicBezTo>
                  <a:close/>
                </a:path>
              </a:pathLst>
            </a:custGeom>
            <a:grpFill/>
            <a:ln w="8925" cap="flat">
              <a:noFill/>
              <a:prstDash val="solid"/>
              <a:miter/>
            </a:ln>
          </p:spPr>
          <p:txBody>
            <a:bodyPr rtlCol="0" anchor="ctr"/>
            <a:lstStyle/>
            <a:p>
              <a:endParaRPr lang="en-US"/>
            </a:p>
          </p:txBody>
        </p:sp>
      </p:grpSp>
      <p:sp>
        <p:nvSpPr>
          <p:cNvPr id="34" name="Rounded Rectangle 25"/>
          <p:cNvSpPr/>
          <p:nvPr/>
        </p:nvSpPr>
        <p:spPr>
          <a:xfrm>
            <a:off x="4151946" y="1131547"/>
            <a:ext cx="941735" cy="690143"/>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35" name="Group 34"/>
          <p:cNvGrpSpPr/>
          <p:nvPr/>
        </p:nvGrpSpPr>
        <p:grpSpPr>
          <a:xfrm>
            <a:off x="6265545" y="972185"/>
            <a:ext cx="1184910" cy="871220"/>
            <a:chOff x="9544125" y="314311"/>
            <a:chExt cx="1802975" cy="1585994"/>
          </a:xfrm>
        </p:grpSpPr>
        <p:sp>
          <p:nvSpPr>
            <p:cNvPr id="36" name="Freeform: Shape 35"/>
            <p:cNvSpPr/>
            <p:nvPr/>
          </p:nvSpPr>
          <p:spPr>
            <a:xfrm rot="5400000">
              <a:off x="9855308" y="140908"/>
              <a:ext cx="1318389" cy="1665195"/>
            </a:xfrm>
            <a:custGeom>
              <a:avLst/>
              <a:gdLst>
                <a:gd name="connsiteX0" fmla="*/ 855467 w 1318389"/>
                <a:gd name="connsiteY0" fmla="*/ 1312844 h 1665195"/>
                <a:gd name="connsiteX1" fmla="*/ 898407 w 1318389"/>
                <a:gd name="connsiteY1" fmla="*/ 1355784 h 1665195"/>
                <a:gd name="connsiteX2" fmla="*/ 941347 w 1318389"/>
                <a:gd name="connsiteY2" fmla="*/ 1312844 h 1665195"/>
                <a:gd name="connsiteX3" fmla="*/ 898407 w 1318389"/>
                <a:gd name="connsiteY3" fmla="*/ 1269904 h 1665195"/>
                <a:gd name="connsiteX4" fmla="*/ 855467 w 1318389"/>
                <a:gd name="connsiteY4" fmla="*/ 1312844 h 1665195"/>
                <a:gd name="connsiteX5" fmla="*/ 362769 w 1318389"/>
                <a:gd name="connsiteY5" fmla="*/ 236590 h 1665195"/>
                <a:gd name="connsiteX6" fmla="*/ 405229 w 1318389"/>
                <a:gd name="connsiteY6" fmla="*/ 279050 h 1665195"/>
                <a:gd name="connsiteX7" fmla="*/ 447689 w 1318389"/>
                <a:gd name="connsiteY7" fmla="*/ 236590 h 1665195"/>
                <a:gd name="connsiteX8" fmla="*/ 405229 w 1318389"/>
                <a:gd name="connsiteY8" fmla="*/ 194130 h 1665195"/>
                <a:gd name="connsiteX9" fmla="*/ 362769 w 1318389"/>
                <a:gd name="connsiteY9" fmla="*/ 236590 h 1665195"/>
                <a:gd name="connsiteX10" fmla="*/ 348187 w 1318389"/>
                <a:gd name="connsiteY10" fmla="*/ 1312844 h 1665195"/>
                <a:gd name="connsiteX11" fmla="*/ 391127 w 1318389"/>
                <a:gd name="connsiteY11" fmla="*/ 1355784 h 1665195"/>
                <a:gd name="connsiteX12" fmla="*/ 434066 w 1318389"/>
                <a:gd name="connsiteY12" fmla="*/ 1312844 h 1665195"/>
                <a:gd name="connsiteX13" fmla="*/ 391127 w 1318389"/>
                <a:gd name="connsiteY13" fmla="*/ 1269904 h 1665195"/>
                <a:gd name="connsiteX14" fmla="*/ 348187 w 1318389"/>
                <a:gd name="connsiteY14" fmla="*/ 1312844 h 1665195"/>
                <a:gd name="connsiteX15" fmla="*/ 81655 w 1318389"/>
                <a:gd name="connsiteY15" fmla="*/ 873373 h 1665195"/>
                <a:gd name="connsiteX16" fmla="*/ 124595 w 1318389"/>
                <a:gd name="connsiteY16" fmla="*/ 916313 h 1665195"/>
                <a:gd name="connsiteX17" fmla="*/ 167534 w 1318389"/>
                <a:gd name="connsiteY17" fmla="*/ 873373 h 1665195"/>
                <a:gd name="connsiteX18" fmla="*/ 124595 w 1318389"/>
                <a:gd name="connsiteY18" fmla="*/ 830433 h 1665195"/>
                <a:gd name="connsiteX19" fmla="*/ 81655 w 1318389"/>
                <a:gd name="connsiteY19" fmla="*/ 873373 h 1665195"/>
                <a:gd name="connsiteX20" fmla="*/ 898 w 1318389"/>
                <a:gd name="connsiteY20" fmla="*/ 878256 h 1665195"/>
                <a:gd name="connsiteX21" fmla="*/ 59313 w 1318389"/>
                <a:gd name="connsiteY21" fmla="*/ 760898 h 1665195"/>
                <a:gd name="connsiteX22" fmla="*/ 60023 w 1318389"/>
                <a:gd name="connsiteY22" fmla="*/ 760660 h 1665195"/>
                <a:gd name="connsiteX23" fmla="*/ 301509 w 1318389"/>
                <a:gd name="connsiteY23" fmla="*/ 256655 h 1665195"/>
                <a:gd name="connsiteX24" fmla="*/ 300401 w 1318389"/>
                <a:gd name="connsiteY24" fmla="*/ 253678 h 1665195"/>
                <a:gd name="connsiteX25" fmla="*/ 392815 w 1318389"/>
                <a:gd name="connsiteY25" fmla="*/ 125792 h 1665195"/>
                <a:gd name="connsiteX26" fmla="*/ 426561 w 1318389"/>
                <a:gd name="connsiteY26" fmla="*/ 127298 h 1665195"/>
                <a:gd name="connsiteX27" fmla="*/ 501833 w 1318389"/>
                <a:gd name="connsiteY27" fmla="*/ 25203 h 1665195"/>
                <a:gd name="connsiteX28" fmla="*/ 659591 w 1318389"/>
                <a:gd name="connsiteY28" fmla="*/ 0 h 1665195"/>
                <a:gd name="connsiteX29" fmla="*/ 767873 w 1318389"/>
                <a:gd name="connsiteY29" fmla="*/ 94280 h 1665195"/>
                <a:gd name="connsiteX30" fmla="*/ 773474 w 1318389"/>
                <a:gd name="connsiteY30" fmla="*/ 129752 h 1665195"/>
                <a:gd name="connsiteX31" fmla="*/ 750137 w 1318389"/>
                <a:gd name="connsiteY31" fmla="*/ 133486 h 1665195"/>
                <a:gd name="connsiteX32" fmla="*/ 643721 w 1318389"/>
                <a:gd name="connsiteY32" fmla="*/ 50407 h 1665195"/>
                <a:gd name="connsiteX33" fmla="*/ 528905 w 1318389"/>
                <a:gd name="connsiteY33" fmla="*/ 68143 h 1665195"/>
                <a:gd name="connsiteX34" fmla="*/ 477195 w 1318389"/>
                <a:gd name="connsiteY34" fmla="*/ 147376 h 1665195"/>
                <a:gd name="connsiteX35" fmla="*/ 504919 w 1318389"/>
                <a:gd name="connsiteY35" fmla="*/ 176856 h 1665195"/>
                <a:gd name="connsiteX36" fmla="*/ 520701 w 1318389"/>
                <a:gd name="connsiteY36" fmla="*/ 218206 h 1665195"/>
                <a:gd name="connsiteX37" fmla="*/ 520838 w 1318389"/>
                <a:gd name="connsiteY37" fmla="*/ 251739 h 1665195"/>
                <a:gd name="connsiteX38" fmla="*/ 512601 w 1318389"/>
                <a:gd name="connsiteY38" fmla="*/ 279384 h 1665195"/>
                <a:gd name="connsiteX39" fmla="*/ 572778 w 1318389"/>
                <a:gd name="connsiteY39" fmla="*/ 326714 h 1665195"/>
                <a:gd name="connsiteX40" fmla="*/ 687595 w 1318389"/>
                <a:gd name="connsiteY40" fmla="*/ 308045 h 1665195"/>
                <a:gd name="connsiteX41" fmla="*/ 763207 w 1318389"/>
                <a:gd name="connsiteY41" fmla="*/ 196028 h 1665195"/>
                <a:gd name="connsiteX42" fmla="*/ 785610 w 1318389"/>
                <a:gd name="connsiteY42" fmla="*/ 192294 h 1665195"/>
                <a:gd name="connsiteX43" fmla="*/ 791211 w 1318389"/>
                <a:gd name="connsiteY43" fmla="*/ 227766 h 1665195"/>
                <a:gd name="connsiteX44" fmla="*/ 718400 w 1318389"/>
                <a:gd name="connsiteY44" fmla="*/ 350984 h 1665195"/>
                <a:gd name="connsiteX45" fmla="*/ 560643 w 1318389"/>
                <a:gd name="connsiteY45" fmla="*/ 376188 h 1665195"/>
                <a:gd name="connsiteX46" fmla="*/ 481653 w 1318389"/>
                <a:gd name="connsiteY46" fmla="*/ 320430 h 1665195"/>
                <a:gd name="connsiteX47" fmla="*/ 469637 w 1318389"/>
                <a:gd name="connsiteY47" fmla="*/ 330704 h 1665195"/>
                <a:gd name="connsiteX48" fmla="*/ 462283 w 1318389"/>
                <a:gd name="connsiteY48" fmla="*/ 333441 h 1665195"/>
                <a:gd name="connsiteX49" fmla="*/ 252808 w 1318389"/>
                <a:gd name="connsiteY49" fmla="*/ 858867 h 1665195"/>
                <a:gd name="connsiteX50" fmla="*/ 444434 w 1318389"/>
                <a:gd name="connsiteY50" fmla="*/ 1190772 h 1665195"/>
                <a:gd name="connsiteX51" fmla="*/ 801245 w 1318389"/>
                <a:gd name="connsiteY51" fmla="*/ 1187463 h 1665195"/>
                <a:gd name="connsiteX52" fmla="*/ 801245 w 1318389"/>
                <a:gd name="connsiteY52" fmla="*/ 1116815 h 1665195"/>
                <a:gd name="connsiteX53" fmla="*/ 890858 w 1318389"/>
                <a:gd name="connsiteY53" fmla="*/ 1027202 h 1665195"/>
                <a:gd name="connsiteX54" fmla="*/ 1200123 w 1318389"/>
                <a:gd name="connsiteY54" fmla="*/ 1027202 h 1665195"/>
                <a:gd name="connsiteX55" fmla="*/ 1205949 w 1318389"/>
                <a:gd name="connsiteY55" fmla="*/ 998361 h 1665195"/>
                <a:gd name="connsiteX56" fmla="*/ 1288518 w 1318389"/>
                <a:gd name="connsiteY56" fmla="*/ 943622 h 1665195"/>
                <a:gd name="connsiteX57" fmla="*/ 1318389 w 1318389"/>
                <a:gd name="connsiteY57" fmla="*/ 974426 h 1665195"/>
                <a:gd name="connsiteX58" fmla="*/ 1318389 w 1318389"/>
                <a:gd name="connsiteY58" fmla="*/ 1635324 h 1665195"/>
                <a:gd name="connsiteX59" fmla="*/ 1288518 w 1318389"/>
                <a:gd name="connsiteY59" fmla="*/ 1665195 h 1665195"/>
                <a:gd name="connsiteX60" fmla="*/ 1205949 w 1318389"/>
                <a:gd name="connsiteY60" fmla="*/ 1610455 h 1665195"/>
                <a:gd name="connsiteX61" fmla="*/ 1203531 w 1318389"/>
                <a:gd name="connsiteY61" fmla="*/ 1598487 h 1665195"/>
                <a:gd name="connsiteX62" fmla="*/ 890858 w 1318389"/>
                <a:gd name="connsiteY62" fmla="*/ 1598487 h 1665195"/>
                <a:gd name="connsiteX63" fmla="*/ 801245 w 1318389"/>
                <a:gd name="connsiteY63" fmla="*/ 1508873 h 1665195"/>
                <a:gd name="connsiteX64" fmla="*/ 801245 w 1318389"/>
                <a:gd name="connsiteY64" fmla="*/ 1426032 h 1665195"/>
                <a:gd name="connsiteX65" fmla="*/ 379661 w 1318389"/>
                <a:gd name="connsiteY65" fmla="*/ 1429942 h 1665195"/>
                <a:gd name="connsiteX66" fmla="*/ 294951 w 1318389"/>
                <a:gd name="connsiteY66" fmla="*/ 1395390 h 1665195"/>
                <a:gd name="connsiteX67" fmla="*/ 270560 w 1318389"/>
                <a:gd name="connsiteY67" fmla="*/ 1359849 h 1665195"/>
                <a:gd name="connsiteX68" fmla="*/ 263688 w 1318389"/>
                <a:gd name="connsiteY68" fmla="*/ 1352058 h 1665195"/>
                <a:gd name="connsiteX69" fmla="*/ 15908 w 1318389"/>
                <a:gd name="connsiteY69" fmla="*/ 922891 h 1665195"/>
                <a:gd name="connsiteX70" fmla="*/ 898 w 1318389"/>
                <a:gd name="connsiteY70" fmla="*/ 878256 h 166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318389" h="1665195">
                  <a:moveTo>
                    <a:pt x="855467" y="1312844"/>
                  </a:moveTo>
                  <a:cubicBezTo>
                    <a:pt x="855467" y="1336181"/>
                    <a:pt x="875070" y="1355784"/>
                    <a:pt x="898407" y="1355784"/>
                  </a:cubicBezTo>
                  <a:cubicBezTo>
                    <a:pt x="921743" y="1355784"/>
                    <a:pt x="941347" y="1336181"/>
                    <a:pt x="941347" y="1312844"/>
                  </a:cubicBezTo>
                  <a:cubicBezTo>
                    <a:pt x="941347" y="1289508"/>
                    <a:pt x="921743" y="1269904"/>
                    <a:pt x="898407" y="1269904"/>
                  </a:cubicBezTo>
                  <a:cubicBezTo>
                    <a:pt x="875070" y="1269904"/>
                    <a:pt x="855467" y="1289508"/>
                    <a:pt x="855467" y="1312844"/>
                  </a:cubicBezTo>
                  <a:close/>
                  <a:moveTo>
                    <a:pt x="362769" y="236590"/>
                  </a:moveTo>
                  <a:cubicBezTo>
                    <a:pt x="362769" y="260040"/>
                    <a:pt x="381779" y="279050"/>
                    <a:pt x="405229" y="279050"/>
                  </a:cubicBezTo>
                  <a:cubicBezTo>
                    <a:pt x="428679" y="279050"/>
                    <a:pt x="447689" y="260040"/>
                    <a:pt x="447689" y="236590"/>
                  </a:cubicBezTo>
                  <a:cubicBezTo>
                    <a:pt x="447689" y="213140"/>
                    <a:pt x="428679" y="194130"/>
                    <a:pt x="405229" y="194130"/>
                  </a:cubicBezTo>
                  <a:cubicBezTo>
                    <a:pt x="381779" y="194130"/>
                    <a:pt x="362769" y="213140"/>
                    <a:pt x="362769" y="236590"/>
                  </a:cubicBezTo>
                  <a:close/>
                  <a:moveTo>
                    <a:pt x="348187" y="1312844"/>
                  </a:moveTo>
                  <a:cubicBezTo>
                    <a:pt x="348187" y="1336181"/>
                    <a:pt x="367790" y="1355784"/>
                    <a:pt x="391127" y="1355784"/>
                  </a:cubicBezTo>
                  <a:cubicBezTo>
                    <a:pt x="414463" y="1355784"/>
                    <a:pt x="434066" y="1336181"/>
                    <a:pt x="434066" y="1312844"/>
                  </a:cubicBezTo>
                  <a:cubicBezTo>
                    <a:pt x="434066" y="1289508"/>
                    <a:pt x="414463" y="1269904"/>
                    <a:pt x="391127" y="1269904"/>
                  </a:cubicBezTo>
                  <a:cubicBezTo>
                    <a:pt x="367790" y="1269904"/>
                    <a:pt x="348187" y="1289508"/>
                    <a:pt x="348187" y="1312844"/>
                  </a:cubicBezTo>
                  <a:close/>
                  <a:moveTo>
                    <a:pt x="81655" y="873373"/>
                  </a:moveTo>
                  <a:cubicBezTo>
                    <a:pt x="81655" y="896710"/>
                    <a:pt x="101258" y="916313"/>
                    <a:pt x="124595" y="916313"/>
                  </a:cubicBezTo>
                  <a:cubicBezTo>
                    <a:pt x="147931" y="916313"/>
                    <a:pt x="167534" y="896710"/>
                    <a:pt x="167534" y="873373"/>
                  </a:cubicBezTo>
                  <a:cubicBezTo>
                    <a:pt x="167534" y="850037"/>
                    <a:pt x="147931" y="830433"/>
                    <a:pt x="124595" y="830433"/>
                  </a:cubicBezTo>
                  <a:cubicBezTo>
                    <a:pt x="101258" y="830433"/>
                    <a:pt x="81655" y="850037"/>
                    <a:pt x="81655" y="873373"/>
                  </a:cubicBezTo>
                  <a:close/>
                  <a:moveTo>
                    <a:pt x="898" y="878256"/>
                  </a:moveTo>
                  <a:cubicBezTo>
                    <a:pt x="-4792" y="832394"/>
                    <a:pt x="16774" y="785458"/>
                    <a:pt x="59313" y="760898"/>
                  </a:cubicBezTo>
                  <a:lnTo>
                    <a:pt x="60023" y="760660"/>
                  </a:lnTo>
                  <a:lnTo>
                    <a:pt x="301509" y="256655"/>
                  </a:lnTo>
                  <a:lnTo>
                    <a:pt x="300401" y="253678"/>
                  </a:lnTo>
                  <a:cubicBezTo>
                    <a:pt x="291067" y="193002"/>
                    <a:pt x="332139" y="135127"/>
                    <a:pt x="392815" y="125792"/>
                  </a:cubicBezTo>
                  <a:lnTo>
                    <a:pt x="426561" y="127298"/>
                  </a:lnTo>
                  <a:lnTo>
                    <a:pt x="501833" y="25203"/>
                  </a:lnTo>
                  <a:lnTo>
                    <a:pt x="659591" y="0"/>
                  </a:lnTo>
                  <a:lnTo>
                    <a:pt x="767873" y="94280"/>
                  </a:lnTo>
                  <a:lnTo>
                    <a:pt x="773474" y="129752"/>
                  </a:lnTo>
                  <a:lnTo>
                    <a:pt x="750137" y="133486"/>
                  </a:lnTo>
                  <a:lnTo>
                    <a:pt x="643721" y="50407"/>
                  </a:lnTo>
                  <a:lnTo>
                    <a:pt x="528905" y="68143"/>
                  </a:lnTo>
                  <a:lnTo>
                    <a:pt x="477195" y="147376"/>
                  </a:lnTo>
                  <a:lnTo>
                    <a:pt x="504919" y="176856"/>
                  </a:lnTo>
                  <a:cubicBezTo>
                    <a:pt x="512650" y="189093"/>
                    <a:pt x="518134" y="203037"/>
                    <a:pt x="520701" y="218206"/>
                  </a:cubicBezTo>
                  <a:cubicBezTo>
                    <a:pt x="522451" y="229583"/>
                    <a:pt x="522429" y="240861"/>
                    <a:pt x="520838" y="251739"/>
                  </a:cubicBezTo>
                  <a:lnTo>
                    <a:pt x="512601" y="279384"/>
                  </a:lnTo>
                  <a:lnTo>
                    <a:pt x="572778" y="326714"/>
                  </a:lnTo>
                  <a:lnTo>
                    <a:pt x="687595" y="308045"/>
                  </a:lnTo>
                  <a:lnTo>
                    <a:pt x="763207" y="196028"/>
                  </a:lnTo>
                  <a:lnTo>
                    <a:pt x="785610" y="192294"/>
                  </a:lnTo>
                  <a:lnTo>
                    <a:pt x="791211" y="227766"/>
                  </a:lnTo>
                  <a:lnTo>
                    <a:pt x="718400" y="350984"/>
                  </a:lnTo>
                  <a:lnTo>
                    <a:pt x="560643" y="376188"/>
                  </a:lnTo>
                  <a:lnTo>
                    <a:pt x="481653" y="320430"/>
                  </a:lnTo>
                  <a:lnTo>
                    <a:pt x="469637" y="330704"/>
                  </a:lnTo>
                  <a:lnTo>
                    <a:pt x="462283" y="333441"/>
                  </a:lnTo>
                  <a:lnTo>
                    <a:pt x="252808" y="858867"/>
                  </a:lnTo>
                  <a:lnTo>
                    <a:pt x="444434" y="1190772"/>
                  </a:lnTo>
                  <a:lnTo>
                    <a:pt x="801245" y="1187463"/>
                  </a:lnTo>
                  <a:lnTo>
                    <a:pt x="801245" y="1116815"/>
                  </a:lnTo>
                  <a:cubicBezTo>
                    <a:pt x="801245" y="1067341"/>
                    <a:pt x="841384" y="1027202"/>
                    <a:pt x="890858" y="1027202"/>
                  </a:cubicBezTo>
                  <a:lnTo>
                    <a:pt x="1200123" y="1027202"/>
                  </a:lnTo>
                  <a:lnTo>
                    <a:pt x="1205949" y="998361"/>
                  </a:lnTo>
                  <a:cubicBezTo>
                    <a:pt x="1219557" y="966200"/>
                    <a:pt x="1251412" y="943622"/>
                    <a:pt x="1288518" y="943622"/>
                  </a:cubicBezTo>
                  <a:cubicBezTo>
                    <a:pt x="1305320" y="944554"/>
                    <a:pt x="1318389" y="957623"/>
                    <a:pt x="1318389" y="974426"/>
                  </a:cubicBezTo>
                  <a:lnTo>
                    <a:pt x="1318389" y="1635324"/>
                  </a:lnTo>
                  <a:cubicBezTo>
                    <a:pt x="1318389" y="1652126"/>
                    <a:pt x="1305320" y="1665195"/>
                    <a:pt x="1288518" y="1665195"/>
                  </a:cubicBezTo>
                  <a:cubicBezTo>
                    <a:pt x="1251412" y="1665195"/>
                    <a:pt x="1219557" y="1642617"/>
                    <a:pt x="1205949" y="1610455"/>
                  </a:cubicBezTo>
                  <a:lnTo>
                    <a:pt x="1203531" y="1598487"/>
                  </a:lnTo>
                  <a:lnTo>
                    <a:pt x="890858" y="1598487"/>
                  </a:lnTo>
                  <a:cubicBezTo>
                    <a:pt x="841384" y="1598487"/>
                    <a:pt x="801245" y="1558348"/>
                    <a:pt x="801245" y="1508873"/>
                  </a:cubicBezTo>
                  <a:lnTo>
                    <a:pt x="801245" y="1426032"/>
                  </a:lnTo>
                  <a:lnTo>
                    <a:pt x="379661" y="1429942"/>
                  </a:lnTo>
                  <a:cubicBezTo>
                    <a:pt x="346553" y="1429924"/>
                    <a:pt x="316655" y="1416756"/>
                    <a:pt x="294951" y="1395390"/>
                  </a:cubicBezTo>
                  <a:lnTo>
                    <a:pt x="270560" y="1359849"/>
                  </a:lnTo>
                  <a:lnTo>
                    <a:pt x="263688" y="1352058"/>
                  </a:lnTo>
                  <a:lnTo>
                    <a:pt x="15908" y="922891"/>
                  </a:lnTo>
                  <a:cubicBezTo>
                    <a:pt x="7721" y="908711"/>
                    <a:pt x="2795" y="893543"/>
                    <a:pt x="898" y="878256"/>
                  </a:cubicBezTo>
                  <a:close/>
                </a:path>
              </a:pathLst>
            </a:custGeom>
            <a:solidFill>
              <a:schemeClr val="accent3"/>
            </a:solidFill>
            <a:ln w="9525" cap="flat">
              <a:noFill/>
              <a:prstDash val="solid"/>
              <a:miter/>
            </a:ln>
          </p:spPr>
          <p:txBody>
            <a:bodyPr wrap="square" rtlCol="0" anchor="ctr">
              <a:noAutofit/>
            </a:bodyPr>
            <a:lstStyle/>
            <a:p>
              <a:endParaRPr lang="en-US" dirty="0"/>
            </a:p>
          </p:txBody>
        </p:sp>
        <p:sp>
          <p:nvSpPr>
            <p:cNvPr id="37" name="Freeform: Shape 36"/>
            <p:cNvSpPr/>
            <p:nvPr/>
          </p:nvSpPr>
          <p:spPr>
            <a:xfrm>
              <a:off x="9544125" y="1625233"/>
              <a:ext cx="1756228" cy="275072"/>
            </a:xfrm>
            <a:custGeom>
              <a:avLst/>
              <a:gdLst>
                <a:gd name="connsiteX0" fmla="*/ 2123188 w 2324346"/>
                <a:gd name="connsiteY0" fmla="*/ 127749 h 364054"/>
                <a:gd name="connsiteX1" fmla="*/ 2067056 w 2324346"/>
                <a:gd name="connsiteY1" fmla="*/ 183881 h 364054"/>
                <a:gd name="connsiteX2" fmla="*/ 2123188 w 2324346"/>
                <a:gd name="connsiteY2" fmla="*/ 240013 h 364054"/>
                <a:gd name="connsiteX3" fmla="*/ 2179320 w 2324346"/>
                <a:gd name="connsiteY3" fmla="*/ 183881 h 364054"/>
                <a:gd name="connsiteX4" fmla="*/ 2123188 w 2324346"/>
                <a:gd name="connsiteY4" fmla="*/ 127749 h 364054"/>
                <a:gd name="connsiteX5" fmla="*/ 1803836 w 2324346"/>
                <a:gd name="connsiteY5" fmla="*/ 127749 h 364054"/>
                <a:gd name="connsiteX6" fmla="*/ 1747704 w 2324346"/>
                <a:gd name="connsiteY6" fmla="*/ 183881 h 364054"/>
                <a:gd name="connsiteX7" fmla="*/ 1803836 w 2324346"/>
                <a:gd name="connsiteY7" fmla="*/ 240013 h 364054"/>
                <a:gd name="connsiteX8" fmla="*/ 1859968 w 2324346"/>
                <a:gd name="connsiteY8" fmla="*/ 183881 h 364054"/>
                <a:gd name="connsiteX9" fmla="*/ 1803836 w 2324346"/>
                <a:gd name="connsiteY9" fmla="*/ 127749 h 364054"/>
                <a:gd name="connsiteX10" fmla="*/ 1484484 w 2324346"/>
                <a:gd name="connsiteY10" fmla="*/ 127749 h 364054"/>
                <a:gd name="connsiteX11" fmla="*/ 1428352 w 2324346"/>
                <a:gd name="connsiteY11" fmla="*/ 183881 h 364054"/>
                <a:gd name="connsiteX12" fmla="*/ 1484484 w 2324346"/>
                <a:gd name="connsiteY12" fmla="*/ 240013 h 364054"/>
                <a:gd name="connsiteX13" fmla="*/ 1540616 w 2324346"/>
                <a:gd name="connsiteY13" fmla="*/ 183881 h 364054"/>
                <a:gd name="connsiteX14" fmla="*/ 1484484 w 2324346"/>
                <a:gd name="connsiteY14" fmla="*/ 127749 h 364054"/>
                <a:gd name="connsiteX15" fmla="*/ 1165131 w 2324346"/>
                <a:gd name="connsiteY15" fmla="*/ 127749 h 364054"/>
                <a:gd name="connsiteX16" fmla="*/ 1108999 w 2324346"/>
                <a:gd name="connsiteY16" fmla="*/ 183881 h 364054"/>
                <a:gd name="connsiteX17" fmla="*/ 1165131 w 2324346"/>
                <a:gd name="connsiteY17" fmla="*/ 240013 h 364054"/>
                <a:gd name="connsiteX18" fmla="*/ 1221263 w 2324346"/>
                <a:gd name="connsiteY18" fmla="*/ 183881 h 364054"/>
                <a:gd name="connsiteX19" fmla="*/ 1165131 w 2324346"/>
                <a:gd name="connsiteY19" fmla="*/ 127749 h 364054"/>
                <a:gd name="connsiteX20" fmla="*/ 845779 w 2324346"/>
                <a:gd name="connsiteY20" fmla="*/ 127749 h 364054"/>
                <a:gd name="connsiteX21" fmla="*/ 789647 w 2324346"/>
                <a:gd name="connsiteY21" fmla="*/ 183881 h 364054"/>
                <a:gd name="connsiteX22" fmla="*/ 845779 w 2324346"/>
                <a:gd name="connsiteY22" fmla="*/ 240013 h 364054"/>
                <a:gd name="connsiteX23" fmla="*/ 901911 w 2324346"/>
                <a:gd name="connsiteY23" fmla="*/ 183881 h 364054"/>
                <a:gd name="connsiteX24" fmla="*/ 845779 w 2324346"/>
                <a:gd name="connsiteY24" fmla="*/ 127749 h 364054"/>
                <a:gd name="connsiteX25" fmla="*/ 526427 w 2324346"/>
                <a:gd name="connsiteY25" fmla="*/ 127749 h 364054"/>
                <a:gd name="connsiteX26" fmla="*/ 470295 w 2324346"/>
                <a:gd name="connsiteY26" fmla="*/ 183881 h 364054"/>
                <a:gd name="connsiteX27" fmla="*/ 526427 w 2324346"/>
                <a:gd name="connsiteY27" fmla="*/ 240013 h 364054"/>
                <a:gd name="connsiteX28" fmla="*/ 582559 w 2324346"/>
                <a:gd name="connsiteY28" fmla="*/ 183881 h 364054"/>
                <a:gd name="connsiteX29" fmla="*/ 526427 w 2324346"/>
                <a:gd name="connsiteY29" fmla="*/ 127749 h 364054"/>
                <a:gd name="connsiteX30" fmla="*/ 207075 w 2324346"/>
                <a:gd name="connsiteY30" fmla="*/ 127749 h 364054"/>
                <a:gd name="connsiteX31" fmla="*/ 150943 w 2324346"/>
                <a:gd name="connsiteY31" fmla="*/ 183881 h 364054"/>
                <a:gd name="connsiteX32" fmla="*/ 207075 w 2324346"/>
                <a:gd name="connsiteY32" fmla="*/ 240013 h 364054"/>
                <a:gd name="connsiteX33" fmla="*/ 263207 w 2324346"/>
                <a:gd name="connsiteY33" fmla="*/ 183881 h 364054"/>
                <a:gd name="connsiteX34" fmla="*/ 207075 w 2324346"/>
                <a:gd name="connsiteY34" fmla="*/ 127749 h 364054"/>
                <a:gd name="connsiteX35" fmla="*/ 2123188 w 2324346"/>
                <a:gd name="connsiteY35" fmla="*/ 71617 h 364054"/>
                <a:gd name="connsiteX36" fmla="*/ 2235452 w 2324346"/>
                <a:gd name="connsiteY36" fmla="*/ 183881 h 364054"/>
                <a:gd name="connsiteX37" fmla="*/ 2123188 w 2324346"/>
                <a:gd name="connsiteY37" fmla="*/ 296145 h 364054"/>
                <a:gd name="connsiteX38" fmla="*/ 2010924 w 2324346"/>
                <a:gd name="connsiteY38" fmla="*/ 183881 h 364054"/>
                <a:gd name="connsiteX39" fmla="*/ 2123188 w 2324346"/>
                <a:gd name="connsiteY39" fmla="*/ 71617 h 364054"/>
                <a:gd name="connsiteX40" fmla="*/ 1803836 w 2324346"/>
                <a:gd name="connsiteY40" fmla="*/ 71617 h 364054"/>
                <a:gd name="connsiteX41" fmla="*/ 1916100 w 2324346"/>
                <a:gd name="connsiteY41" fmla="*/ 183881 h 364054"/>
                <a:gd name="connsiteX42" fmla="*/ 1803836 w 2324346"/>
                <a:gd name="connsiteY42" fmla="*/ 296145 h 364054"/>
                <a:gd name="connsiteX43" fmla="*/ 1691572 w 2324346"/>
                <a:gd name="connsiteY43" fmla="*/ 183881 h 364054"/>
                <a:gd name="connsiteX44" fmla="*/ 1803836 w 2324346"/>
                <a:gd name="connsiteY44" fmla="*/ 71617 h 364054"/>
                <a:gd name="connsiteX45" fmla="*/ 1484484 w 2324346"/>
                <a:gd name="connsiteY45" fmla="*/ 71617 h 364054"/>
                <a:gd name="connsiteX46" fmla="*/ 1596748 w 2324346"/>
                <a:gd name="connsiteY46" fmla="*/ 183881 h 364054"/>
                <a:gd name="connsiteX47" fmla="*/ 1484484 w 2324346"/>
                <a:gd name="connsiteY47" fmla="*/ 296145 h 364054"/>
                <a:gd name="connsiteX48" fmla="*/ 1372220 w 2324346"/>
                <a:gd name="connsiteY48" fmla="*/ 183881 h 364054"/>
                <a:gd name="connsiteX49" fmla="*/ 1484484 w 2324346"/>
                <a:gd name="connsiteY49" fmla="*/ 71617 h 364054"/>
                <a:gd name="connsiteX50" fmla="*/ 1165131 w 2324346"/>
                <a:gd name="connsiteY50" fmla="*/ 71617 h 364054"/>
                <a:gd name="connsiteX51" fmla="*/ 1277395 w 2324346"/>
                <a:gd name="connsiteY51" fmla="*/ 183881 h 364054"/>
                <a:gd name="connsiteX52" fmla="*/ 1165131 w 2324346"/>
                <a:gd name="connsiteY52" fmla="*/ 296145 h 364054"/>
                <a:gd name="connsiteX53" fmla="*/ 1052867 w 2324346"/>
                <a:gd name="connsiteY53" fmla="*/ 183881 h 364054"/>
                <a:gd name="connsiteX54" fmla="*/ 1165131 w 2324346"/>
                <a:gd name="connsiteY54" fmla="*/ 71617 h 364054"/>
                <a:gd name="connsiteX55" fmla="*/ 845779 w 2324346"/>
                <a:gd name="connsiteY55" fmla="*/ 71617 h 364054"/>
                <a:gd name="connsiteX56" fmla="*/ 958043 w 2324346"/>
                <a:gd name="connsiteY56" fmla="*/ 183881 h 364054"/>
                <a:gd name="connsiteX57" fmla="*/ 845779 w 2324346"/>
                <a:gd name="connsiteY57" fmla="*/ 296145 h 364054"/>
                <a:gd name="connsiteX58" fmla="*/ 733515 w 2324346"/>
                <a:gd name="connsiteY58" fmla="*/ 183881 h 364054"/>
                <a:gd name="connsiteX59" fmla="*/ 845779 w 2324346"/>
                <a:gd name="connsiteY59" fmla="*/ 71617 h 364054"/>
                <a:gd name="connsiteX60" fmla="*/ 526427 w 2324346"/>
                <a:gd name="connsiteY60" fmla="*/ 71617 h 364054"/>
                <a:gd name="connsiteX61" fmla="*/ 638691 w 2324346"/>
                <a:gd name="connsiteY61" fmla="*/ 183881 h 364054"/>
                <a:gd name="connsiteX62" fmla="*/ 526427 w 2324346"/>
                <a:gd name="connsiteY62" fmla="*/ 296145 h 364054"/>
                <a:gd name="connsiteX63" fmla="*/ 414163 w 2324346"/>
                <a:gd name="connsiteY63" fmla="*/ 183881 h 364054"/>
                <a:gd name="connsiteX64" fmla="*/ 526427 w 2324346"/>
                <a:gd name="connsiteY64" fmla="*/ 71617 h 364054"/>
                <a:gd name="connsiteX65" fmla="*/ 207075 w 2324346"/>
                <a:gd name="connsiteY65" fmla="*/ 71617 h 364054"/>
                <a:gd name="connsiteX66" fmla="*/ 319339 w 2324346"/>
                <a:gd name="connsiteY66" fmla="*/ 183881 h 364054"/>
                <a:gd name="connsiteX67" fmla="*/ 207075 w 2324346"/>
                <a:gd name="connsiteY67" fmla="*/ 296145 h 364054"/>
                <a:gd name="connsiteX68" fmla="*/ 94811 w 2324346"/>
                <a:gd name="connsiteY68" fmla="*/ 183881 h 364054"/>
                <a:gd name="connsiteX69" fmla="*/ 207075 w 2324346"/>
                <a:gd name="connsiteY69" fmla="*/ 71617 h 364054"/>
                <a:gd name="connsiteX70" fmla="*/ 182844 w 2324346"/>
                <a:gd name="connsiteY70" fmla="*/ 45713 h 364054"/>
                <a:gd name="connsiteX71" fmla="*/ 46530 w 2324346"/>
                <a:gd name="connsiteY71" fmla="*/ 182027 h 364054"/>
                <a:gd name="connsiteX72" fmla="*/ 182844 w 2324346"/>
                <a:gd name="connsiteY72" fmla="*/ 318341 h 364054"/>
                <a:gd name="connsiteX73" fmla="*/ 2141502 w 2324346"/>
                <a:gd name="connsiteY73" fmla="*/ 318341 h 364054"/>
                <a:gd name="connsiteX74" fmla="*/ 2277816 w 2324346"/>
                <a:gd name="connsiteY74" fmla="*/ 182027 h 364054"/>
                <a:gd name="connsiteX75" fmla="*/ 2141502 w 2324346"/>
                <a:gd name="connsiteY75" fmla="*/ 45713 h 364054"/>
                <a:gd name="connsiteX76" fmla="*/ 182027 w 2324346"/>
                <a:gd name="connsiteY76" fmla="*/ 0 h 364054"/>
                <a:gd name="connsiteX77" fmla="*/ 2142319 w 2324346"/>
                <a:gd name="connsiteY77" fmla="*/ 0 h 364054"/>
                <a:gd name="connsiteX78" fmla="*/ 2324346 w 2324346"/>
                <a:gd name="connsiteY78" fmla="*/ 182027 h 364054"/>
                <a:gd name="connsiteX79" fmla="*/ 2142319 w 2324346"/>
                <a:gd name="connsiteY79" fmla="*/ 364054 h 364054"/>
                <a:gd name="connsiteX80" fmla="*/ 182027 w 2324346"/>
                <a:gd name="connsiteY80" fmla="*/ 364054 h 364054"/>
                <a:gd name="connsiteX81" fmla="*/ 0 w 2324346"/>
                <a:gd name="connsiteY81" fmla="*/ 182027 h 364054"/>
                <a:gd name="connsiteX82" fmla="*/ 182027 w 2324346"/>
                <a:gd name="connsiteY82" fmla="*/ 0 h 36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2324346" h="364054">
                  <a:moveTo>
                    <a:pt x="2123188" y="127749"/>
                  </a:moveTo>
                  <a:cubicBezTo>
                    <a:pt x="2092187" y="127749"/>
                    <a:pt x="2067056" y="152880"/>
                    <a:pt x="2067056" y="183881"/>
                  </a:cubicBezTo>
                  <a:cubicBezTo>
                    <a:pt x="2067056" y="214882"/>
                    <a:pt x="2092187" y="240013"/>
                    <a:pt x="2123188" y="240013"/>
                  </a:cubicBezTo>
                  <a:cubicBezTo>
                    <a:pt x="2154189" y="240013"/>
                    <a:pt x="2179320" y="214882"/>
                    <a:pt x="2179320" y="183881"/>
                  </a:cubicBezTo>
                  <a:cubicBezTo>
                    <a:pt x="2179320" y="152880"/>
                    <a:pt x="2154189" y="127749"/>
                    <a:pt x="2123188" y="127749"/>
                  </a:cubicBezTo>
                  <a:close/>
                  <a:moveTo>
                    <a:pt x="1803836" y="127749"/>
                  </a:moveTo>
                  <a:cubicBezTo>
                    <a:pt x="1772835" y="127749"/>
                    <a:pt x="1747704" y="152880"/>
                    <a:pt x="1747704" y="183881"/>
                  </a:cubicBezTo>
                  <a:cubicBezTo>
                    <a:pt x="1747704" y="214882"/>
                    <a:pt x="1772835" y="240013"/>
                    <a:pt x="1803836" y="240013"/>
                  </a:cubicBezTo>
                  <a:cubicBezTo>
                    <a:pt x="1834837" y="240013"/>
                    <a:pt x="1859968" y="214882"/>
                    <a:pt x="1859968" y="183881"/>
                  </a:cubicBezTo>
                  <a:cubicBezTo>
                    <a:pt x="1859968" y="152880"/>
                    <a:pt x="1834837" y="127749"/>
                    <a:pt x="1803836" y="127749"/>
                  </a:cubicBezTo>
                  <a:close/>
                  <a:moveTo>
                    <a:pt x="1484484" y="127749"/>
                  </a:moveTo>
                  <a:cubicBezTo>
                    <a:pt x="1453483" y="127749"/>
                    <a:pt x="1428352" y="152880"/>
                    <a:pt x="1428352" y="183881"/>
                  </a:cubicBezTo>
                  <a:cubicBezTo>
                    <a:pt x="1428352" y="214882"/>
                    <a:pt x="1453483" y="240013"/>
                    <a:pt x="1484484" y="240013"/>
                  </a:cubicBezTo>
                  <a:cubicBezTo>
                    <a:pt x="1515485" y="240013"/>
                    <a:pt x="1540616" y="214882"/>
                    <a:pt x="1540616" y="183881"/>
                  </a:cubicBezTo>
                  <a:cubicBezTo>
                    <a:pt x="1540616" y="152880"/>
                    <a:pt x="1515485" y="127749"/>
                    <a:pt x="1484484" y="127749"/>
                  </a:cubicBezTo>
                  <a:close/>
                  <a:moveTo>
                    <a:pt x="1165131" y="127749"/>
                  </a:moveTo>
                  <a:cubicBezTo>
                    <a:pt x="1134130" y="127749"/>
                    <a:pt x="1108999" y="152880"/>
                    <a:pt x="1108999" y="183881"/>
                  </a:cubicBezTo>
                  <a:cubicBezTo>
                    <a:pt x="1108999" y="214882"/>
                    <a:pt x="1134130" y="240013"/>
                    <a:pt x="1165131" y="240013"/>
                  </a:cubicBezTo>
                  <a:cubicBezTo>
                    <a:pt x="1196132" y="240013"/>
                    <a:pt x="1221263" y="214882"/>
                    <a:pt x="1221263" y="183881"/>
                  </a:cubicBezTo>
                  <a:cubicBezTo>
                    <a:pt x="1221263" y="152880"/>
                    <a:pt x="1196132" y="127749"/>
                    <a:pt x="1165131" y="127749"/>
                  </a:cubicBezTo>
                  <a:close/>
                  <a:moveTo>
                    <a:pt x="845779" y="127749"/>
                  </a:moveTo>
                  <a:cubicBezTo>
                    <a:pt x="814778" y="127749"/>
                    <a:pt x="789647" y="152880"/>
                    <a:pt x="789647" y="183881"/>
                  </a:cubicBezTo>
                  <a:cubicBezTo>
                    <a:pt x="789647" y="214882"/>
                    <a:pt x="814778" y="240013"/>
                    <a:pt x="845779" y="240013"/>
                  </a:cubicBezTo>
                  <a:cubicBezTo>
                    <a:pt x="876780" y="240013"/>
                    <a:pt x="901911" y="214882"/>
                    <a:pt x="901911" y="183881"/>
                  </a:cubicBezTo>
                  <a:cubicBezTo>
                    <a:pt x="901911" y="152880"/>
                    <a:pt x="876780" y="127749"/>
                    <a:pt x="845779" y="127749"/>
                  </a:cubicBezTo>
                  <a:close/>
                  <a:moveTo>
                    <a:pt x="526427" y="127749"/>
                  </a:moveTo>
                  <a:cubicBezTo>
                    <a:pt x="495426" y="127749"/>
                    <a:pt x="470295" y="152880"/>
                    <a:pt x="470295" y="183881"/>
                  </a:cubicBezTo>
                  <a:cubicBezTo>
                    <a:pt x="470295" y="214882"/>
                    <a:pt x="495426" y="240013"/>
                    <a:pt x="526427" y="240013"/>
                  </a:cubicBezTo>
                  <a:cubicBezTo>
                    <a:pt x="557428" y="240013"/>
                    <a:pt x="582559" y="214882"/>
                    <a:pt x="582559" y="183881"/>
                  </a:cubicBezTo>
                  <a:cubicBezTo>
                    <a:pt x="582559" y="152880"/>
                    <a:pt x="557428" y="127749"/>
                    <a:pt x="526427" y="127749"/>
                  </a:cubicBezTo>
                  <a:close/>
                  <a:moveTo>
                    <a:pt x="207075" y="127749"/>
                  </a:moveTo>
                  <a:cubicBezTo>
                    <a:pt x="176074" y="127749"/>
                    <a:pt x="150943" y="152880"/>
                    <a:pt x="150943" y="183881"/>
                  </a:cubicBezTo>
                  <a:cubicBezTo>
                    <a:pt x="150943" y="214882"/>
                    <a:pt x="176074" y="240013"/>
                    <a:pt x="207075" y="240013"/>
                  </a:cubicBezTo>
                  <a:cubicBezTo>
                    <a:pt x="238076" y="240013"/>
                    <a:pt x="263207" y="214882"/>
                    <a:pt x="263207" y="183881"/>
                  </a:cubicBezTo>
                  <a:cubicBezTo>
                    <a:pt x="263207" y="152880"/>
                    <a:pt x="238076" y="127749"/>
                    <a:pt x="207075" y="127749"/>
                  </a:cubicBezTo>
                  <a:close/>
                  <a:moveTo>
                    <a:pt x="2123188" y="71617"/>
                  </a:moveTo>
                  <a:cubicBezTo>
                    <a:pt x="2185190" y="71617"/>
                    <a:pt x="2235452" y="121879"/>
                    <a:pt x="2235452" y="183881"/>
                  </a:cubicBezTo>
                  <a:cubicBezTo>
                    <a:pt x="2235452" y="245883"/>
                    <a:pt x="2185190" y="296145"/>
                    <a:pt x="2123188" y="296145"/>
                  </a:cubicBezTo>
                  <a:cubicBezTo>
                    <a:pt x="2061186" y="296145"/>
                    <a:pt x="2010924" y="245883"/>
                    <a:pt x="2010924" y="183881"/>
                  </a:cubicBezTo>
                  <a:cubicBezTo>
                    <a:pt x="2010924" y="121879"/>
                    <a:pt x="2061186" y="71617"/>
                    <a:pt x="2123188" y="71617"/>
                  </a:cubicBezTo>
                  <a:close/>
                  <a:moveTo>
                    <a:pt x="1803836" y="71617"/>
                  </a:moveTo>
                  <a:cubicBezTo>
                    <a:pt x="1865838" y="71617"/>
                    <a:pt x="1916100" y="121879"/>
                    <a:pt x="1916100" y="183881"/>
                  </a:cubicBezTo>
                  <a:cubicBezTo>
                    <a:pt x="1916100" y="245883"/>
                    <a:pt x="1865838" y="296145"/>
                    <a:pt x="1803836" y="296145"/>
                  </a:cubicBezTo>
                  <a:cubicBezTo>
                    <a:pt x="1741834" y="296145"/>
                    <a:pt x="1691572" y="245883"/>
                    <a:pt x="1691572" y="183881"/>
                  </a:cubicBezTo>
                  <a:cubicBezTo>
                    <a:pt x="1691572" y="121879"/>
                    <a:pt x="1741834" y="71617"/>
                    <a:pt x="1803836" y="71617"/>
                  </a:cubicBezTo>
                  <a:close/>
                  <a:moveTo>
                    <a:pt x="1484484" y="71617"/>
                  </a:moveTo>
                  <a:cubicBezTo>
                    <a:pt x="1546486" y="71617"/>
                    <a:pt x="1596748" y="121879"/>
                    <a:pt x="1596748" y="183881"/>
                  </a:cubicBezTo>
                  <a:cubicBezTo>
                    <a:pt x="1596748" y="245883"/>
                    <a:pt x="1546486" y="296145"/>
                    <a:pt x="1484484" y="296145"/>
                  </a:cubicBezTo>
                  <a:cubicBezTo>
                    <a:pt x="1422482" y="296145"/>
                    <a:pt x="1372220" y="245883"/>
                    <a:pt x="1372220" y="183881"/>
                  </a:cubicBezTo>
                  <a:cubicBezTo>
                    <a:pt x="1372220" y="121879"/>
                    <a:pt x="1422482" y="71617"/>
                    <a:pt x="1484484" y="71617"/>
                  </a:cubicBezTo>
                  <a:close/>
                  <a:moveTo>
                    <a:pt x="1165131" y="71617"/>
                  </a:moveTo>
                  <a:cubicBezTo>
                    <a:pt x="1227133" y="71617"/>
                    <a:pt x="1277395" y="121879"/>
                    <a:pt x="1277395" y="183881"/>
                  </a:cubicBezTo>
                  <a:cubicBezTo>
                    <a:pt x="1277395" y="245883"/>
                    <a:pt x="1227133" y="296145"/>
                    <a:pt x="1165131" y="296145"/>
                  </a:cubicBezTo>
                  <a:cubicBezTo>
                    <a:pt x="1103129" y="296145"/>
                    <a:pt x="1052867" y="245883"/>
                    <a:pt x="1052867" y="183881"/>
                  </a:cubicBezTo>
                  <a:cubicBezTo>
                    <a:pt x="1052867" y="121879"/>
                    <a:pt x="1103129" y="71617"/>
                    <a:pt x="1165131" y="71617"/>
                  </a:cubicBezTo>
                  <a:close/>
                  <a:moveTo>
                    <a:pt x="845779" y="71617"/>
                  </a:moveTo>
                  <a:cubicBezTo>
                    <a:pt x="907781" y="71617"/>
                    <a:pt x="958043" y="121879"/>
                    <a:pt x="958043" y="183881"/>
                  </a:cubicBezTo>
                  <a:cubicBezTo>
                    <a:pt x="958043" y="245883"/>
                    <a:pt x="907781" y="296145"/>
                    <a:pt x="845779" y="296145"/>
                  </a:cubicBezTo>
                  <a:cubicBezTo>
                    <a:pt x="783777" y="296145"/>
                    <a:pt x="733515" y="245883"/>
                    <a:pt x="733515" y="183881"/>
                  </a:cubicBezTo>
                  <a:cubicBezTo>
                    <a:pt x="733515" y="121879"/>
                    <a:pt x="783777" y="71617"/>
                    <a:pt x="845779" y="71617"/>
                  </a:cubicBezTo>
                  <a:close/>
                  <a:moveTo>
                    <a:pt x="526427" y="71617"/>
                  </a:moveTo>
                  <a:cubicBezTo>
                    <a:pt x="588429" y="71617"/>
                    <a:pt x="638691" y="121879"/>
                    <a:pt x="638691" y="183881"/>
                  </a:cubicBezTo>
                  <a:cubicBezTo>
                    <a:pt x="638691" y="245883"/>
                    <a:pt x="588429" y="296145"/>
                    <a:pt x="526427" y="296145"/>
                  </a:cubicBezTo>
                  <a:cubicBezTo>
                    <a:pt x="464425" y="296145"/>
                    <a:pt x="414163" y="245883"/>
                    <a:pt x="414163" y="183881"/>
                  </a:cubicBezTo>
                  <a:cubicBezTo>
                    <a:pt x="414163" y="121879"/>
                    <a:pt x="464425" y="71617"/>
                    <a:pt x="526427" y="71617"/>
                  </a:cubicBezTo>
                  <a:close/>
                  <a:moveTo>
                    <a:pt x="207075" y="71617"/>
                  </a:moveTo>
                  <a:cubicBezTo>
                    <a:pt x="269077" y="71617"/>
                    <a:pt x="319339" y="121879"/>
                    <a:pt x="319339" y="183881"/>
                  </a:cubicBezTo>
                  <a:cubicBezTo>
                    <a:pt x="319339" y="245883"/>
                    <a:pt x="269077" y="296145"/>
                    <a:pt x="207075" y="296145"/>
                  </a:cubicBezTo>
                  <a:cubicBezTo>
                    <a:pt x="145073" y="296145"/>
                    <a:pt x="94811" y="245883"/>
                    <a:pt x="94811" y="183881"/>
                  </a:cubicBezTo>
                  <a:cubicBezTo>
                    <a:pt x="94811" y="121879"/>
                    <a:pt x="145073" y="71617"/>
                    <a:pt x="207075" y="71617"/>
                  </a:cubicBezTo>
                  <a:close/>
                  <a:moveTo>
                    <a:pt x="182844" y="45713"/>
                  </a:moveTo>
                  <a:cubicBezTo>
                    <a:pt x="107560" y="45713"/>
                    <a:pt x="46530" y="106743"/>
                    <a:pt x="46530" y="182027"/>
                  </a:cubicBezTo>
                  <a:cubicBezTo>
                    <a:pt x="46530" y="257311"/>
                    <a:pt x="107560" y="318341"/>
                    <a:pt x="182844" y="318341"/>
                  </a:cubicBezTo>
                  <a:lnTo>
                    <a:pt x="2141502" y="318341"/>
                  </a:lnTo>
                  <a:cubicBezTo>
                    <a:pt x="2216786" y="318341"/>
                    <a:pt x="2277816" y="257311"/>
                    <a:pt x="2277816" y="182027"/>
                  </a:cubicBezTo>
                  <a:cubicBezTo>
                    <a:pt x="2277816" y="106743"/>
                    <a:pt x="2216786" y="45713"/>
                    <a:pt x="2141502" y="45713"/>
                  </a:cubicBezTo>
                  <a:close/>
                  <a:moveTo>
                    <a:pt x="182027" y="0"/>
                  </a:moveTo>
                  <a:lnTo>
                    <a:pt x="2142319" y="0"/>
                  </a:lnTo>
                  <a:cubicBezTo>
                    <a:pt x="2242850" y="0"/>
                    <a:pt x="2324346" y="81496"/>
                    <a:pt x="2324346" y="182027"/>
                  </a:cubicBezTo>
                  <a:cubicBezTo>
                    <a:pt x="2324346" y="282558"/>
                    <a:pt x="2242850" y="364054"/>
                    <a:pt x="2142319" y="364054"/>
                  </a:cubicBezTo>
                  <a:lnTo>
                    <a:pt x="182027" y="364054"/>
                  </a:lnTo>
                  <a:cubicBezTo>
                    <a:pt x="81496" y="364054"/>
                    <a:pt x="0" y="282558"/>
                    <a:pt x="0" y="182027"/>
                  </a:cubicBezTo>
                  <a:cubicBezTo>
                    <a:pt x="0" y="81496"/>
                    <a:pt x="81496" y="0"/>
                    <a:pt x="1820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38" name="Group 37"/>
          <p:cNvGrpSpPr/>
          <p:nvPr/>
        </p:nvGrpSpPr>
        <p:grpSpPr>
          <a:xfrm>
            <a:off x="9167823" y="797724"/>
            <a:ext cx="569925" cy="1063723"/>
            <a:chOff x="3501573" y="3178068"/>
            <a:chExt cx="1340594" cy="2737840"/>
          </a:xfrm>
        </p:grpSpPr>
        <p:sp>
          <p:nvSpPr>
            <p:cNvPr id="39" name="Freeform: Shape 38"/>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40" name="Freeform: Shape 39"/>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41" name="Freeform: Shape 40"/>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42" name="Freeform: Shape 41"/>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43" name="Freeform: Shape 42"/>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chemeClr val="accent4"/>
            </a:solidFill>
            <a:ln w="9525" cap="flat">
              <a:noFill/>
              <a:prstDash val="solid"/>
              <a:miter/>
            </a:ln>
          </p:spPr>
          <p:txBody>
            <a:bodyPr rtlCol="0" anchor="ctr"/>
            <a:lstStyle/>
            <a:p>
              <a:endParaRPr lang="en-US"/>
            </a:p>
          </p:txBody>
        </p:sp>
        <p:sp>
          <p:nvSpPr>
            <p:cNvPr id="44" name="Freeform: Shape 43"/>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45" name="Group 44"/>
            <p:cNvGrpSpPr/>
            <p:nvPr/>
          </p:nvGrpSpPr>
          <p:grpSpPr>
            <a:xfrm>
              <a:off x="4088508" y="5635852"/>
              <a:ext cx="173080" cy="173080"/>
              <a:chOff x="6768665" y="6038214"/>
              <a:chExt cx="147968" cy="147968"/>
            </a:xfrm>
          </p:grpSpPr>
          <p:sp>
            <p:nvSpPr>
              <p:cNvPr id="49" name="Oval 48"/>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Shape 45"/>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1" fmla="*/ 614149 w 1119116"/>
                <a:gd name="connsiteY0-2" fmla="*/ 0 h 2330356"/>
                <a:gd name="connsiteX1-3" fmla="*/ 1115704 w 1119116"/>
                <a:gd name="connsiteY1-4" fmla="*/ 3412 h 2330356"/>
                <a:gd name="connsiteX2-5" fmla="*/ 1119116 w 1119116"/>
                <a:gd name="connsiteY2-6" fmla="*/ 2330356 h 2330356"/>
                <a:gd name="connsiteX3-7" fmla="*/ 0 w 1119116"/>
                <a:gd name="connsiteY3-8" fmla="*/ 2330356 h 2330356"/>
                <a:gd name="connsiteX4-9" fmla="*/ 614149 w 1119116"/>
                <a:gd name="connsiteY4-10" fmla="*/ 0 h 233035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solidFill>
                  <a:schemeClr val="tx1"/>
                </a:solidFill>
              </a:endParaRPr>
            </a:p>
          </p:txBody>
        </p:sp>
        <p:sp>
          <p:nvSpPr>
            <p:cNvPr id="47" name="Rectangle: Rounded Corners 46"/>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Freeform: Shape 50"/>
          <p:cNvSpPr/>
          <p:nvPr/>
        </p:nvSpPr>
        <p:spPr>
          <a:xfrm>
            <a:off x="9254490" y="1252220"/>
            <a:ext cx="356235" cy="31115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1" fmla="*/ 1869041 w 3738080"/>
              <a:gd name="connsiteY0-2" fmla="*/ 1997576 h 2751770"/>
              <a:gd name="connsiteX1-3" fmla="*/ 2246138 w 3738080"/>
              <a:gd name="connsiteY1-4" fmla="*/ 2374673 h 2751770"/>
              <a:gd name="connsiteX2-5" fmla="*/ 1869041 w 3738080"/>
              <a:gd name="connsiteY2-6" fmla="*/ 2751770 h 2751770"/>
              <a:gd name="connsiteX3-7" fmla="*/ 1491944 w 3738080"/>
              <a:gd name="connsiteY3-8" fmla="*/ 2374673 h 2751770"/>
              <a:gd name="connsiteX4-9" fmla="*/ 1869041 w 3738080"/>
              <a:gd name="connsiteY4-10" fmla="*/ 1997576 h 2751770"/>
              <a:gd name="connsiteX5-11" fmla="*/ 2624294 w 3738080"/>
              <a:gd name="connsiteY5-12" fmla="*/ 1992174 h 2751770"/>
              <a:gd name="connsiteX6-13" fmla="*/ 2632248 w 3738080"/>
              <a:gd name="connsiteY6-14" fmla="*/ 1992174 h 2751770"/>
              <a:gd name="connsiteX7-15" fmla="*/ 2624294 w 3738080"/>
              <a:gd name="connsiteY7-16" fmla="*/ 1992174 h 2751770"/>
              <a:gd name="connsiteX8-17" fmla="*/ 1858846 w 3738080"/>
              <a:gd name="connsiteY8-18" fmla="*/ 1306247 h 2751770"/>
              <a:gd name="connsiteX9-19" fmla="*/ 2645621 w 3738080"/>
              <a:gd name="connsiteY9-20" fmla="*/ 1504218 h 2751770"/>
              <a:gd name="connsiteX10-21" fmla="*/ 2795575 w 3738080"/>
              <a:gd name="connsiteY10-22" fmla="*/ 1757331 h 2751770"/>
              <a:gd name="connsiteX11-23" fmla="*/ 2539052 w 3738080"/>
              <a:gd name="connsiteY11-24" fmla="*/ 1841672 h 2751770"/>
              <a:gd name="connsiteX12-25" fmla="*/ 1353947 w 3738080"/>
              <a:gd name="connsiteY12-26" fmla="*/ 1778974 h 2751770"/>
              <a:gd name="connsiteX13-27" fmla="*/ 982333 w 3738080"/>
              <a:gd name="connsiteY13-28" fmla="*/ 1780833 h 2751770"/>
              <a:gd name="connsiteX14-29" fmla="*/ 966756 w 3738080"/>
              <a:gd name="connsiteY14-30" fmla="*/ 1667407 h 2751770"/>
              <a:gd name="connsiteX15-31" fmla="*/ 1217540 w 3738080"/>
              <a:gd name="connsiteY15-32" fmla="*/ 1445700 h 2751770"/>
              <a:gd name="connsiteX16-33" fmla="*/ 1858846 w 3738080"/>
              <a:gd name="connsiteY16-34" fmla="*/ 1306247 h 2751770"/>
              <a:gd name="connsiteX17-35" fmla="*/ 1828129 w 3738080"/>
              <a:gd name="connsiteY17-36" fmla="*/ 650059 h 2751770"/>
              <a:gd name="connsiteX18-37" fmla="*/ 3108200 w 3738080"/>
              <a:gd name="connsiteY18-38" fmla="*/ 1008980 h 2751770"/>
              <a:gd name="connsiteX19-39" fmla="*/ 3258155 w 3738080"/>
              <a:gd name="connsiteY19-40" fmla="*/ 1319033 h 2751770"/>
              <a:gd name="connsiteX20-41" fmla="*/ 2937692 w 3738080"/>
              <a:gd name="connsiteY20-42" fmla="*/ 1304637 h 2751770"/>
              <a:gd name="connsiteX21-43" fmla="*/ 763561 w 3738080"/>
              <a:gd name="connsiteY21-44" fmla="*/ 1325535 h 2751770"/>
              <a:gd name="connsiteX22-45" fmla="*/ 464412 w 3738080"/>
              <a:gd name="connsiteY22-46" fmla="*/ 1278813 h 2751770"/>
              <a:gd name="connsiteX23-47" fmla="*/ 450482 w 3738080"/>
              <a:gd name="connsiteY23-48" fmla="*/ 1202928 h 2751770"/>
              <a:gd name="connsiteX24-49" fmla="*/ 622892 w 3738080"/>
              <a:gd name="connsiteY24-50" fmla="*/ 1008979 h 2751770"/>
              <a:gd name="connsiteX25-51" fmla="*/ 1828129 w 3738080"/>
              <a:gd name="connsiteY25-52" fmla="*/ 650059 h 2751770"/>
              <a:gd name="connsiteX26-53" fmla="*/ 1764313 w 3738080"/>
              <a:gd name="connsiteY26-54" fmla="*/ 591 h 2751770"/>
              <a:gd name="connsiteX27-55" fmla="*/ 3559697 w 3738080"/>
              <a:gd name="connsiteY27-56" fmla="*/ 547180 h 2751770"/>
              <a:gd name="connsiteX28-57" fmla="*/ 3709650 w 3738080"/>
              <a:gd name="connsiteY28-58" fmla="*/ 882310 h 2751770"/>
              <a:gd name="connsiteX29-59" fmla="*/ 3367875 w 3738080"/>
              <a:gd name="connsiteY29-60" fmla="*/ 834477 h 2751770"/>
              <a:gd name="connsiteX30-61" fmla="*/ 318417 w 3738080"/>
              <a:gd name="connsiteY30-62" fmla="*/ 884635 h 2751770"/>
              <a:gd name="connsiteX31-63" fmla="*/ 19267 w 3738080"/>
              <a:gd name="connsiteY31-64" fmla="*/ 846272 h 2751770"/>
              <a:gd name="connsiteX32-65" fmla="*/ 275 w 3738080"/>
              <a:gd name="connsiteY32-66" fmla="*/ 760137 h 2751770"/>
              <a:gd name="connsiteX33-67" fmla="*/ 173484 w 3738080"/>
              <a:gd name="connsiteY33-68" fmla="*/ 547180 h 2751770"/>
              <a:gd name="connsiteX34-69" fmla="*/ 1764313 w 3738080"/>
              <a:gd name="connsiteY34-70" fmla="*/ 591 h 2751770"/>
              <a:gd name="connsiteX0-71" fmla="*/ 1869041 w 3738080"/>
              <a:gd name="connsiteY0-72" fmla="*/ 1997576 h 2751770"/>
              <a:gd name="connsiteX1-73" fmla="*/ 2246138 w 3738080"/>
              <a:gd name="connsiteY1-74" fmla="*/ 2374673 h 2751770"/>
              <a:gd name="connsiteX2-75" fmla="*/ 1869041 w 3738080"/>
              <a:gd name="connsiteY2-76" fmla="*/ 2751770 h 2751770"/>
              <a:gd name="connsiteX3-77" fmla="*/ 1491944 w 3738080"/>
              <a:gd name="connsiteY3-78" fmla="*/ 2374673 h 2751770"/>
              <a:gd name="connsiteX4-79" fmla="*/ 1869041 w 3738080"/>
              <a:gd name="connsiteY4-80" fmla="*/ 1997576 h 2751770"/>
              <a:gd name="connsiteX5-81" fmla="*/ 1858846 w 3738080"/>
              <a:gd name="connsiteY5-82" fmla="*/ 1306247 h 2751770"/>
              <a:gd name="connsiteX6-83" fmla="*/ 2645621 w 3738080"/>
              <a:gd name="connsiteY6-84" fmla="*/ 1504218 h 2751770"/>
              <a:gd name="connsiteX7-85" fmla="*/ 2795575 w 3738080"/>
              <a:gd name="connsiteY7-86" fmla="*/ 1757331 h 2751770"/>
              <a:gd name="connsiteX8-87" fmla="*/ 2539052 w 3738080"/>
              <a:gd name="connsiteY8-88" fmla="*/ 1841672 h 2751770"/>
              <a:gd name="connsiteX9-89" fmla="*/ 1353947 w 3738080"/>
              <a:gd name="connsiteY9-90" fmla="*/ 1778974 h 2751770"/>
              <a:gd name="connsiteX10-91" fmla="*/ 982333 w 3738080"/>
              <a:gd name="connsiteY10-92" fmla="*/ 1780833 h 2751770"/>
              <a:gd name="connsiteX11-93" fmla="*/ 966756 w 3738080"/>
              <a:gd name="connsiteY11-94" fmla="*/ 1667407 h 2751770"/>
              <a:gd name="connsiteX12-95" fmla="*/ 1217540 w 3738080"/>
              <a:gd name="connsiteY12-96" fmla="*/ 1445700 h 2751770"/>
              <a:gd name="connsiteX13-97" fmla="*/ 1858846 w 3738080"/>
              <a:gd name="connsiteY13-98" fmla="*/ 1306247 h 2751770"/>
              <a:gd name="connsiteX14-99" fmla="*/ 1828129 w 3738080"/>
              <a:gd name="connsiteY14-100" fmla="*/ 650059 h 2751770"/>
              <a:gd name="connsiteX15-101" fmla="*/ 3108200 w 3738080"/>
              <a:gd name="connsiteY15-102" fmla="*/ 1008980 h 2751770"/>
              <a:gd name="connsiteX16-103" fmla="*/ 3258155 w 3738080"/>
              <a:gd name="connsiteY16-104" fmla="*/ 1319033 h 2751770"/>
              <a:gd name="connsiteX17-105" fmla="*/ 2937692 w 3738080"/>
              <a:gd name="connsiteY17-106" fmla="*/ 1304637 h 2751770"/>
              <a:gd name="connsiteX18-107" fmla="*/ 763561 w 3738080"/>
              <a:gd name="connsiteY18-108" fmla="*/ 1325535 h 2751770"/>
              <a:gd name="connsiteX19-109" fmla="*/ 464412 w 3738080"/>
              <a:gd name="connsiteY19-110" fmla="*/ 1278813 h 2751770"/>
              <a:gd name="connsiteX20-111" fmla="*/ 450482 w 3738080"/>
              <a:gd name="connsiteY20-112" fmla="*/ 1202928 h 2751770"/>
              <a:gd name="connsiteX21-113" fmla="*/ 622892 w 3738080"/>
              <a:gd name="connsiteY21-114" fmla="*/ 1008979 h 2751770"/>
              <a:gd name="connsiteX22-115" fmla="*/ 1828129 w 3738080"/>
              <a:gd name="connsiteY22-116" fmla="*/ 650059 h 2751770"/>
              <a:gd name="connsiteX23-117" fmla="*/ 1764313 w 3738080"/>
              <a:gd name="connsiteY23-118" fmla="*/ 591 h 2751770"/>
              <a:gd name="connsiteX24-119" fmla="*/ 3559697 w 3738080"/>
              <a:gd name="connsiteY24-120" fmla="*/ 547180 h 2751770"/>
              <a:gd name="connsiteX25-121" fmla="*/ 3709650 w 3738080"/>
              <a:gd name="connsiteY25-122" fmla="*/ 882310 h 2751770"/>
              <a:gd name="connsiteX26-123" fmla="*/ 3367875 w 3738080"/>
              <a:gd name="connsiteY26-124" fmla="*/ 834477 h 2751770"/>
              <a:gd name="connsiteX27-125" fmla="*/ 318417 w 3738080"/>
              <a:gd name="connsiteY27-126" fmla="*/ 884635 h 2751770"/>
              <a:gd name="connsiteX28-127" fmla="*/ 19267 w 3738080"/>
              <a:gd name="connsiteY28-128" fmla="*/ 846272 h 2751770"/>
              <a:gd name="connsiteX29-129" fmla="*/ 275 w 3738080"/>
              <a:gd name="connsiteY29-130" fmla="*/ 760137 h 2751770"/>
              <a:gd name="connsiteX30-131" fmla="*/ 173484 w 3738080"/>
              <a:gd name="connsiteY30-132" fmla="*/ 547180 h 2751770"/>
              <a:gd name="connsiteX31-133" fmla="*/ 1764313 w 3738080"/>
              <a:gd name="connsiteY31-134" fmla="*/ 591 h 275177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1"/>
          <a:stretch>
            <a:fillRect/>
          </a:stretch>
        </p:blipFill>
        <p:spPr>
          <a:xfrm>
            <a:off x="2196465" y="3738880"/>
            <a:ext cx="3334385" cy="596265"/>
          </a:xfrm>
          <a:prstGeom prst="rect">
            <a:avLst/>
          </a:prstGeom>
        </p:spPr>
      </p:pic>
      <p:pic>
        <p:nvPicPr>
          <p:cNvPr id="102" name="Picture 101"/>
          <p:cNvPicPr/>
          <p:nvPr/>
        </p:nvPicPr>
        <p:blipFill>
          <a:blip r:embed="rId2"/>
          <a:stretch>
            <a:fillRect/>
          </a:stretch>
        </p:blipFill>
        <p:spPr>
          <a:xfrm>
            <a:off x="974725" y="1868170"/>
            <a:ext cx="2148840" cy="1644650"/>
          </a:xfrm>
          <a:prstGeom prst="rect">
            <a:avLst/>
          </a:prstGeom>
          <a:noFill/>
          <a:ln w="9525">
            <a:noFill/>
          </a:ln>
        </p:spPr>
      </p:pic>
      <p:pic>
        <p:nvPicPr>
          <p:cNvPr id="101" name="Picture 100"/>
          <p:cNvPicPr/>
          <p:nvPr/>
        </p:nvPicPr>
        <p:blipFill>
          <a:blip r:embed="rId3"/>
          <a:stretch>
            <a:fillRect/>
          </a:stretch>
        </p:blipFill>
        <p:spPr>
          <a:xfrm>
            <a:off x="3378835" y="1845945"/>
            <a:ext cx="2165350" cy="1707515"/>
          </a:xfrm>
          <a:prstGeom prst="rect">
            <a:avLst/>
          </a:prstGeom>
          <a:noFill/>
          <a:ln w="9525">
            <a:noFill/>
          </a:ln>
        </p:spPr>
      </p:pic>
      <p:pic>
        <p:nvPicPr>
          <p:cNvPr id="107" name="Picture 106"/>
          <p:cNvPicPr/>
          <p:nvPr/>
        </p:nvPicPr>
        <p:blipFill>
          <a:blip r:embed="rId4"/>
          <a:stretch>
            <a:fillRect/>
          </a:stretch>
        </p:blipFill>
        <p:spPr>
          <a:xfrm>
            <a:off x="8170545" y="1866265"/>
            <a:ext cx="2249170" cy="1710690"/>
          </a:xfrm>
          <a:prstGeom prst="rect">
            <a:avLst/>
          </a:prstGeom>
          <a:noFill/>
          <a:ln w="9525">
            <a:noFill/>
          </a:ln>
        </p:spPr>
      </p:pic>
      <p:pic>
        <p:nvPicPr>
          <p:cNvPr id="25" name="Picture 24"/>
          <p:cNvPicPr/>
          <p:nvPr/>
        </p:nvPicPr>
        <p:blipFill>
          <a:blip r:embed="rId5"/>
          <a:stretch>
            <a:fillRect/>
          </a:stretch>
        </p:blipFill>
        <p:spPr>
          <a:xfrm>
            <a:off x="5792470" y="1856740"/>
            <a:ext cx="2176145" cy="165544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9099" y="4100308"/>
            <a:ext cx="8279346" cy="768350"/>
          </a:xfrm>
          <a:prstGeom prst="rect">
            <a:avLst/>
          </a:prstGeom>
          <a:noFill/>
        </p:spPr>
        <p:txBody>
          <a:bodyPr wrap="square" rtlCol="0" anchor="ctr">
            <a:spAutoFit/>
          </a:bodyPr>
          <a:lstStyle/>
          <a:p>
            <a:pPr algn="ctr"/>
            <a:r>
              <a:rPr lang="en-US" altLang="ko-KR" sz="4400" b="1" dirty="0">
                <a:solidFill>
                  <a:schemeClr val="bg1"/>
                </a:solidFill>
                <a:latin typeface="+mj-lt"/>
                <a:cs typeface="Arial" panose="020B0604020202020204" pitchFamily="34" charset="0"/>
              </a:rPr>
              <a:t>Terima Kasih</a:t>
            </a:r>
            <a:endParaRPr lang="en-US" altLang="ko-KR" sz="4400" b="1" dirty="0">
              <a:solidFill>
                <a:schemeClr val="bg1"/>
              </a:solidFill>
              <a:latin typeface="+mj-lt"/>
              <a:cs typeface="Arial" panose="020B0604020202020204" pitchFamily="34" charset="0"/>
            </a:endParaRPr>
          </a:p>
        </p:txBody>
      </p:sp>
      <p:sp>
        <p:nvSpPr>
          <p:cNvPr id="6" name="Rectangle 5"/>
          <p:cNvSpPr/>
          <p:nvPr/>
        </p:nvSpPr>
        <p:spPr>
          <a:xfrm>
            <a:off x="1543050" y="5476875"/>
            <a:ext cx="878205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p:cNvSpPr/>
          <p:nvPr/>
        </p:nvSpPr>
        <p:spPr>
          <a:xfrm>
            <a:off x="0" y="2378109"/>
            <a:ext cx="4706782" cy="1794817"/>
          </a:xfrm>
          <a:custGeom>
            <a:avLst/>
            <a:gdLst>
              <a:gd name="connsiteX0" fmla="*/ 949937 w 4706782"/>
              <a:gd name="connsiteY0" fmla="*/ 813733 h 1794817"/>
              <a:gd name="connsiteX1" fmla="*/ 936549 w 4706782"/>
              <a:gd name="connsiteY1" fmla="*/ 828285 h 1794817"/>
              <a:gd name="connsiteX2" fmla="*/ 936549 w 4706782"/>
              <a:gd name="connsiteY2" fmla="*/ 914431 h 1794817"/>
              <a:gd name="connsiteX3" fmla="*/ 936549 w 4706782"/>
              <a:gd name="connsiteY3" fmla="*/ 997667 h 1794817"/>
              <a:gd name="connsiteX4" fmla="*/ 951101 w 4706782"/>
              <a:gd name="connsiteY4" fmla="*/ 1012800 h 1794817"/>
              <a:gd name="connsiteX5" fmla="*/ 965653 w 4706782"/>
              <a:gd name="connsiteY5" fmla="*/ 997667 h 1794817"/>
              <a:gd name="connsiteX6" fmla="*/ 965071 w 4706782"/>
              <a:gd name="connsiteY6" fmla="*/ 827702 h 1794817"/>
              <a:gd name="connsiteX7" fmla="*/ 949937 w 4706782"/>
              <a:gd name="connsiteY7" fmla="*/ 813733 h 1794817"/>
              <a:gd name="connsiteX8" fmla="*/ 792778 w 4706782"/>
              <a:gd name="connsiteY8" fmla="*/ 766003 h 1794817"/>
              <a:gd name="connsiteX9" fmla="*/ 780555 w 4706782"/>
              <a:gd name="connsiteY9" fmla="*/ 778809 h 1794817"/>
              <a:gd name="connsiteX10" fmla="*/ 780555 w 4706782"/>
              <a:gd name="connsiteY10" fmla="*/ 813151 h 1794817"/>
              <a:gd name="connsiteX11" fmla="*/ 779973 w 4706782"/>
              <a:gd name="connsiteY11" fmla="*/ 813151 h 1794817"/>
              <a:gd name="connsiteX12" fmla="*/ 779973 w 4706782"/>
              <a:gd name="connsiteY12" fmla="*/ 845747 h 1794817"/>
              <a:gd name="connsiteX13" fmla="*/ 760183 w 4706782"/>
              <a:gd name="connsiteY13" fmla="*/ 864955 h 1794817"/>
              <a:gd name="connsiteX14" fmla="*/ 718274 w 4706782"/>
              <a:gd name="connsiteY14" fmla="*/ 864955 h 1794817"/>
              <a:gd name="connsiteX15" fmla="*/ 705468 w 4706782"/>
              <a:gd name="connsiteY15" fmla="*/ 876596 h 1794817"/>
              <a:gd name="connsiteX16" fmla="*/ 722930 w 4706782"/>
              <a:gd name="connsiteY16" fmla="*/ 903371 h 1794817"/>
              <a:gd name="connsiteX17" fmla="*/ 729332 w 4706782"/>
              <a:gd name="connsiteY17" fmla="*/ 917923 h 1794817"/>
              <a:gd name="connsiteX18" fmla="*/ 729332 w 4706782"/>
              <a:gd name="connsiteY18" fmla="*/ 997085 h 1794817"/>
              <a:gd name="connsiteX19" fmla="*/ 745049 w 4706782"/>
              <a:gd name="connsiteY19" fmla="*/ 1012800 h 1794817"/>
              <a:gd name="connsiteX20" fmla="*/ 791032 w 4706782"/>
              <a:gd name="connsiteY20" fmla="*/ 1012800 h 1794817"/>
              <a:gd name="connsiteX21" fmla="*/ 803255 w 4706782"/>
              <a:gd name="connsiteY21" fmla="*/ 1000577 h 1794817"/>
              <a:gd name="connsiteX22" fmla="*/ 803837 w 4706782"/>
              <a:gd name="connsiteY22" fmla="*/ 778227 h 1794817"/>
              <a:gd name="connsiteX23" fmla="*/ 792778 w 4706782"/>
              <a:gd name="connsiteY23" fmla="*/ 766003 h 1794817"/>
              <a:gd name="connsiteX24" fmla="*/ 763675 w 4706782"/>
              <a:gd name="connsiteY24" fmla="*/ 598950 h 1794817"/>
              <a:gd name="connsiteX25" fmla="*/ 747959 w 4706782"/>
              <a:gd name="connsiteY25" fmla="*/ 615247 h 1794817"/>
              <a:gd name="connsiteX26" fmla="*/ 747959 w 4706782"/>
              <a:gd name="connsiteY26" fmla="*/ 695573 h 1794817"/>
              <a:gd name="connsiteX27" fmla="*/ 747377 w 4706782"/>
              <a:gd name="connsiteY27" fmla="*/ 695573 h 1794817"/>
              <a:gd name="connsiteX28" fmla="*/ 747377 w 4706782"/>
              <a:gd name="connsiteY28" fmla="*/ 774734 h 1794817"/>
              <a:gd name="connsiteX29" fmla="*/ 723512 w 4706782"/>
              <a:gd name="connsiteY29" fmla="*/ 799181 h 1794817"/>
              <a:gd name="connsiteX30" fmla="*/ 705468 w 4706782"/>
              <a:gd name="connsiteY30" fmla="*/ 830031 h 1794817"/>
              <a:gd name="connsiteX31" fmla="*/ 726423 w 4706782"/>
              <a:gd name="connsiteY31" fmla="*/ 842254 h 1794817"/>
              <a:gd name="connsiteX32" fmla="*/ 731079 w 4706782"/>
              <a:gd name="connsiteY32" fmla="*/ 841672 h 1794817"/>
              <a:gd name="connsiteX33" fmla="*/ 757854 w 4706782"/>
              <a:gd name="connsiteY33" fmla="*/ 812569 h 1794817"/>
              <a:gd name="connsiteX34" fmla="*/ 757272 w 4706782"/>
              <a:gd name="connsiteY34" fmla="*/ 757272 h 1794817"/>
              <a:gd name="connsiteX35" fmla="*/ 767749 w 4706782"/>
              <a:gd name="connsiteY35" fmla="*/ 745049 h 1794817"/>
              <a:gd name="connsiteX36" fmla="*/ 775316 w 4706782"/>
              <a:gd name="connsiteY36" fmla="*/ 744467 h 1794817"/>
              <a:gd name="connsiteX37" fmla="*/ 803255 w 4706782"/>
              <a:gd name="connsiteY37" fmla="*/ 714199 h 1794817"/>
              <a:gd name="connsiteX38" fmla="*/ 848657 w 4706782"/>
              <a:gd name="connsiteY38" fmla="*/ 636784 h 1794817"/>
              <a:gd name="connsiteX39" fmla="*/ 856224 w 4706782"/>
              <a:gd name="connsiteY39" fmla="*/ 606516 h 1794817"/>
              <a:gd name="connsiteX40" fmla="*/ 841090 w 4706782"/>
              <a:gd name="connsiteY40" fmla="*/ 598950 h 1794817"/>
              <a:gd name="connsiteX41" fmla="*/ 763675 w 4706782"/>
              <a:gd name="connsiteY41" fmla="*/ 598950 h 1794817"/>
              <a:gd name="connsiteX42" fmla="*/ 1859510 w 4706782"/>
              <a:gd name="connsiteY42" fmla="*/ 462385 h 1794817"/>
              <a:gd name="connsiteX43" fmla="*/ 1859510 w 4706782"/>
              <a:gd name="connsiteY43" fmla="*/ 563358 h 1794817"/>
              <a:gd name="connsiteX44" fmla="*/ 1898670 w 4706782"/>
              <a:gd name="connsiteY44" fmla="*/ 571265 h 1794817"/>
              <a:gd name="connsiteX45" fmla="*/ 1975957 w 4706782"/>
              <a:gd name="connsiteY45" fmla="*/ 687863 h 1794817"/>
              <a:gd name="connsiteX46" fmla="*/ 1975957 w 4706782"/>
              <a:gd name="connsiteY46" fmla="*/ 1019771 h 1794817"/>
              <a:gd name="connsiteX47" fmla="*/ 2020147 w 4706782"/>
              <a:gd name="connsiteY47" fmla="*/ 1019771 h 1794817"/>
              <a:gd name="connsiteX48" fmla="*/ 2020147 w 4706782"/>
              <a:gd name="connsiteY48" fmla="*/ 462385 h 1794817"/>
              <a:gd name="connsiteX49" fmla="*/ 1523563 w 4706782"/>
              <a:gd name="connsiteY49" fmla="*/ 462385 h 1794817"/>
              <a:gd name="connsiteX50" fmla="*/ 1523563 w 4706782"/>
              <a:gd name="connsiteY50" fmla="*/ 563007 h 1794817"/>
              <a:gd name="connsiteX51" fmla="*/ 1564067 w 4706782"/>
              <a:gd name="connsiteY51" fmla="*/ 571184 h 1794817"/>
              <a:gd name="connsiteX52" fmla="*/ 1641354 w 4706782"/>
              <a:gd name="connsiteY52" fmla="*/ 687783 h 1794817"/>
              <a:gd name="connsiteX53" fmla="*/ 1641354 w 4706782"/>
              <a:gd name="connsiteY53" fmla="*/ 1019771 h 1794817"/>
              <a:gd name="connsiteX54" fmla="*/ 1722872 w 4706782"/>
              <a:gd name="connsiteY54" fmla="*/ 1019771 h 1794817"/>
              <a:gd name="connsiteX55" fmla="*/ 1722871 w 4706782"/>
              <a:gd name="connsiteY55" fmla="*/ 687863 h 1794817"/>
              <a:gd name="connsiteX56" fmla="*/ 1722872 w 4706782"/>
              <a:gd name="connsiteY56" fmla="*/ 687860 h 1794817"/>
              <a:gd name="connsiteX57" fmla="*/ 1722872 w 4706782"/>
              <a:gd name="connsiteY57" fmla="*/ 677670 h 1794817"/>
              <a:gd name="connsiteX58" fmla="*/ 1724928 w 4706782"/>
              <a:gd name="connsiteY58" fmla="*/ 677670 h 1794817"/>
              <a:gd name="connsiteX59" fmla="*/ 1732815 w 4706782"/>
              <a:gd name="connsiteY59" fmla="*/ 638606 h 1794817"/>
              <a:gd name="connsiteX60" fmla="*/ 1811784 w 4706782"/>
              <a:gd name="connsiteY60" fmla="*/ 567009 h 1794817"/>
              <a:gd name="connsiteX61" fmla="*/ 1827855 w 4706782"/>
              <a:gd name="connsiteY61" fmla="*/ 564579 h 1794817"/>
              <a:gd name="connsiteX62" fmla="*/ 1827855 w 4706782"/>
              <a:gd name="connsiteY62" fmla="*/ 462385 h 1794817"/>
              <a:gd name="connsiteX63" fmla="*/ 131548 w 4706782"/>
              <a:gd name="connsiteY63" fmla="*/ 0 h 1794817"/>
              <a:gd name="connsiteX64" fmla="*/ 216530 w 4706782"/>
              <a:gd name="connsiteY64" fmla="*/ 0 h 1794817"/>
              <a:gd name="connsiteX65" fmla="*/ 254364 w 4706782"/>
              <a:gd name="connsiteY65" fmla="*/ 802091 h 1794817"/>
              <a:gd name="connsiteX66" fmla="*/ 303840 w 4706782"/>
              <a:gd name="connsiteY66" fmla="*/ 803838 h 1794817"/>
              <a:gd name="connsiteX67" fmla="*/ 342838 w 4706782"/>
              <a:gd name="connsiteY67" fmla="*/ 164726 h 1794817"/>
              <a:gd name="connsiteX68" fmla="*/ 429567 w 4706782"/>
              <a:gd name="connsiteY68" fmla="*/ 164726 h 1794817"/>
              <a:gd name="connsiteX69" fmla="*/ 466820 w 4706782"/>
              <a:gd name="connsiteY69" fmla="*/ 806748 h 1794817"/>
              <a:gd name="connsiteX70" fmla="*/ 537832 w 4706782"/>
              <a:gd name="connsiteY70" fmla="*/ 810240 h 1794817"/>
              <a:gd name="connsiteX71" fmla="*/ 537832 w 4706782"/>
              <a:gd name="connsiteY71" fmla="*/ 704886 h 1794817"/>
              <a:gd name="connsiteX72" fmla="*/ 573338 w 4706782"/>
              <a:gd name="connsiteY72" fmla="*/ 642023 h 1794817"/>
              <a:gd name="connsiteX73" fmla="*/ 582651 w 4706782"/>
              <a:gd name="connsiteY73" fmla="*/ 633291 h 1794817"/>
              <a:gd name="connsiteX74" fmla="*/ 623396 w 4706782"/>
              <a:gd name="connsiteY74" fmla="*/ 629217 h 1794817"/>
              <a:gd name="connsiteX75" fmla="*/ 643769 w 4706782"/>
              <a:gd name="connsiteY75" fmla="*/ 647843 h 1794817"/>
              <a:gd name="connsiteX76" fmla="*/ 669962 w 4706782"/>
              <a:gd name="connsiteY76" fmla="*/ 697319 h 1794817"/>
              <a:gd name="connsiteX77" fmla="*/ 688588 w 4706782"/>
              <a:gd name="connsiteY77" fmla="*/ 714199 h 1794817"/>
              <a:gd name="connsiteX78" fmla="*/ 706050 w 4706782"/>
              <a:gd name="connsiteY78" fmla="*/ 731661 h 1794817"/>
              <a:gd name="connsiteX79" fmla="*/ 706050 w 4706782"/>
              <a:gd name="connsiteY79" fmla="*/ 760182 h 1794817"/>
              <a:gd name="connsiteX80" fmla="*/ 711289 w 4706782"/>
              <a:gd name="connsiteY80" fmla="*/ 769495 h 1794817"/>
              <a:gd name="connsiteX81" fmla="*/ 717691 w 4706782"/>
              <a:gd name="connsiteY81" fmla="*/ 759601 h 1794817"/>
              <a:gd name="connsiteX82" fmla="*/ 719438 w 4706782"/>
              <a:gd name="connsiteY82" fmla="*/ 713617 h 1794817"/>
              <a:gd name="connsiteX83" fmla="*/ 719438 w 4706782"/>
              <a:gd name="connsiteY83" fmla="*/ 591382 h 1794817"/>
              <a:gd name="connsiteX84" fmla="*/ 737482 w 4706782"/>
              <a:gd name="connsiteY84" fmla="*/ 571010 h 1794817"/>
              <a:gd name="connsiteX85" fmla="*/ 870193 w 4706782"/>
              <a:gd name="connsiteY85" fmla="*/ 571010 h 1794817"/>
              <a:gd name="connsiteX86" fmla="*/ 885909 w 4706782"/>
              <a:gd name="connsiteY86" fmla="*/ 587890 h 1794817"/>
              <a:gd name="connsiteX87" fmla="*/ 885327 w 4706782"/>
              <a:gd name="connsiteY87" fmla="*/ 619322 h 1794817"/>
              <a:gd name="connsiteX88" fmla="*/ 899297 w 4706782"/>
              <a:gd name="connsiteY88" fmla="*/ 642023 h 1794817"/>
              <a:gd name="connsiteX89" fmla="*/ 935967 w 4706782"/>
              <a:gd name="connsiteY89" fmla="*/ 700230 h 1794817"/>
              <a:gd name="connsiteX90" fmla="*/ 935967 w 4706782"/>
              <a:gd name="connsiteY90" fmla="*/ 756690 h 1794817"/>
              <a:gd name="connsiteX91" fmla="*/ 965653 w 4706782"/>
              <a:gd name="connsiteY91" fmla="*/ 785793 h 1794817"/>
              <a:gd name="connsiteX92" fmla="*/ 993010 w 4706782"/>
              <a:gd name="connsiteY92" fmla="*/ 812569 h 1794817"/>
              <a:gd name="connsiteX93" fmla="*/ 994756 w 4706782"/>
              <a:gd name="connsiteY93" fmla="*/ 994174 h 1794817"/>
              <a:gd name="connsiteX94" fmla="*/ 1035501 w 4706782"/>
              <a:gd name="connsiteY94" fmla="*/ 918505 h 1794817"/>
              <a:gd name="connsiteX95" fmla="*/ 1178690 w 4706782"/>
              <a:gd name="connsiteY95" fmla="*/ 999413 h 1794817"/>
              <a:gd name="connsiteX96" fmla="*/ 1222345 w 4706782"/>
              <a:gd name="connsiteY96" fmla="*/ 919088 h 1794817"/>
              <a:gd name="connsiteX97" fmla="*/ 1378340 w 4706782"/>
              <a:gd name="connsiteY97" fmla="*/ 1008144 h 1794817"/>
              <a:gd name="connsiteX98" fmla="*/ 1378403 w 4706782"/>
              <a:gd name="connsiteY98" fmla="*/ 1019771 h 1794817"/>
              <a:gd name="connsiteX99" fmla="*/ 1388268 w 4706782"/>
              <a:gd name="connsiteY99" fmla="*/ 1019771 h 1794817"/>
              <a:gd name="connsiteX100" fmla="*/ 1388267 w 4706782"/>
              <a:gd name="connsiteY100" fmla="*/ 687783 h 1794817"/>
              <a:gd name="connsiteX101" fmla="*/ 1388268 w 4706782"/>
              <a:gd name="connsiteY101" fmla="*/ 687778 h 1794817"/>
              <a:gd name="connsiteX102" fmla="*/ 1388268 w 4706782"/>
              <a:gd name="connsiteY102" fmla="*/ 677590 h 1794817"/>
              <a:gd name="connsiteX103" fmla="*/ 1389808 w 4706782"/>
              <a:gd name="connsiteY103" fmla="*/ 677590 h 1794817"/>
              <a:gd name="connsiteX104" fmla="*/ 1393956 w 4706782"/>
              <a:gd name="connsiteY104" fmla="*/ 650153 h 1794817"/>
              <a:gd name="connsiteX105" fmla="*/ 1465554 w 4706782"/>
              <a:gd name="connsiteY105" fmla="*/ 571184 h 1794817"/>
              <a:gd name="connsiteX106" fmla="*/ 1491908 w 4706782"/>
              <a:gd name="connsiteY106" fmla="*/ 565864 h 1794817"/>
              <a:gd name="connsiteX107" fmla="*/ 1491908 w 4706782"/>
              <a:gd name="connsiteY107" fmla="*/ 414574 h 1794817"/>
              <a:gd name="connsiteX108" fmla="*/ 1523563 w 4706782"/>
              <a:gd name="connsiteY108" fmla="*/ 414574 h 1794817"/>
              <a:gd name="connsiteX109" fmla="*/ 1523563 w 4706782"/>
              <a:gd name="connsiteY109" fmla="*/ 414903 h 1794817"/>
              <a:gd name="connsiteX110" fmla="*/ 2020147 w 4706782"/>
              <a:gd name="connsiteY110" fmla="*/ 414903 h 1794817"/>
              <a:gd name="connsiteX111" fmla="*/ 2020147 w 4706782"/>
              <a:gd name="connsiteY111" fmla="*/ 351714 h 1794817"/>
              <a:gd name="connsiteX112" fmla="*/ 2020147 w 4706782"/>
              <a:gd name="connsiteY112" fmla="*/ 325180 h 1794817"/>
              <a:gd name="connsiteX113" fmla="*/ 2020147 w 4706782"/>
              <a:gd name="connsiteY113" fmla="*/ 325177 h 1794817"/>
              <a:gd name="connsiteX114" fmla="*/ 2020147 w 4706782"/>
              <a:gd name="connsiteY114" fmla="*/ 210503 h 1794817"/>
              <a:gd name="connsiteX115" fmla="*/ 2020147 w 4706782"/>
              <a:gd name="connsiteY115" fmla="*/ 210502 h 1794817"/>
              <a:gd name="connsiteX116" fmla="*/ 2097401 w 4706782"/>
              <a:gd name="connsiteY116" fmla="*/ 210502 h 1794817"/>
              <a:gd name="connsiteX117" fmla="*/ 2097401 w 4706782"/>
              <a:gd name="connsiteY117" fmla="*/ 210503 h 1794817"/>
              <a:gd name="connsiteX118" fmla="*/ 2167249 w 4706782"/>
              <a:gd name="connsiteY118" fmla="*/ 210503 h 1794817"/>
              <a:gd name="connsiteX119" fmla="*/ 2167249 w 4706782"/>
              <a:gd name="connsiteY119" fmla="*/ 325180 h 1794817"/>
              <a:gd name="connsiteX120" fmla="*/ 2167249 w 4706782"/>
              <a:gd name="connsiteY120" fmla="*/ 351714 h 1794817"/>
              <a:gd name="connsiteX121" fmla="*/ 2167249 w 4706782"/>
              <a:gd name="connsiteY121" fmla="*/ 1019771 h 1794817"/>
              <a:gd name="connsiteX122" fmla="*/ 2237844 w 4706782"/>
              <a:gd name="connsiteY122" fmla="*/ 1019771 h 1794817"/>
              <a:gd name="connsiteX123" fmla="*/ 2237844 w 4706782"/>
              <a:gd name="connsiteY123" fmla="*/ 938690 h 1794817"/>
              <a:gd name="connsiteX124" fmla="*/ 2237844 w 4706782"/>
              <a:gd name="connsiteY124" fmla="*/ 937590 h 1794817"/>
              <a:gd name="connsiteX125" fmla="*/ 2326233 w 4706782"/>
              <a:gd name="connsiteY125" fmla="*/ 937590 h 1794817"/>
              <a:gd name="connsiteX126" fmla="*/ 2326233 w 4706782"/>
              <a:gd name="connsiteY126" fmla="*/ 467346 h 1794817"/>
              <a:gd name="connsiteX127" fmla="*/ 2326233 w 4706782"/>
              <a:gd name="connsiteY127" fmla="*/ 467344 h 1794817"/>
              <a:gd name="connsiteX128" fmla="*/ 2326233 w 4706782"/>
              <a:gd name="connsiteY128" fmla="*/ 467344 h 1794817"/>
              <a:gd name="connsiteX129" fmla="*/ 2326233 w 4706782"/>
              <a:gd name="connsiteY129" fmla="*/ 351712 h 1794817"/>
              <a:gd name="connsiteX130" fmla="*/ 2326234 w 4706782"/>
              <a:gd name="connsiteY130" fmla="*/ 351712 h 1794817"/>
              <a:gd name="connsiteX131" fmla="*/ 2437027 w 4706782"/>
              <a:gd name="connsiteY131" fmla="*/ 351712 h 1794817"/>
              <a:gd name="connsiteX132" fmla="*/ 2547819 w 4706782"/>
              <a:gd name="connsiteY132" fmla="*/ 351712 h 1794817"/>
              <a:gd name="connsiteX133" fmla="*/ 2547819 w 4706782"/>
              <a:gd name="connsiteY133" fmla="*/ 478093 h 1794817"/>
              <a:gd name="connsiteX134" fmla="*/ 2547819 w 4706782"/>
              <a:gd name="connsiteY134" fmla="*/ 478093 h 1794817"/>
              <a:gd name="connsiteX135" fmla="*/ 2547819 w 4706782"/>
              <a:gd name="connsiteY135" fmla="*/ 827806 h 1794817"/>
              <a:gd name="connsiteX136" fmla="*/ 2711095 w 4706782"/>
              <a:gd name="connsiteY136" fmla="*/ 924585 h 1794817"/>
              <a:gd name="connsiteX137" fmla="*/ 2711095 w 4706782"/>
              <a:gd name="connsiteY137" fmla="*/ 698636 h 1794817"/>
              <a:gd name="connsiteX138" fmla="*/ 3092295 w 4706782"/>
              <a:gd name="connsiteY138" fmla="*/ 924585 h 1794817"/>
              <a:gd name="connsiteX139" fmla="*/ 3092295 w 4706782"/>
              <a:gd name="connsiteY139" fmla="*/ 698636 h 1794817"/>
              <a:gd name="connsiteX140" fmla="*/ 3473494 w 4706782"/>
              <a:gd name="connsiteY140" fmla="*/ 924585 h 1794817"/>
              <a:gd name="connsiteX141" fmla="*/ 3473494 w 4706782"/>
              <a:gd name="connsiteY141" fmla="*/ 698636 h 1794817"/>
              <a:gd name="connsiteX142" fmla="*/ 3857188 w 4706782"/>
              <a:gd name="connsiteY142" fmla="*/ 926064 h 1794817"/>
              <a:gd name="connsiteX143" fmla="*/ 3857188 w 4706782"/>
              <a:gd name="connsiteY143" fmla="*/ 616960 h 1794817"/>
              <a:gd name="connsiteX144" fmla="*/ 3857261 w 4706782"/>
              <a:gd name="connsiteY144" fmla="*/ 620087 h 1794817"/>
              <a:gd name="connsiteX145" fmla="*/ 3857261 w 4706782"/>
              <a:gd name="connsiteY145" fmla="*/ 926107 h 1794817"/>
              <a:gd name="connsiteX146" fmla="*/ 3857993 w 4706782"/>
              <a:gd name="connsiteY146" fmla="*/ 926541 h 1794817"/>
              <a:gd name="connsiteX147" fmla="*/ 3857993 w 4706782"/>
              <a:gd name="connsiteY147" fmla="*/ 610937 h 1794817"/>
              <a:gd name="connsiteX148" fmla="*/ 3858725 w 4706782"/>
              <a:gd name="connsiteY148" fmla="*/ 604349 h 1794817"/>
              <a:gd name="connsiteX149" fmla="*/ 3948761 w 4706782"/>
              <a:gd name="connsiteY149" fmla="*/ 526025 h 1794817"/>
              <a:gd name="connsiteX150" fmla="*/ 4036967 w 4706782"/>
              <a:gd name="connsiteY150" fmla="*/ 610571 h 1794817"/>
              <a:gd name="connsiteX151" fmla="*/ 4036967 w 4706782"/>
              <a:gd name="connsiteY151" fmla="*/ 885805 h 1794817"/>
              <a:gd name="connsiteX152" fmla="*/ 4036967 w 4706782"/>
              <a:gd name="connsiteY152" fmla="*/ 1142005 h 1794817"/>
              <a:gd name="connsiteX153" fmla="*/ 4040627 w 4706782"/>
              <a:gd name="connsiteY153" fmla="*/ 1154815 h 1794817"/>
              <a:gd name="connsiteX154" fmla="*/ 4064051 w 4706782"/>
              <a:gd name="connsiteY154" fmla="*/ 1107601 h 1794817"/>
              <a:gd name="connsiteX155" fmla="*/ 4069907 w 4706782"/>
              <a:gd name="connsiteY155" fmla="*/ 1086373 h 1794817"/>
              <a:gd name="connsiteX156" fmla="*/ 4069907 w 4706782"/>
              <a:gd name="connsiteY156" fmla="*/ 707561 h 1794817"/>
              <a:gd name="connsiteX157" fmla="*/ 4069907 w 4706782"/>
              <a:gd name="connsiteY157" fmla="*/ 614231 h 1794817"/>
              <a:gd name="connsiteX158" fmla="*/ 4144571 w 4706782"/>
              <a:gd name="connsiteY158" fmla="*/ 526025 h 1794817"/>
              <a:gd name="connsiteX159" fmla="*/ 4160309 w 4706782"/>
              <a:gd name="connsiteY159" fmla="*/ 525659 h 1794817"/>
              <a:gd name="connsiteX160" fmla="*/ 4248515 w 4706782"/>
              <a:gd name="connsiteY160" fmla="*/ 610205 h 1794817"/>
              <a:gd name="connsiteX161" fmla="*/ 4248515 w 4706782"/>
              <a:gd name="connsiteY161" fmla="*/ 947293 h 1794817"/>
              <a:gd name="connsiteX162" fmla="*/ 4248515 w 4706782"/>
              <a:gd name="connsiteY162" fmla="*/ 957541 h 1794817"/>
              <a:gd name="connsiteX163" fmla="*/ 4254737 w 4706782"/>
              <a:gd name="connsiteY163" fmla="*/ 961933 h 1794817"/>
              <a:gd name="connsiteX164" fmla="*/ 4378080 w 4706782"/>
              <a:gd name="connsiteY164" fmla="*/ 951319 h 1794817"/>
              <a:gd name="connsiteX165" fmla="*/ 4643064 w 4706782"/>
              <a:gd name="connsiteY165" fmla="*/ 1141273 h 1794817"/>
              <a:gd name="connsiteX166" fmla="*/ 4659534 w 4706782"/>
              <a:gd name="connsiteY166" fmla="*/ 1186657 h 1794817"/>
              <a:gd name="connsiteX167" fmla="*/ 4665756 w 4706782"/>
              <a:gd name="connsiteY167" fmla="*/ 1189219 h 1794817"/>
              <a:gd name="connsiteX168" fmla="*/ 4684056 w 4706782"/>
              <a:gd name="connsiteY168" fmla="*/ 1211545 h 1794817"/>
              <a:gd name="connsiteX169" fmla="*/ 4684375 w 4706782"/>
              <a:gd name="connsiteY169" fmla="*/ 1279490 h 1794817"/>
              <a:gd name="connsiteX170" fmla="*/ 4706782 w 4706782"/>
              <a:gd name="connsiteY170" fmla="*/ 1279490 h 1794817"/>
              <a:gd name="connsiteX171" fmla="*/ 4706782 w 4706782"/>
              <a:gd name="connsiteY171" fmla="*/ 1794815 h 1794817"/>
              <a:gd name="connsiteX172" fmla="*/ 3873498 w 4706782"/>
              <a:gd name="connsiteY172" fmla="*/ 1794815 h 1794817"/>
              <a:gd name="connsiteX173" fmla="*/ 3873498 w 4706782"/>
              <a:gd name="connsiteY173" fmla="*/ 1794817 h 1794817"/>
              <a:gd name="connsiteX174" fmla="*/ 2427775 w 4706782"/>
              <a:gd name="connsiteY174" fmla="*/ 1794817 h 1794817"/>
              <a:gd name="connsiteX175" fmla="*/ 2368821 w 4706782"/>
              <a:gd name="connsiteY175" fmla="*/ 1794817 h 1794817"/>
              <a:gd name="connsiteX176" fmla="*/ 2329895 w 4706782"/>
              <a:gd name="connsiteY176" fmla="*/ 1794817 h 1794817"/>
              <a:gd name="connsiteX177" fmla="*/ 2329895 w 4706782"/>
              <a:gd name="connsiteY177" fmla="*/ 1794815 h 1794817"/>
              <a:gd name="connsiteX178" fmla="*/ 2296797 w 4706782"/>
              <a:gd name="connsiteY178" fmla="*/ 1794815 h 1794817"/>
              <a:gd name="connsiteX179" fmla="*/ 2296797 w 4706782"/>
              <a:gd name="connsiteY179" fmla="*/ 1794817 h 1794817"/>
              <a:gd name="connsiteX180" fmla="*/ 2237911 w 4706782"/>
              <a:gd name="connsiteY180" fmla="*/ 1794817 h 1794817"/>
              <a:gd name="connsiteX181" fmla="*/ 2237844 w 4706782"/>
              <a:gd name="connsiteY181" fmla="*/ 1794817 h 1794817"/>
              <a:gd name="connsiteX182" fmla="*/ 971708 w 4706782"/>
              <a:gd name="connsiteY182" fmla="*/ 1794817 h 1794817"/>
              <a:gd name="connsiteX183" fmla="*/ 971708 w 4706782"/>
              <a:gd name="connsiteY183" fmla="*/ 1794815 h 1794817"/>
              <a:gd name="connsiteX184" fmla="*/ 1164 w 4706782"/>
              <a:gd name="connsiteY184" fmla="*/ 1794815 h 1794817"/>
              <a:gd name="connsiteX185" fmla="*/ 1164 w 4706782"/>
              <a:gd name="connsiteY185" fmla="*/ 1279490 h 1794817"/>
              <a:gd name="connsiteX186" fmla="*/ 1753 w 4706782"/>
              <a:gd name="connsiteY186" fmla="*/ 1279490 h 1794817"/>
              <a:gd name="connsiteX187" fmla="*/ 0 w 4706782"/>
              <a:gd name="connsiteY187" fmla="*/ 803255 h 1794817"/>
              <a:gd name="connsiteX188" fmla="*/ 92549 w 4706782"/>
              <a:gd name="connsiteY188" fmla="*/ 801510 h 1794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Lst>
            <a:rect l="l" t="t" r="r" b="b"/>
            <a:pathLst>
              <a:path w="4706782" h="1794817">
                <a:moveTo>
                  <a:pt x="949937" y="813733"/>
                </a:moveTo>
                <a:cubicBezTo>
                  <a:pt x="938877" y="813733"/>
                  <a:pt x="936549" y="818389"/>
                  <a:pt x="936549" y="828285"/>
                </a:cubicBezTo>
                <a:cubicBezTo>
                  <a:pt x="937132" y="856806"/>
                  <a:pt x="936549" y="885909"/>
                  <a:pt x="936549" y="914431"/>
                </a:cubicBezTo>
                <a:cubicBezTo>
                  <a:pt x="936549" y="942370"/>
                  <a:pt x="937132" y="969727"/>
                  <a:pt x="936549" y="997667"/>
                </a:cubicBezTo>
                <a:cubicBezTo>
                  <a:pt x="936549" y="1008726"/>
                  <a:pt x="940041" y="1012800"/>
                  <a:pt x="951101" y="1012800"/>
                </a:cubicBezTo>
                <a:cubicBezTo>
                  <a:pt x="962160" y="1012800"/>
                  <a:pt x="965653" y="1008144"/>
                  <a:pt x="965653" y="997667"/>
                </a:cubicBezTo>
                <a:cubicBezTo>
                  <a:pt x="964488" y="941206"/>
                  <a:pt x="964488" y="884163"/>
                  <a:pt x="965071" y="827702"/>
                </a:cubicBezTo>
                <a:cubicBezTo>
                  <a:pt x="965071" y="816061"/>
                  <a:pt x="959832" y="813733"/>
                  <a:pt x="949937" y="813733"/>
                </a:cubicBezTo>
                <a:close/>
                <a:moveTo>
                  <a:pt x="792778" y="766003"/>
                </a:moveTo>
                <a:cubicBezTo>
                  <a:pt x="783465" y="766003"/>
                  <a:pt x="780555" y="770078"/>
                  <a:pt x="780555" y="778809"/>
                </a:cubicBezTo>
                <a:cubicBezTo>
                  <a:pt x="780555" y="790450"/>
                  <a:pt x="780555" y="801510"/>
                  <a:pt x="780555" y="813151"/>
                </a:cubicBezTo>
                <a:cubicBezTo>
                  <a:pt x="780555" y="813151"/>
                  <a:pt x="780555" y="813151"/>
                  <a:pt x="779973" y="813151"/>
                </a:cubicBezTo>
                <a:cubicBezTo>
                  <a:pt x="779973" y="824210"/>
                  <a:pt x="779973" y="835270"/>
                  <a:pt x="779973" y="845747"/>
                </a:cubicBezTo>
                <a:cubicBezTo>
                  <a:pt x="779973" y="859134"/>
                  <a:pt x="774152" y="865537"/>
                  <a:pt x="760183" y="864955"/>
                </a:cubicBezTo>
                <a:cubicBezTo>
                  <a:pt x="746213" y="864373"/>
                  <a:pt x="732243" y="864955"/>
                  <a:pt x="718274" y="864955"/>
                </a:cubicBezTo>
                <a:cubicBezTo>
                  <a:pt x="709542" y="864955"/>
                  <a:pt x="705468" y="867283"/>
                  <a:pt x="705468" y="876596"/>
                </a:cubicBezTo>
                <a:cubicBezTo>
                  <a:pt x="706050" y="888820"/>
                  <a:pt x="701976" y="903371"/>
                  <a:pt x="722930" y="903371"/>
                </a:cubicBezTo>
                <a:cubicBezTo>
                  <a:pt x="730496" y="903371"/>
                  <a:pt x="729332" y="912103"/>
                  <a:pt x="729332" y="917923"/>
                </a:cubicBezTo>
                <a:cubicBezTo>
                  <a:pt x="729332" y="944116"/>
                  <a:pt x="729915" y="970310"/>
                  <a:pt x="729332" y="997085"/>
                </a:cubicBezTo>
                <a:cubicBezTo>
                  <a:pt x="729332" y="1008726"/>
                  <a:pt x="733407" y="1013383"/>
                  <a:pt x="745049" y="1012800"/>
                </a:cubicBezTo>
                <a:cubicBezTo>
                  <a:pt x="760183" y="1012219"/>
                  <a:pt x="775898" y="1012219"/>
                  <a:pt x="791032" y="1012800"/>
                </a:cubicBezTo>
                <a:cubicBezTo>
                  <a:pt x="799763" y="1012800"/>
                  <a:pt x="803837" y="1009308"/>
                  <a:pt x="803255" y="1000577"/>
                </a:cubicBezTo>
                <a:cubicBezTo>
                  <a:pt x="803837" y="926072"/>
                  <a:pt x="803837" y="852149"/>
                  <a:pt x="803837" y="778227"/>
                </a:cubicBezTo>
                <a:cubicBezTo>
                  <a:pt x="803837" y="770660"/>
                  <a:pt x="801509" y="766003"/>
                  <a:pt x="792778" y="766003"/>
                </a:cubicBezTo>
                <a:close/>
                <a:moveTo>
                  <a:pt x="763675" y="598950"/>
                </a:moveTo>
                <a:cubicBezTo>
                  <a:pt x="750869" y="598367"/>
                  <a:pt x="747377" y="603606"/>
                  <a:pt x="747959" y="615247"/>
                </a:cubicBezTo>
                <a:cubicBezTo>
                  <a:pt x="748541" y="642023"/>
                  <a:pt x="747959" y="668798"/>
                  <a:pt x="747959" y="695573"/>
                </a:cubicBezTo>
                <a:cubicBezTo>
                  <a:pt x="747959" y="695573"/>
                  <a:pt x="747959" y="695573"/>
                  <a:pt x="747377" y="695573"/>
                </a:cubicBezTo>
                <a:cubicBezTo>
                  <a:pt x="747377" y="721766"/>
                  <a:pt x="747377" y="747959"/>
                  <a:pt x="747377" y="774734"/>
                </a:cubicBezTo>
                <a:cubicBezTo>
                  <a:pt x="747377" y="793942"/>
                  <a:pt x="742721" y="798017"/>
                  <a:pt x="723512" y="799181"/>
                </a:cubicBezTo>
                <a:cubicBezTo>
                  <a:pt x="704304" y="799763"/>
                  <a:pt x="704304" y="801510"/>
                  <a:pt x="705468" y="830031"/>
                </a:cubicBezTo>
                <a:cubicBezTo>
                  <a:pt x="706050" y="846329"/>
                  <a:pt x="716527" y="842836"/>
                  <a:pt x="726423" y="842254"/>
                </a:cubicBezTo>
                <a:cubicBezTo>
                  <a:pt x="728168" y="842254"/>
                  <a:pt x="729332" y="841672"/>
                  <a:pt x="731079" y="841672"/>
                </a:cubicBezTo>
                <a:cubicBezTo>
                  <a:pt x="757854" y="840508"/>
                  <a:pt x="757854" y="840508"/>
                  <a:pt x="757854" y="812569"/>
                </a:cubicBezTo>
                <a:cubicBezTo>
                  <a:pt x="757854" y="793942"/>
                  <a:pt x="759018" y="775899"/>
                  <a:pt x="757272" y="757272"/>
                </a:cubicBezTo>
                <a:cubicBezTo>
                  <a:pt x="756690" y="747959"/>
                  <a:pt x="761347" y="746213"/>
                  <a:pt x="767749" y="745049"/>
                </a:cubicBezTo>
                <a:cubicBezTo>
                  <a:pt x="770077" y="744467"/>
                  <a:pt x="772406" y="744467"/>
                  <a:pt x="775316" y="744467"/>
                </a:cubicBezTo>
                <a:cubicBezTo>
                  <a:pt x="805584" y="744467"/>
                  <a:pt x="803837" y="747377"/>
                  <a:pt x="803255" y="714199"/>
                </a:cubicBezTo>
                <a:cubicBezTo>
                  <a:pt x="802091" y="678693"/>
                  <a:pt x="814315" y="651336"/>
                  <a:pt x="848657" y="636784"/>
                </a:cubicBezTo>
                <a:cubicBezTo>
                  <a:pt x="863791" y="630381"/>
                  <a:pt x="856224" y="616993"/>
                  <a:pt x="856224" y="606516"/>
                </a:cubicBezTo>
                <a:cubicBezTo>
                  <a:pt x="856224" y="597203"/>
                  <a:pt x="847493" y="598950"/>
                  <a:pt x="841090" y="598950"/>
                </a:cubicBezTo>
                <a:cubicBezTo>
                  <a:pt x="815479" y="598950"/>
                  <a:pt x="789286" y="599531"/>
                  <a:pt x="763675" y="598950"/>
                </a:cubicBezTo>
                <a:close/>
                <a:moveTo>
                  <a:pt x="1859510" y="462385"/>
                </a:moveTo>
                <a:lnTo>
                  <a:pt x="1859510" y="563358"/>
                </a:lnTo>
                <a:lnTo>
                  <a:pt x="1898670" y="571265"/>
                </a:lnTo>
                <a:cubicBezTo>
                  <a:pt x="1944088" y="590475"/>
                  <a:pt x="1975957" y="635447"/>
                  <a:pt x="1975957" y="687863"/>
                </a:cubicBezTo>
                <a:lnTo>
                  <a:pt x="1975957" y="1019771"/>
                </a:lnTo>
                <a:lnTo>
                  <a:pt x="2020147" y="1019771"/>
                </a:lnTo>
                <a:lnTo>
                  <a:pt x="2020147" y="462385"/>
                </a:lnTo>
                <a:close/>
                <a:moveTo>
                  <a:pt x="1523563" y="462385"/>
                </a:moveTo>
                <a:lnTo>
                  <a:pt x="1523563" y="563007"/>
                </a:lnTo>
                <a:lnTo>
                  <a:pt x="1564067" y="571184"/>
                </a:lnTo>
                <a:cubicBezTo>
                  <a:pt x="1609485" y="590394"/>
                  <a:pt x="1641354" y="635367"/>
                  <a:pt x="1641354" y="687783"/>
                </a:cubicBezTo>
                <a:lnTo>
                  <a:pt x="1641354" y="1019771"/>
                </a:lnTo>
                <a:lnTo>
                  <a:pt x="1722872" y="1019771"/>
                </a:lnTo>
                <a:lnTo>
                  <a:pt x="1722871" y="687863"/>
                </a:lnTo>
                <a:lnTo>
                  <a:pt x="1722872" y="687860"/>
                </a:lnTo>
                <a:lnTo>
                  <a:pt x="1722872" y="677670"/>
                </a:lnTo>
                <a:lnTo>
                  <a:pt x="1724928" y="677670"/>
                </a:lnTo>
                <a:lnTo>
                  <a:pt x="1732815" y="638606"/>
                </a:lnTo>
                <a:cubicBezTo>
                  <a:pt x="1747223" y="604543"/>
                  <a:pt x="1776122" y="578101"/>
                  <a:pt x="1811784" y="567009"/>
                </a:cubicBezTo>
                <a:lnTo>
                  <a:pt x="1827855" y="564579"/>
                </a:lnTo>
                <a:lnTo>
                  <a:pt x="1827855" y="462385"/>
                </a:lnTo>
                <a:close/>
                <a:moveTo>
                  <a:pt x="131548" y="0"/>
                </a:moveTo>
                <a:lnTo>
                  <a:pt x="216530" y="0"/>
                </a:lnTo>
                <a:lnTo>
                  <a:pt x="254364" y="802091"/>
                </a:lnTo>
                <a:lnTo>
                  <a:pt x="303840" y="803838"/>
                </a:lnTo>
                <a:lnTo>
                  <a:pt x="342838" y="164726"/>
                </a:lnTo>
                <a:lnTo>
                  <a:pt x="429567" y="164726"/>
                </a:lnTo>
                <a:lnTo>
                  <a:pt x="466820" y="806748"/>
                </a:lnTo>
                <a:lnTo>
                  <a:pt x="537832" y="810240"/>
                </a:lnTo>
                <a:cubicBezTo>
                  <a:pt x="537832" y="775316"/>
                  <a:pt x="537832" y="739810"/>
                  <a:pt x="537832" y="704886"/>
                </a:cubicBezTo>
                <a:cubicBezTo>
                  <a:pt x="537832" y="677529"/>
                  <a:pt x="548891" y="655992"/>
                  <a:pt x="573338" y="642023"/>
                </a:cubicBezTo>
                <a:cubicBezTo>
                  <a:pt x="577413" y="639694"/>
                  <a:pt x="580323" y="637366"/>
                  <a:pt x="582651" y="633291"/>
                </a:cubicBezTo>
                <a:cubicBezTo>
                  <a:pt x="587890" y="623396"/>
                  <a:pt x="618158" y="619904"/>
                  <a:pt x="623396" y="629217"/>
                </a:cubicBezTo>
                <a:cubicBezTo>
                  <a:pt x="628635" y="638530"/>
                  <a:pt x="636784" y="642023"/>
                  <a:pt x="643769" y="647843"/>
                </a:cubicBezTo>
                <a:cubicBezTo>
                  <a:pt x="660067" y="660649"/>
                  <a:pt x="669962" y="676947"/>
                  <a:pt x="669962" y="697319"/>
                </a:cubicBezTo>
                <a:cubicBezTo>
                  <a:pt x="669962" y="711871"/>
                  <a:pt x="675782" y="715945"/>
                  <a:pt x="688588" y="714199"/>
                </a:cubicBezTo>
                <a:cubicBezTo>
                  <a:pt x="701393" y="712453"/>
                  <a:pt x="706632" y="719438"/>
                  <a:pt x="706050" y="731661"/>
                </a:cubicBezTo>
                <a:cubicBezTo>
                  <a:pt x="705468" y="740974"/>
                  <a:pt x="706050" y="750287"/>
                  <a:pt x="706050" y="760182"/>
                </a:cubicBezTo>
                <a:cubicBezTo>
                  <a:pt x="706050" y="764257"/>
                  <a:pt x="705468" y="768914"/>
                  <a:pt x="711289" y="769495"/>
                </a:cubicBezTo>
                <a:cubicBezTo>
                  <a:pt x="717691" y="770078"/>
                  <a:pt x="717691" y="764257"/>
                  <a:pt x="717691" y="759601"/>
                </a:cubicBezTo>
                <a:cubicBezTo>
                  <a:pt x="718274" y="744467"/>
                  <a:pt x="719438" y="728751"/>
                  <a:pt x="719438" y="713617"/>
                </a:cubicBezTo>
                <a:cubicBezTo>
                  <a:pt x="720019" y="672872"/>
                  <a:pt x="720019" y="632127"/>
                  <a:pt x="719438" y="591382"/>
                </a:cubicBezTo>
                <a:cubicBezTo>
                  <a:pt x="719438" y="579159"/>
                  <a:pt x="723512" y="571010"/>
                  <a:pt x="737482" y="571010"/>
                </a:cubicBezTo>
                <a:cubicBezTo>
                  <a:pt x="781719" y="571010"/>
                  <a:pt x="825956" y="571010"/>
                  <a:pt x="870193" y="571010"/>
                </a:cubicBezTo>
                <a:cubicBezTo>
                  <a:pt x="881253" y="571010"/>
                  <a:pt x="886491" y="576831"/>
                  <a:pt x="885909" y="587890"/>
                </a:cubicBezTo>
                <a:cubicBezTo>
                  <a:pt x="885909" y="598367"/>
                  <a:pt x="886491" y="608844"/>
                  <a:pt x="885327" y="619322"/>
                </a:cubicBezTo>
                <a:cubicBezTo>
                  <a:pt x="884163" y="630963"/>
                  <a:pt x="888238" y="637366"/>
                  <a:pt x="899297" y="642023"/>
                </a:cubicBezTo>
                <a:cubicBezTo>
                  <a:pt x="923744" y="653082"/>
                  <a:pt x="935385" y="673454"/>
                  <a:pt x="935967" y="700230"/>
                </a:cubicBezTo>
                <a:cubicBezTo>
                  <a:pt x="935967" y="718856"/>
                  <a:pt x="935967" y="738064"/>
                  <a:pt x="935967" y="756690"/>
                </a:cubicBezTo>
                <a:cubicBezTo>
                  <a:pt x="935967" y="789868"/>
                  <a:pt x="932475" y="785793"/>
                  <a:pt x="965653" y="785793"/>
                </a:cubicBezTo>
                <a:cubicBezTo>
                  <a:pt x="991264" y="785793"/>
                  <a:pt x="993010" y="787540"/>
                  <a:pt x="993010" y="812569"/>
                </a:cubicBezTo>
                <a:cubicBezTo>
                  <a:pt x="993592" y="873104"/>
                  <a:pt x="994756" y="933639"/>
                  <a:pt x="994756" y="994174"/>
                </a:cubicBezTo>
                <a:lnTo>
                  <a:pt x="1035501" y="918505"/>
                </a:lnTo>
                <a:lnTo>
                  <a:pt x="1178690" y="999413"/>
                </a:lnTo>
                <a:lnTo>
                  <a:pt x="1222345" y="919088"/>
                </a:lnTo>
                <a:lnTo>
                  <a:pt x="1378340" y="1008144"/>
                </a:lnTo>
                <a:lnTo>
                  <a:pt x="1378403" y="1019771"/>
                </a:lnTo>
                <a:lnTo>
                  <a:pt x="1388268" y="1019771"/>
                </a:lnTo>
                <a:lnTo>
                  <a:pt x="1388267" y="687783"/>
                </a:lnTo>
                <a:lnTo>
                  <a:pt x="1388268" y="687778"/>
                </a:lnTo>
                <a:lnTo>
                  <a:pt x="1388268" y="677590"/>
                </a:lnTo>
                <a:lnTo>
                  <a:pt x="1389808" y="677590"/>
                </a:lnTo>
                <a:lnTo>
                  <a:pt x="1393956" y="650153"/>
                </a:lnTo>
                <a:cubicBezTo>
                  <a:pt x="1405049" y="614491"/>
                  <a:pt x="1431490" y="585592"/>
                  <a:pt x="1465554" y="571184"/>
                </a:cubicBezTo>
                <a:lnTo>
                  <a:pt x="1491908" y="565864"/>
                </a:lnTo>
                <a:lnTo>
                  <a:pt x="1491908" y="414574"/>
                </a:lnTo>
                <a:lnTo>
                  <a:pt x="1523563" y="414574"/>
                </a:lnTo>
                <a:lnTo>
                  <a:pt x="1523563" y="414903"/>
                </a:lnTo>
                <a:lnTo>
                  <a:pt x="2020147" y="414903"/>
                </a:lnTo>
                <a:lnTo>
                  <a:pt x="2020147" y="351714"/>
                </a:lnTo>
                <a:lnTo>
                  <a:pt x="2020147" y="325180"/>
                </a:lnTo>
                <a:lnTo>
                  <a:pt x="2020147" y="325177"/>
                </a:lnTo>
                <a:lnTo>
                  <a:pt x="2020147" y="210503"/>
                </a:lnTo>
                <a:lnTo>
                  <a:pt x="2020147" y="210502"/>
                </a:lnTo>
                <a:lnTo>
                  <a:pt x="2097401" y="210502"/>
                </a:lnTo>
                <a:lnTo>
                  <a:pt x="2097401" y="210503"/>
                </a:lnTo>
                <a:lnTo>
                  <a:pt x="2167249" y="210503"/>
                </a:lnTo>
                <a:lnTo>
                  <a:pt x="2167249" y="325180"/>
                </a:lnTo>
                <a:lnTo>
                  <a:pt x="2167249" y="351714"/>
                </a:lnTo>
                <a:lnTo>
                  <a:pt x="2167249" y="1019771"/>
                </a:lnTo>
                <a:lnTo>
                  <a:pt x="2237844" y="1019771"/>
                </a:lnTo>
                <a:lnTo>
                  <a:pt x="2237844" y="938690"/>
                </a:lnTo>
                <a:lnTo>
                  <a:pt x="2237844" y="937590"/>
                </a:lnTo>
                <a:lnTo>
                  <a:pt x="2326233" y="937590"/>
                </a:lnTo>
                <a:lnTo>
                  <a:pt x="2326233" y="467346"/>
                </a:lnTo>
                <a:lnTo>
                  <a:pt x="2326233" y="467344"/>
                </a:lnTo>
                <a:lnTo>
                  <a:pt x="2326233" y="467344"/>
                </a:lnTo>
                <a:lnTo>
                  <a:pt x="2326233" y="351712"/>
                </a:lnTo>
                <a:lnTo>
                  <a:pt x="2326234" y="351712"/>
                </a:lnTo>
                <a:lnTo>
                  <a:pt x="2437027" y="351712"/>
                </a:lnTo>
                <a:lnTo>
                  <a:pt x="2547819" y="351712"/>
                </a:lnTo>
                <a:lnTo>
                  <a:pt x="2547819" y="478093"/>
                </a:lnTo>
                <a:lnTo>
                  <a:pt x="2547819" y="478093"/>
                </a:lnTo>
                <a:lnTo>
                  <a:pt x="2547819" y="827806"/>
                </a:lnTo>
                <a:lnTo>
                  <a:pt x="2711095" y="924585"/>
                </a:lnTo>
                <a:lnTo>
                  <a:pt x="2711095" y="698636"/>
                </a:lnTo>
                <a:lnTo>
                  <a:pt x="3092295" y="924585"/>
                </a:lnTo>
                <a:lnTo>
                  <a:pt x="3092295" y="698636"/>
                </a:lnTo>
                <a:lnTo>
                  <a:pt x="3473494" y="924585"/>
                </a:lnTo>
                <a:lnTo>
                  <a:pt x="3473494" y="698636"/>
                </a:lnTo>
                <a:lnTo>
                  <a:pt x="3857188" y="926064"/>
                </a:lnTo>
                <a:lnTo>
                  <a:pt x="3857188" y="616960"/>
                </a:lnTo>
                <a:lnTo>
                  <a:pt x="3857261" y="620087"/>
                </a:lnTo>
                <a:lnTo>
                  <a:pt x="3857261" y="926107"/>
                </a:lnTo>
                <a:lnTo>
                  <a:pt x="3857993" y="926541"/>
                </a:lnTo>
                <a:lnTo>
                  <a:pt x="3857993" y="610937"/>
                </a:lnTo>
                <a:cubicBezTo>
                  <a:pt x="3857993" y="608741"/>
                  <a:pt x="3857627" y="606545"/>
                  <a:pt x="3858725" y="604349"/>
                </a:cubicBezTo>
                <a:cubicBezTo>
                  <a:pt x="3864581" y="551645"/>
                  <a:pt x="3913259" y="522365"/>
                  <a:pt x="3948761" y="526025"/>
                </a:cubicBezTo>
                <a:cubicBezTo>
                  <a:pt x="3994877" y="523097"/>
                  <a:pt x="4037333" y="566285"/>
                  <a:pt x="4036967" y="610571"/>
                </a:cubicBezTo>
                <a:cubicBezTo>
                  <a:pt x="4036601" y="702071"/>
                  <a:pt x="4036967" y="793939"/>
                  <a:pt x="4036967" y="885805"/>
                </a:cubicBezTo>
                <a:cubicBezTo>
                  <a:pt x="4036967" y="971083"/>
                  <a:pt x="4036967" y="1056727"/>
                  <a:pt x="4036967" y="1142005"/>
                </a:cubicBezTo>
                <a:cubicBezTo>
                  <a:pt x="4036967" y="1146397"/>
                  <a:pt x="4034405" y="1151887"/>
                  <a:pt x="4040627" y="1154815"/>
                </a:cubicBezTo>
                <a:cubicBezTo>
                  <a:pt x="4046483" y="1137979"/>
                  <a:pt x="4054901" y="1122607"/>
                  <a:pt x="4064051" y="1107601"/>
                </a:cubicBezTo>
                <a:cubicBezTo>
                  <a:pt x="4068443" y="1100647"/>
                  <a:pt x="4069907" y="1094059"/>
                  <a:pt x="4069907" y="1086373"/>
                </a:cubicBezTo>
                <a:cubicBezTo>
                  <a:pt x="4069907" y="960103"/>
                  <a:pt x="4069907" y="833833"/>
                  <a:pt x="4069907" y="707561"/>
                </a:cubicBezTo>
                <a:cubicBezTo>
                  <a:pt x="4069907" y="676451"/>
                  <a:pt x="4070639" y="645341"/>
                  <a:pt x="4069907" y="614231"/>
                </a:cubicBezTo>
                <a:cubicBezTo>
                  <a:pt x="4068809" y="576167"/>
                  <a:pt x="4096259" y="535175"/>
                  <a:pt x="4144571" y="526025"/>
                </a:cubicBezTo>
                <a:cubicBezTo>
                  <a:pt x="4149695" y="524927"/>
                  <a:pt x="4155185" y="524927"/>
                  <a:pt x="4160309" y="525659"/>
                </a:cubicBezTo>
                <a:cubicBezTo>
                  <a:pt x="4208255" y="523463"/>
                  <a:pt x="4248515" y="567017"/>
                  <a:pt x="4248515" y="610205"/>
                </a:cubicBezTo>
                <a:cubicBezTo>
                  <a:pt x="4248149" y="722567"/>
                  <a:pt x="4248515" y="834931"/>
                  <a:pt x="4248515" y="947293"/>
                </a:cubicBezTo>
                <a:cubicBezTo>
                  <a:pt x="4248515" y="950953"/>
                  <a:pt x="4248515" y="954247"/>
                  <a:pt x="4248515" y="957541"/>
                </a:cubicBezTo>
                <a:cubicBezTo>
                  <a:pt x="4248515" y="961567"/>
                  <a:pt x="4251809" y="961933"/>
                  <a:pt x="4254737" y="961933"/>
                </a:cubicBezTo>
                <a:cubicBezTo>
                  <a:pt x="4294998" y="949489"/>
                  <a:pt x="4336721" y="946195"/>
                  <a:pt x="4378080" y="951319"/>
                </a:cubicBezTo>
                <a:cubicBezTo>
                  <a:pt x="4500324" y="966691"/>
                  <a:pt x="4588896" y="1030375"/>
                  <a:pt x="4643064" y="1141273"/>
                </a:cubicBezTo>
                <a:cubicBezTo>
                  <a:pt x="4650018" y="1155913"/>
                  <a:pt x="4656240" y="1170919"/>
                  <a:pt x="4659534" y="1186657"/>
                </a:cubicBezTo>
                <a:cubicBezTo>
                  <a:pt x="4661730" y="1187755"/>
                  <a:pt x="4663560" y="1188853"/>
                  <a:pt x="4665756" y="1189219"/>
                </a:cubicBezTo>
                <a:cubicBezTo>
                  <a:pt x="4678932" y="1192147"/>
                  <a:pt x="4684056" y="1198003"/>
                  <a:pt x="4684056" y="1211545"/>
                </a:cubicBezTo>
                <a:lnTo>
                  <a:pt x="4684375" y="1279490"/>
                </a:lnTo>
                <a:lnTo>
                  <a:pt x="4706782" y="1279490"/>
                </a:lnTo>
                <a:lnTo>
                  <a:pt x="4706782" y="1794815"/>
                </a:lnTo>
                <a:lnTo>
                  <a:pt x="3873498" y="1794815"/>
                </a:lnTo>
                <a:lnTo>
                  <a:pt x="3873498" y="1794817"/>
                </a:lnTo>
                <a:lnTo>
                  <a:pt x="2427775" y="1794817"/>
                </a:lnTo>
                <a:lnTo>
                  <a:pt x="2368821" y="1794817"/>
                </a:lnTo>
                <a:lnTo>
                  <a:pt x="2329895" y="1794817"/>
                </a:lnTo>
                <a:lnTo>
                  <a:pt x="2329895" y="1794815"/>
                </a:lnTo>
                <a:lnTo>
                  <a:pt x="2296797" y="1794815"/>
                </a:lnTo>
                <a:lnTo>
                  <a:pt x="2296797" y="1794817"/>
                </a:lnTo>
                <a:lnTo>
                  <a:pt x="2237911" y="1794817"/>
                </a:lnTo>
                <a:lnTo>
                  <a:pt x="2237844" y="1794817"/>
                </a:lnTo>
                <a:lnTo>
                  <a:pt x="971708" y="1794817"/>
                </a:lnTo>
                <a:lnTo>
                  <a:pt x="971708" y="1794815"/>
                </a:lnTo>
                <a:lnTo>
                  <a:pt x="1164" y="1794815"/>
                </a:lnTo>
                <a:lnTo>
                  <a:pt x="1164" y="1279490"/>
                </a:lnTo>
                <a:lnTo>
                  <a:pt x="1753" y="1279490"/>
                </a:lnTo>
                <a:lnTo>
                  <a:pt x="0" y="803255"/>
                </a:lnTo>
                <a:lnTo>
                  <a:pt x="92549" y="801510"/>
                </a:lnTo>
                <a:close/>
              </a:path>
            </a:pathLst>
          </a:custGeom>
          <a:solidFill>
            <a:schemeClr val="accent2"/>
          </a:solidFill>
          <a:ln w="3651" cap="flat">
            <a:noFill/>
            <a:prstDash val="solid"/>
            <a:miter/>
          </a:ln>
        </p:spPr>
        <p:txBody>
          <a:bodyPr wrap="square" rtlCol="0" anchor="ctr">
            <a:noAutofit/>
          </a:bodyPr>
          <a:lstStyle/>
          <a:p>
            <a:endParaRPr lang="en-US"/>
          </a:p>
        </p:txBody>
      </p:sp>
    </p:spTree>
  </p:cSld>
  <p:clrMapOvr>
    <a:masterClrMapping/>
  </p:clrMapOvr>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4119</Words>
  <Application>WPS Presentation</Application>
  <PresentationFormat>Widescreen</PresentationFormat>
  <Paragraphs>110</Paragraphs>
  <Slides>7</Slides>
  <Notes>3</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7</vt:i4>
      </vt:variant>
    </vt:vector>
  </HeadingPairs>
  <TitlesOfParts>
    <vt:vector size="22" baseType="lpstr">
      <vt:lpstr>Arial</vt:lpstr>
      <vt:lpstr>SimSun</vt:lpstr>
      <vt:lpstr>Wingdings</vt:lpstr>
      <vt:lpstr>Aharoni</vt:lpstr>
      <vt:lpstr>Calibri</vt:lpstr>
      <vt:lpstr>FZShuTi</vt:lpstr>
      <vt:lpstr>Yu Gothic UI Semibold</vt:lpstr>
      <vt:lpstr>Microsoft YaHei</vt:lpstr>
      <vt:lpstr>Arial Unicode MS</vt:lpstr>
      <vt:lpstr>Adobe Song Std L</vt:lpstr>
      <vt:lpstr>Yu Gothic UI Light</vt:lpstr>
      <vt:lpstr>Malgun Gothic</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ari.mawardi</cp:lastModifiedBy>
  <cp:revision>130</cp:revision>
  <dcterms:created xsi:type="dcterms:W3CDTF">2019-01-14T06:35:00Z</dcterms:created>
  <dcterms:modified xsi:type="dcterms:W3CDTF">2023-03-18T14:57:36Z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20F5A95A6AE4428F9F1C6FFA6C6052E2</vt:lpwstr>
  </property>
  <property fmtid="{D5CDD505-2E9C-101B-9397-08002B2CF9AE}" pid="3" name="KSOProductBuildVer">
    <vt:lpwstr>1033-11.2.0.11486</vt:lpwstr>
  </property>
</Properties>
</file>