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9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8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16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07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670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325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644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96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45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39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50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3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47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08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89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53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6A75-5A54-4187-924E-F5B570FABFB7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FE9C5B-B37F-477F-93D9-DEF7A7D4E3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17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Магистрально-модульный принцип построения компьютера</a:t>
            </a:r>
            <a:endParaRPr lang="ru-RU" dirty="0"/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1543595" y="1861458"/>
            <a:ext cx="2218509" cy="9274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Процессор</a:t>
            </a:r>
            <a:endParaRPr lang="ru-RU" dirty="0"/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6881948" y="1861458"/>
            <a:ext cx="2218509" cy="92746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Память</a:t>
            </a:r>
          </a:p>
        </p:txBody>
      </p:sp>
      <p:sp>
        <p:nvSpPr>
          <p:cNvPr id="8" name="Прямоугольник с двумя скругленными противолежащими углами 7"/>
          <p:cNvSpPr/>
          <p:nvPr/>
        </p:nvSpPr>
        <p:spPr>
          <a:xfrm>
            <a:off x="3762104" y="3233058"/>
            <a:ext cx="3119844" cy="131934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Магистраль</a:t>
            </a:r>
            <a:endParaRPr lang="ru-RU" dirty="0"/>
          </a:p>
          <a:p>
            <a:pPr algn="ctr"/>
            <a:r>
              <a:rPr lang="ru-RU" dirty="0" smtClean="0"/>
              <a:t>(ШД,ША,ШУ)</a:t>
            </a:r>
          </a:p>
        </p:txBody>
      </p:sp>
      <p:sp>
        <p:nvSpPr>
          <p:cNvPr id="45" name="Стрелка углом 44"/>
          <p:cNvSpPr/>
          <p:nvPr/>
        </p:nvSpPr>
        <p:spPr>
          <a:xfrm rot="10800000">
            <a:off x="7270786" y="3172098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6" name="Стрелка углом 45"/>
          <p:cNvSpPr/>
          <p:nvPr/>
        </p:nvSpPr>
        <p:spPr>
          <a:xfrm rot="10800000" flipH="1">
            <a:off x="2638479" y="3198224"/>
            <a:ext cx="734787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Прямоугольник с двумя скругленными противолежащими углами 47"/>
          <p:cNvSpPr/>
          <p:nvPr/>
        </p:nvSpPr>
        <p:spPr>
          <a:xfrm>
            <a:off x="2638478" y="5564777"/>
            <a:ext cx="5446125" cy="96665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Периферийные устройства</a:t>
            </a:r>
            <a:endParaRPr lang="ru-RU" dirty="0"/>
          </a:p>
        </p:txBody>
      </p:sp>
      <p:sp>
        <p:nvSpPr>
          <p:cNvPr id="49" name="Двойная стрелка вверх/вниз 48"/>
          <p:cNvSpPr/>
          <p:nvPr/>
        </p:nvSpPr>
        <p:spPr>
          <a:xfrm>
            <a:off x="5079710" y="4718957"/>
            <a:ext cx="484632" cy="6792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124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Процессор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13240"/>
          </a:xfrm>
        </p:spPr>
        <p:txBody>
          <a:bodyPr/>
          <a:lstStyle/>
          <a:p>
            <a:r>
              <a:rPr lang="ru-RU" dirty="0" smtClean="0"/>
              <a:t>Назначение процессора – обработка информации и управление работой других устройств.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714" y="3104020"/>
            <a:ext cx="339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Основные характеристики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65714" y="3853543"/>
            <a:ext cx="33169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Тактовая частота (2.4 ГГц)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Разрядность (64 бит)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Ядра (4 ядра)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Потоки (8 потоков)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90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47</Words>
  <Application>Microsoft Office PowerPoint</Application>
  <PresentationFormat>Широкоэкранный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Аспект</vt:lpstr>
      <vt:lpstr>Магистрально-модульный принцип построения компьютера</vt:lpstr>
      <vt:lpstr>Процессор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Магистрально-модульный принцип построения компьютера</dc:title>
  <dc:creator>Kab-35-6</dc:creator>
  <cp:lastModifiedBy>Kab-35-6</cp:lastModifiedBy>
  <cp:revision>3</cp:revision>
  <dcterms:created xsi:type="dcterms:W3CDTF">2024-05-15T06:15:32Z</dcterms:created>
  <dcterms:modified xsi:type="dcterms:W3CDTF">2024-05-15T06:37:38Z</dcterms:modified>
</cp:coreProperties>
</file>