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5"/>
    <p:restoredTop sz="94672"/>
  </p:normalViewPr>
  <p:slideViewPr>
    <p:cSldViewPr snapToGrid="0">
      <p:cViewPr varScale="1">
        <p:scale>
          <a:sx n="120" d="100"/>
          <a:sy n="120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1645-DF9D-EB6D-B353-ED558F85F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FB8D3-AC24-724A-43B6-CBCA93148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F47A3-112E-32F0-BB20-4801B853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2F26-1637-6E42-8124-4D5BA9B2AA83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9EBE-24C2-4698-6A1C-A2D12F1C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2923-CC9D-C449-4D9B-8BF1592A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D4A1-8F4D-3845-8F4B-6B16655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3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EE40-E871-D729-34D5-9C2CC73D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B997C-EE3D-DF69-FECC-B65A7455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20D0-F992-60BB-AC4E-26CF25BC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2F26-1637-6E42-8124-4D5BA9B2AA83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75008-C5E0-EFDC-185F-ECD46940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E8D9-6D93-8B89-E917-017F903E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D4A1-8F4D-3845-8F4B-6B16655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2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31FFA-F49C-1A97-175D-2A185AA5E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D279A-C7FA-BCBF-BBD2-2DD0DDEA7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C8D31-FC41-0766-66A6-AC5FDAB1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2F26-1637-6E42-8124-4D5BA9B2AA83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7E81-CCFC-644F-3F6F-2B530821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B69B6-B1ED-50C7-6E1D-18043C09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D4A1-8F4D-3845-8F4B-6B16655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2F48-9280-6309-C742-E477396C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7121-3823-2AC6-3374-DEFD15D0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231B4-6C9C-D3E3-39E5-1890F78C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2F26-1637-6E42-8124-4D5BA9B2AA83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C182D-3404-6DCB-EBE0-3E2BBD3F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2517-147C-6163-8F31-2172B10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D4A1-8F4D-3845-8F4B-6B16655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2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32A6-39BF-18B3-F3EE-2738831F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958CD-680F-A85E-2DD6-49EF274E8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D93D8-4BB5-B9D7-E522-7E8EBE16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2F26-1637-6E42-8124-4D5BA9B2AA83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AD701-5638-B484-0F1A-6E78A824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DF29-93D4-79CE-CD01-302C78EE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D4A1-8F4D-3845-8F4B-6B16655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0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2150-DAAF-525A-5DDF-B0EFC5E2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3861-75FF-88B0-EA0A-8ACCE1C03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A2EA7-B15D-AF87-AF87-D7719596D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05783-5C3E-6FEC-5E11-A2F47813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2F26-1637-6E42-8124-4D5BA9B2AA83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D661C-094B-6B67-6E24-A169F154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9EA92-79BC-410B-E5D4-8EC9AE3F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D4A1-8F4D-3845-8F4B-6B16655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ADEA-4434-434D-04B5-AD334151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86A6-A406-F035-648D-16DFB80FA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398A3-57A5-0C9C-DB43-C9A612C9F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B4D9F-6EBC-CAB6-BA57-CE0A2C050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22F70-F229-955A-9BAC-F776835B5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5C959-E35C-9A6B-2205-D55B12C7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2F26-1637-6E42-8124-4D5BA9B2AA83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D414F-CA9C-2FF1-78D7-339541B8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AFE6C-55D0-0F98-7156-E7AEC76C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D4A1-8F4D-3845-8F4B-6B16655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8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D712-FFA2-3A6A-9EE2-41CAB87B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7FFD7-2BA7-FC87-C948-9162BEC2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2F26-1637-6E42-8124-4D5BA9B2AA83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A92B3-8FB0-D65D-02EF-BB9046F7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337BF-474B-985B-1AE0-631190F2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D4A1-8F4D-3845-8F4B-6B16655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F7C1E-0C5B-21EB-F812-2A6DF778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2F26-1637-6E42-8124-4D5BA9B2AA83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03767-D986-2279-8F96-CCCE551D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8F27C-A7C1-1120-67F4-DA124512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D4A1-8F4D-3845-8F4B-6B16655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9B07-B5FC-0C64-471D-E0F4D270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392B-9966-5CE8-BD17-D8BD4E61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EA390-7FBF-E6C7-6A9B-FA0E9B12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56D54-CD3B-27B1-5B1C-DDB95953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2F26-1637-6E42-8124-4D5BA9B2AA83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BE8C-8AD8-DDE4-135B-DA2668CC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6B6D-6AD1-A365-2CFB-6F6BED37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D4A1-8F4D-3845-8F4B-6B16655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5A91-F0A6-A77E-E8D2-E6994E14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4AAF8-5E69-48DF-8368-585DC8B7D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2C7EE-40F1-2182-2D40-4070C7E6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FA4D3-9FEC-5668-76A8-6CC4D37B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2F26-1637-6E42-8124-4D5BA9B2AA83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75563-BBEA-3A51-6B11-2377005C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8F7C0-D950-CADC-1136-48D1D97D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D4A1-8F4D-3845-8F4B-6B16655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7804E-C1FE-7D2C-47E9-61C8822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5E1FD-D8F2-0285-0C6D-A7146984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9C13-D76F-80AA-0253-59B648C92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2F26-1637-6E42-8124-4D5BA9B2AA83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35B7-09BD-987D-DFD4-FA2BB5115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7C2C8-0B2A-C8DB-BE1F-F38943C8B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4A1-8F4D-3845-8F4B-6B16655B0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1512-B6D2-907C-DBE1-E1ECE3814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Ops Course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A1397-43CA-0D30-582E-2083DFFF9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Datacamp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0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A09A3-C36C-D368-A8D8-5C942FD65670}"/>
              </a:ext>
            </a:extLst>
          </p:cNvPr>
          <p:cNvSpPr txBox="1"/>
          <p:nvPr/>
        </p:nvSpPr>
        <p:spPr>
          <a:xfrm>
            <a:off x="262760" y="157655"/>
            <a:ext cx="527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Model Deployment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1AE930-EA31-5BE3-CC30-C8877835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2" y="1246488"/>
            <a:ext cx="5537200" cy="468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523C9-73B7-88EB-D99C-BC0988C1F54E}"/>
              </a:ext>
            </a:extLst>
          </p:cNvPr>
          <p:cNvSpPr txBox="1"/>
          <p:nvPr/>
        </p:nvSpPr>
        <p:spPr>
          <a:xfrm>
            <a:off x="6321974" y="157655"/>
            <a:ext cx="527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System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0E2C9-AFD3-B9B5-BECB-8C01CECCB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01" y="1244600"/>
            <a:ext cx="57277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A09A3-C36C-D368-A8D8-5C942FD65670}"/>
              </a:ext>
            </a:extLst>
          </p:cNvPr>
          <p:cNvSpPr txBox="1"/>
          <p:nvPr/>
        </p:nvSpPr>
        <p:spPr>
          <a:xfrm>
            <a:off x="262760" y="157655"/>
            <a:ext cx="527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Environment – Developing a ML Model</a:t>
            </a: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B25A3F1-F545-A0A6-E713-417780E5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4" y="837513"/>
            <a:ext cx="5702300" cy="1574800"/>
          </a:xfrm>
          <a:prstGeom prst="rect">
            <a:avLst/>
          </a:prstGeom>
        </p:spPr>
      </p:pic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8659CAB-3955-9132-81B4-90B1B11E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4" y="2722839"/>
            <a:ext cx="5676900" cy="1752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29BA61-C429-8936-D03D-DF5DBEB49C5B}"/>
              </a:ext>
            </a:extLst>
          </p:cNvPr>
          <p:cNvSpPr txBox="1"/>
          <p:nvPr/>
        </p:nvSpPr>
        <p:spPr>
          <a:xfrm>
            <a:off x="6096000" y="157655"/>
            <a:ext cx="527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Packaging ML Model for Production</a:t>
            </a:r>
          </a:p>
        </p:txBody>
      </p:sp>
      <p:pic>
        <p:nvPicPr>
          <p:cNvPr id="12" name="Picture 11" descr="A screenshot of a survey&#10;&#10;Description automatically generated">
            <a:extLst>
              <a:ext uri="{FF2B5EF4-FFF2-40B4-BE49-F238E27FC236}">
                <a16:creationId xmlns:a16="http://schemas.microsoft.com/office/drawing/2014/main" id="{53F60F76-CFD6-244F-F5F4-F6FB8F20E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784" y="617002"/>
            <a:ext cx="56515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0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A09A3-C36C-D368-A8D8-5C942FD65670}"/>
              </a:ext>
            </a:extLst>
          </p:cNvPr>
          <p:cNvSpPr txBox="1"/>
          <p:nvPr/>
        </p:nvSpPr>
        <p:spPr>
          <a:xfrm>
            <a:off x="262760" y="157655"/>
            <a:ext cx="527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Integration and Deployment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9BA61-C429-8936-D03D-DF5DBEB49C5B}"/>
              </a:ext>
            </a:extLst>
          </p:cNvPr>
          <p:cNvSpPr txBox="1"/>
          <p:nvPr/>
        </p:nvSpPr>
        <p:spPr>
          <a:xfrm>
            <a:off x="6096000" y="157655"/>
            <a:ext cx="527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Serving ML Model via REST API</a:t>
            </a:r>
          </a:p>
        </p:txBody>
      </p:sp>
      <p:pic>
        <p:nvPicPr>
          <p:cNvPr id="5" name="Picture 4" descr="A screenshot of a survey&#10;&#10;Description automatically generated">
            <a:extLst>
              <a:ext uri="{FF2B5EF4-FFF2-40B4-BE49-F238E27FC236}">
                <a16:creationId xmlns:a16="http://schemas.microsoft.com/office/drawing/2014/main" id="{C7142987-4DF6-9661-3625-5A840D74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84" y="733647"/>
            <a:ext cx="4778820" cy="584790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03D9559-9AA8-BC0E-37A2-3F99FD81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634" y="637953"/>
            <a:ext cx="4591702" cy="578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5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B3D0BE7-1538-6283-0782-BD9C6B8F5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91" y="655027"/>
            <a:ext cx="7772400" cy="554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7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297CE91-5D77-30B1-56D1-65771B31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4530"/>
            <a:ext cx="7772400" cy="63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6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5C88964-90E1-735F-E209-7A33A15B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71" y="273955"/>
            <a:ext cx="7772400" cy="63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8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C1C0A5-E600-0195-5D51-EE8A3213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7222"/>
            <a:ext cx="7772400" cy="668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5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1512-B6D2-907C-DBE1-E1ECE3814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Ops Course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A1397-43CA-0D30-582E-2083DFFF9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Udemy</a:t>
            </a:r>
          </a:p>
        </p:txBody>
      </p:sp>
    </p:spTree>
    <p:extLst>
      <p:ext uri="{BB962C8B-B14F-4D97-AF65-F5344CB8AC3E}">
        <p14:creationId xmlns:p14="http://schemas.microsoft.com/office/powerpoint/2010/main" val="188005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1512-B6D2-907C-DBE1-E1ECE3814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777" y="207963"/>
            <a:ext cx="9144000" cy="876558"/>
          </a:xfrm>
        </p:spPr>
        <p:txBody>
          <a:bodyPr>
            <a:normAutofit fontScale="90000"/>
          </a:bodyPr>
          <a:lstStyle/>
          <a:p>
            <a:r>
              <a:rPr lang="en-US" dirty="0"/>
              <a:t>ML Ops Course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20DA3-60D6-18A5-A169-2D2E3F4F6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430" y="931218"/>
            <a:ext cx="7772400" cy="55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5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1512-B6D2-907C-DBE1-E1ECE3814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Model Deployment Course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A1397-43CA-0D30-582E-2083DFFF9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Udemy</a:t>
            </a:r>
          </a:p>
        </p:txBody>
      </p:sp>
    </p:spTree>
    <p:extLst>
      <p:ext uri="{BB962C8B-B14F-4D97-AF65-F5344CB8AC3E}">
        <p14:creationId xmlns:p14="http://schemas.microsoft.com/office/powerpoint/2010/main" val="385910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1512-B6D2-907C-DBE1-E1ECE3814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146" y="220319"/>
            <a:ext cx="9144000" cy="779141"/>
          </a:xfrm>
        </p:spPr>
        <p:txBody>
          <a:bodyPr>
            <a:normAutofit/>
          </a:bodyPr>
          <a:lstStyle/>
          <a:p>
            <a:r>
              <a:rPr lang="en-US" sz="4400" dirty="0"/>
              <a:t>ML Model Deployment Course Content</a:t>
            </a:r>
          </a:p>
        </p:txBody>
      </p:sp>
      <p:pic>
        <p:nvPicPr>
          <p:cNvPr id="7" name="Picture 6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782F6329-EE4E-8009-5B75-CBAFD06B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46" y="1985335"/>
            <a:ext cx="8868169" cy="4213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C35794-1004-1477-DAA2-76EDED6EAF8C}"/>
              </a:ext>
            </a:extLst>
          </p:cNvPr>
          <p:cNvSpPr txBox="1"/>
          <p:nvPr/>
        </p:nvSpPr>
        <p:spPr>
          <a:xfrm>
            <a:off x="1425146" y="1307731"/>
            <a:ext cx="477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will learn:</a:t>
            </a:r>
          </a:p>
        </p:txBody>
      </p:sp>
    </p:spTree>
    <p:extLst>
      <p:ext uri="{BB962C8B-B14F-4D97-AF65-F5344CB8AC3E}">
        <p14:creationId xmlns:p14="http://schemas.microsoft.com/office/powerpoint/2010/main" val="110792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60</Words>
  <Application>Microsoft Macintosh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ML Ops Course Content</vt:lpstr>
      <vt:lpstr>PowerPoint Presentation</vt:lpstr>
      <vt:lpstr>PowerPoint Presentation</vt:lpstr>
      <vt:lpstr>PowerPoint Presentation</vt:lpstr>
      <vt:lpstr>PowerPoint Presentation</vt:lpstr>
      <vt:lpstr>ML Ops Course Content</vt:lpstr>
      <vt:lpstr>ML Ops Course Content</vt:lpstr>
      <vt:lpstr>ML Model Deployment Course Content</vt:lpstr>
      <vt:lpstr>ML Model Deployment Course Content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Ops Course Content</dc:title>
  <dc:creator>Brahma, Arin</dc:creator>
  <cp:lastModifiedBy>Brahma, Arin</cp:lastModifiedBy>
  <cp:revision>1</cp:revision>
  <dcterms:created xsi:type="dcterms:W3CDTF">2023-12-26T21:16:00Z</dcterms:created>
  <dcterms:modified xsi:type="dcterms:W3CDTF">2023-12-26T22:06:13Z</dcterms:modified>
</cp:coreProperties>
</file>