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391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2471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80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9246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0644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2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467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067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68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17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549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3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666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679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21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16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12AF-F430-4BC9-8CAD-427D5CF2B7FD}" type="datetimeFigureOut">
              <a:rPr lang="en-MY" smtClean="0"/>
              <a:t>24/5/2019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71D5-D9F9-4880-948E-5B9608BDC3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700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2283"/>
            <a:ext cx="9144000" cy="2387600"/>
          </a:xfrm>
        </p:spPr>
        <p:txBody>
          <a:bodyPr>
            <a:normAutofit/>
          </a:bodyPr>
          <a:lstStyle/>
          <a:p>
            <a:r>
              <a:rPr lang="en-MY" dirty="0" smtClean="0"/>
              <a:t>FINAL PROJECT </a:t>
            </a:r>
            <a:br>
              <a:rPr lang="en-MY" dirty="0" smtClean="0"/>
            </a:br>
            <a:r>
              <a:rPr lang="en-MY" dirty="0" smtClean="0"/>
              <a:t>WEB 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6907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KOO CHUN CHENG d031810112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LAW LIP YANG d031810096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NUR AZRA AQILAH BINTI MOHD RAZALI d031810177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 smtClean="0"/>
              <a:t>UNGKU SHIRIN ZAHRA BINTI UNGKU SARIPULAKTHAR d031810207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1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5" y="457199"/>
            <a:ext cx="11514906" cy="5408023"/>
          </a:xfrm>
        </p:spPr>
        <p:txBody>
          <a:bodyPr/>
          <a:lstStyle/>
          <a:p>
            <a:pPr algn="ctr"/>
            <a:r>
              <a:rPr lang="en-MY" dirty="0" smtClean="0"/>
              <a:t>Online </a:t>
            </a:r>
            <a:br>
              <a:rPr lang="en-MY" dirty="0" smtClean="0"/>
            </a:br>
            <a:r>
              <a:rPr lang="en-MY" dirty="0" smtClean="0"/>
              <a:t>shopping </a:t>
            </a:r>
            <a:br>
              <a:rPr lang="en-MY" dirty="0" smtClean="0"/>
            </a:br>
            <a:r>
              <a:rPr lang="en-MY" dirty="0" err="1" smtClean="0"/>
              <a:t>utem</a:t>
            </a:r>
            <a:r>
              <a:rPr lang="en-MY" dirty="0" smtClean="0"/>
              <a:t> </a:t>
            </a:r>
            <a:br>
              <a:rPr lang="en-MY" dirty="0" smtClean="0"/>
            </a:br>
            <a:r>
              <a:rPr lang="en-MY" dirty="0" smtClean="0"/>
              <a:t>merchandise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267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Background….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2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Problem statement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75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objective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Our objective is to create a platform for people who came to </a:t>
            </a:r>
            <a:r>
              <a:rPr lang="en-MY" dirty="0" err="1" smtClean="0"/>
              <a:t>Universiti</a:t>
            </a:r>
            <a:r>
              <a:rPr lang="en-MY" dirty="0" smtClean="0"/>
              <a:t> </a:t>
            </a:r>
            <a:r>
              <a:rPr lang="en-MY" dirty="0" err="1" smtClean="0"/>
              <a:t>Teknikal</a:t>
            </a:r>
            <a:r>
              <a:rPr lang="en-MY" dirty="0" smtClean="0"/>
              <a:t> Malaysia (</a:t>
            </a:r>
            <a:r>
              <a:rPr lang="en-MY" dirty="0" err="1" smtClean="0"/>
              <a:t>UTeM</a:t>
            </a:r>
            <a:r>
              <a:rPr lang="en-MY" dirty="0" smtClean="0"/>
              <a:t>) who wanted to buy </a:t>
            </a:r>
            <a:r>
              <a:rPr lang="en-MY" dirty="0" err="1" smtClean="0"/>
              <a:t>UteM</a:t>
            </a:r>
            <a:r>
              <a:rPr lang="en-MY" dirty="0" smtClean="0"/>
              <a:t> merchandise upon visiting </a:t>
            </a:r>
            <a:r>
              <a:rPr lang="en-MY" dirty="0" err="1" smtClean="0"/>
              <a:t>UTeM</a:t>
            </a:r>
            <a:r>
              <a:rPr lang="en-MY" dirty="0" smtClean="0"/>
              <a:t>.</a:t>
            </a:r>
          </a:p>
          <a:p>
            <a:r>
              <a:rPr lang="en-MY" dirty="0" smtClean="0"/>
              <a:t>This platform allows anyone one especially tourists to purchase lots of merchandise to bring back home easily.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39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76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FINAL PROJECT  WEB PROGRAMMING</vt:lpstr>
      <vt:lpstr>Online  shopping  utem  merchandise</vt:lpstr>
      <vt:lpstr>Background….</vt:lpstr>
      <vt:lpstr>Problem statement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Shirin Zahra</dc:creator>
  <cp:lastModifiedBy>Shirin Zahra</cp:lastModifiedBy>
  <cp:revision>4</cp:revision>
  <dcterms:created xsi:type="dcterms:W3CDTF">2019-05-24T05:29:04Z</dcterms:created>
  <dcterms:modified xsi:type="dcterms:W3CDTF">2019-05-24T06:12:55Z</dcterms:modified>
</cp:coreProperties>
</file>