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7" r:id="rId5"/>
    <p:sldId id="265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AF01-0474-4492-ACB3-D027737856E7}" type="datetimeFigureOut">
              <a:rPr lang="en-MY" smtClean="0"/>
              <a:t>20/3/2019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ED7-5FC4-4293-A607-3D4AEDCC7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085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AF01-0474-4492-ACB3-D027737856E7}" type="datetimeFigureOut">
              <a:rPr lang="en-MY" smtClean="0"/>
              <a:t>20/3/2019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ED7-5FC4-4293-A607-3D4AEDCC7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422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AF01-0474-4492-ACB3-D027737856E7}" type="datetimeFigureOut">
              <a:rPr lang="en-MY" smtClean="0"/>
              <a:t>20/3/2019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ED7-5FC4-4293-A607-3D4AEDCC7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05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AF01-0474-4492-ACB3-D027737856E7}" type="datetimeFigureOut">
              <a:rPr lang="en-MY" smtClean="0"/>
              <a:t>20/3/2019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ED7-5FC4-4293-A607-3D4AEDCC7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96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AF01-0474-4492-ACB3-D027737856E7}" type="datetimeFigureOut">
              <a:rPr lang="en-MY" smtClean="0"/>
              <a:t>20/3/2019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ED7-5FC4-4293-A607-3D4AEDCC7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8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AF01-0474-4492-ACB3-D027737856E7}" type="datetimeFigureOut">
              <a:rPr lang="en-MY" smtClean="0"/>
              <a:t>20/3/2019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ED7-5FC4-4293-A607-3D4AEDCC7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660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AF01-0474-4492-ACB3-D027737856E7}" type="datetimeFigureOut">
              <a:rPr lang="en-MY" smtClean="0"/>
              <a:t>20/3/2019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ED7-5FC4-4293-A607-3D4AEDCC7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338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AF01-0474-4492-ACB3-D027737856E7}" type="datetimeFigureOut">
              <a:rPr lang="en-MY" smtClean="0"/>
              <a:t>20/3/2019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ED7-5FC4-4293-A607-3D4AEDCC7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32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AF01-0474-4492-ACB3-D027737856E7}" type="datetimeFigureOut">
              <a:rPr lang="en-MY" smtClean="0"/>
              <a:t>20/3/2019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ED7-5FC4-4293-A607-3D4AEDCC7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760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AF01-0474-4492-ACB3-D027737856E7}" type="datetimeFigureOut">
              <a:rPr lang="en-MY" smtClean="0"/>
              <a:t>20/3/2019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ED7-5FC4-4293-A607-3D4AEDCC7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83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AF01-0474-4492-ACB3-D027737856E7}" type="datetimeFigureOut">
              <a:rPr lang="en-MY" smtClean="0"/>
              <a:t>20/3/2019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6ED7-5FC4-4293-A607-3D4AEDCC7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931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8AF01-0474-4492-ACB3-D027737856E7}" type="datetimeFigureOut">
              <a:rPr lang="en-MY" smtClean="0"/>
              <a:t>20/3/2019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16ED7-5FC4-4293-A607-3D4AEDCC77F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160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838344" y="5928911"/>
            <a:ext cx="1948441" cy="620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CONFIRMATION</a:t>
            </a:r>
            <a:endParaRPr lang="en-MY" dirty="0"/>
          </a:p>
        </p:txBody>
      </p:sp>
      <p:sp>
        <p:nvSpPr>
          <p:cNvPr id="24" name="Rectangle 23"/>
          <p:cNvSpPr/>
          <p:nvPr/>
        </p:nvSpPr>
        <p:spPr>
          <a:xfrm>
            <a:off x="4838344" y="4820475"/>
            <a:ext cx="1948441" cy="715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DESCRIPTION</a:t>
            </a:r>
            <a:endParaRPr lang="en-MY" dirty="0"/>
          </a:p>
        </p:txBody>
      </p:sp>
      <p:sp>
        <p:nvSpPr>
          <p:cNvPr id="25" name="Rectangle 24"/>
          <p:cNvSpPr/>
          <p:nvPr/>
        </p:nvSpPr>
        <p:spPr>
          <a:xfrm>
            <a:off x="4831994" y="3914297"/>
            <a:ext cx="1948441" cy="5127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LIST</a:t>
            </a:r>
            <a:endParaRPr lang="en-MY" dirty="0"/>
          </a:p>
        </p:txBody>
      </p:sp>
      <p:sp>
        <p:nvSpPr>
          <p:cNvPr id="26" name="Rectangle 25"/>
          <p:cNvSpPr/>
          <p:nvPr/>
        </p:nvSpPr>
        <p:spPr>
          <a:xfrm>
            <a:off x="4838344" y="2340119"/>
            <a:ext cx="1948441" cy="1180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CATEGORY</a:t>
            </a:r>
          </a:p>
          <a:p>
            <a:pPr algn="ctr"/>
            <a:r>
              <a:rPr lang="en-US" dirty="0"/>
              <a:t>LIST</a:t>
            </a:r>
            <a:endParaRPr lang="en-MY" dirty="0"/>
          </a:p>
        </p:txBody>
      </p:sp>
      <p:sp>
        <p:nvSpPr>
          <p:cNvPr id="27" name="Rectangle 26"/>
          <p:cNvSpPr/>
          <p:nvPr/>
        </p:nvSpPr>
        <p:spPr>
          <a:xfrm>
            <a:off x="3526564" y="1335278"/>
            <a:ext cx="1948441" cy="5127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MY" dirty="0"/>
          </a:p>
        </p:txBody>
      </p:sp>
      <p:sp>
        <p:nvSpPr>
          <p:cNvPr id="28" name="Rectangle 27"/>
          <p:cNvSpPr/>
          <p:nvPr/>
        </p:nvSpPr>
        <p:spPr>
          <a:xfrm>
            <a:off x="6014814" y="1355931"/>
            <a:ext cx="1948441" cy="5127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MY" dirty="0"/>
          </a:p>
        </p:txBody>
      </p:sp>
      <p:sp>
        <p:nvSpPr>
          <p:cNvPr id="29" name="Rectangle 28"/>
          <p:cNvSpPr/>
          <p:nvPr/>
        </p:nvSpPr>
        <p:spPr>
          <a:xfrm>
            <a:off x="4740068" y="371743"/>
            <a:ext cx="1948441" cy="5127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  <a:endParaRPr lang="en-MY" dirty="0"/>
          </a:p>
        </p:txBody>
      </p:sp>
      <p:cxnSp>
        <p:nvCxnSpPr>
          <p:cNvPr id="31" name="Elbow Connector 30"/>
          <p:cNvCxnSpPr>
            <a:stCxn id="29" idx="2"/>
            <a:endCxn id="27" idx="0"/>
          </p:cNvCxnSpPr>
          <p:nvPr/>
        </p:nvCxnSpPr>
        <p:spPr>
          <a:xfrm rot="5400000">
            <a:off x="4882143" y="503132"/>
            <a:ext cx="450788" cy="1213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2"/>
            <a:endCxn id="28" idx="0"/>
          </p:cNvCxnSpPr>
          <p:nvPr/>
        </p:nvCxnSpPr>
        <p:spPr>
          <a:xfrm rot="16200000" flipH="1">
            <a:off x="6115942" y="482837"/>
            <a:ext cx="471441" cy="1274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7" idx="2"/>
            <a:endCxn id="26" idx="0"/>
          </p:cNvCxnSpPr>
          <p:nvPr/>
        </p:nvCxnSpPr>
        <p:spPr>
          <a:xfrm rot="16200000" flipH="1">
            <a:off x="4910628" y="1438182"/>
            <a:ext cx="492094" cy="13117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8" idx="2"/>
            <a:endCxn id="26" idx="0"/>
          </p:cNvCxnSpPr>
          <p:nvPr/>
        </p:nvCxnSpPr>
        <p:spPr>
          <a:xfrm rot="5400000">
            <a:off x="6165080" y="1516163"/>
            <a:ext cx="471441" cy="117647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6" idx="2"/>
            <a:endCxn id="25" idx="0"/>
          </p:cNvCxnSpPr>
          <p:nvPr/>
        </p:nvCxnSpPr>
        <p:spPr>
          <a:xfrm rot="5400000">
            <a:off x="5612675" y="3714407"/>
            <a:ext cx="393430" cy="63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5" idx="2"/>
            <a:endCxn id="24" idx="0"/>
          </p:cNvCxnSpPr>
          <p:nvPr/>
        </p:nvCxnSpPr>
        <p:spPr>
          <a:xfrm rot="16200000" flipH="1">
            <a:off x="5612675" y="4620584"/>
            <a:ext cx="393431" cy="63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4" idx="2"/>
            <a:endCxn id="23" idx="0"/>
          </p:cNvCxnSpPr>
          <p:nvPr/>
        </p:nvCxnSpPr>
        <p:spPr>
          <a:xfrm rot="5400000">
            <a:off x="5615850" y="5732195"/>
            <a:ext cx="39343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2F2AA51-71F4-41C8-BB7D-3C018665A680}"/>
              </a:ext>
            </a:extLst>
          </p:cNvPr>
          <p:cNvSpPr txBox="1"/>
          <p:nvPr/>
        </p:nvSpPr>
        <p:spPr>
          <a:xfrm>
            <a:off x="8096435" y="3429000"/>
            <a:ext cx="331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page include a main menu bar</a:t>
            </a:r>
          </a:p>
        </p:txBody>
      </p:sp>
    </p:spTree>
    <p:extLst>
      <p:ext uri="{BB962C8B-B14F-4D97-AF65-F5344CB8AC3E}">
        <p14:creationId xmlns:p14="http://schemas.microsoft.com/office/powerpoint/2010/main" val="339766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9073" y="846034"/>
            <a:ext cx="3708875" cy="863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PRODUCT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119073" y="2160662"/>
            <a:ext cx="6836635" cy="2710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/>
              <a:t>PRODUCT</a:t>
            </a:r>
          </a:p>
          <a:p>
            <a:endParaRPr lang="en-MY" dirty="0"/>
          </a:p>
          <a:p>
            <a:r>
              <a:rPr lang="en-MY" dirty="0"/>
              <a:t>-DESCRIPTION…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0805" y="2314486"/>
            <a:ext cx="2599346" cy="2342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PICTURE</a:t>
            </a:r>
          </a:p>
        </p:txBody>
      </p:sp>
      <p:sp>
        <p:nvSpPr>
          <p:cNvPr id="5" name="Rectangle 4">
            <a:hlinkClick r:id="" action="ppaction://hlinkshowjump?jump=nextslide"/>
          </p:cNvPr>
          <p:cNvSpPr/>
          <p:nvPr/>
        </p:nvSpPr>
        <p:spPr>
          <a:xfrm>
            <a:off x="6879367" y="5527705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PURCHASE</a:t>
            </a: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476998" y="5527705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57991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4277" y="957129"/>
            <a:ext cx="6939185" cy="37345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PRODUCT</a:t>
            </a:r>
          </a:p>
          <a:p>
            <a:pPr algn="ctr"/>
            <a:endParaRPr lang="en-MY" dirty="0"/>
          </a:p>
          <a:p>
            <a:pPr algn="ctr"/>
            <a:r>
              <a:rPr lang="en-MY" dirty="0"/>
              <a:t>DESCRIPTION….</a:t>
            </a:r>
          </a:p>
          <a:p>
            <a:pPr algn="ctr"/>
            <a:endParaRPr lang="en-MY" dirty="0"/>
          </a:p>
          <a:p>
            <a:pPr algn="ctr"/>
            <a:r>
              <a:rPr lang="en-MY" dirty="0"/>
              <a:t>COST : RMXX</a:t>
            </a:r>
          </a:p>
          <a:p>
            <a:pPr algn="ctr"/>
            <a:r>
              <a:rPr lang="en-MY" dirty="0"/>
              <a:t>WEIGHT : XX</a:t>
            </a:r>
          </a:p>
          <a:p>
            <a:pPr algn="ctr"/>
            <a:endParaRPr lang="en-MY" dirty="0"/>
          </a:p>
          <a:p>
            <a:pPr algn="ctr"/>
            <a:r>
              <a:rPr lang="en-MY" dirty="0"/>
              <a:t>TOTAL COST : RMXX</a:t>
            </a:r>
          </a:p>
          <a:p>
            <a:pPr algn="ctr"/>
            <a:endParaRPr lang="en-MY" dirty="0"/>
          </a:p>
          <a:p>
            <a:pPr algn="ctr"/>
            <a:r>
              <a:rPr lang="en-MY" dirty="0"/>
              <a:t>COMFIRM TO ORDER?</a:t>
            </a:r>
          </a:p>
        </p:txBody>
      </p:sp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6715570" y="5372456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CONFIRM</a:t>
            </a: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1082468" y="5372456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89067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5551" y="2375732"/>
            <a:ext cx="7161376" cy="18677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ORDER SUCCESSFULLY!!</a:t>
            </a:r>
          </a:p>
          <a:p>
            <a:pPr algn="ctr"/>
            <a:r>
              <a:rPr lang="en-MY" dirty="0"/>
              <a:t>PLEASE WAIT FOR THE REPLY OF STAFF THROUGH YOUR EMAIL.</a:t>
            </a:r>
          </a:p>
          <a:p>
            <a:pPr algn="ctr"/>
            <a:endParaRPr lang="en-MY" dirty="0"/>
          </a:p>
          <a:p>
            <a:pPr algn="ctr"/>
            <a:r>
              <a:rPr lang="en-MY" dirty="0">
                <a:solidFill>
                  <a:srgbClr val="FF0000"/>
                </a:solidFill>
              </a:rPr>
              <a:t>ALERT!!</a:t>
            </a:r>
          </a:p>
          <a:p>
            <a:pPr algn="ctr"/>
            <a:r>
              <a:rPr lang="en-MY" dirty="0">
                <a:solidFill>
                  <a:srgbClr val="FF0000"/>
                </a:solidFill>
              </a:rPr>
              <a:t>  PLEASE ONLY PAY TO THE ONLY ONE BANK ACCOUNT OF STAFF IN THEIR PROFILE DETAIL.</a:t>
            </a:r>
          </a:p>
        </p:txBody>
      </p:sp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4049281" y="4732946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6303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" action="ppaction://hlinkshowjump?jump=nextslide"/>
          </p:cNvPr>
          <p:cNvSpPr/>
          <p:nvPr/>
        </p:nvSpPr>
        <p:spPr>
          <a:xfrm>
            <a:off x="6887908" y="2494130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BUTTON 3</a:t>
            </a:r>
          </a:p>
        </p:txBody>
      </p:sp>
      <p:sp>
        <p:nvSpPr>
          <p:cNvPr id="5" name="Rectangle 4">
            <a:hlinkClick r:id="" action="ppaction://hlinkshowjump?jump=nextslide"/>
          </p:cNvPr>
          <p:cNvSpPr/>
          <p:nvPr/>
        </p:nvSpPr>
        <p:spPr>
          <a:xfrm>
            <a:off x="1324595" y="2494130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PERSONAL DETAIL</a:t>
            </a: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1324594" y="3700155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BUTTON 1</a:t>
            </a:r>
          </a:p>
        </p:txBody>
      </p:sp>
      <p:sp>
        <p:nvSpPr>
          <p:cNvPr id="7" name="Rectangle 6">
            <a:hlinkClick r:id="" action="ppaction://hlinkshowjump?jump=nextslide"/>
          </p:cNvPr>
          <p:cNvSpPr/>
          <p:nvPr/>
        </p:nvSpPr>
        <p:spPr>
          <a:xfrm>
            <a:off x="6887908" y="3727750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BUTTON 4</a:t>
            </a:r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1324595" y="4976856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BUTTON 2</a:t>
            </a:r>
          </a:p>
        </p:txBody>
      </p:sp>
      <p:sp>
        <p:nvSpPr>
          <p:cNvPr id="9" name="Rectangle 8">
            <a:hlinkClick r:id="" action="ppaction://hlinkshowjump?jump=nextslide"/>
          </p:cNvPr>
          <p:cNvSpPr/>
          <p:nvPr/>
        </p:nvSpPr>
        <p:spPr>
          <a:xfrm>
            <a:off x="6887908" y="4961370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BUTTON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4594" y="728891"/>
            <a:ext cx="9272189" cy="863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STAFF/CUSTOMER PROFLIE</a:t>
            </a:r>
          </a:p>
        </p:txBody>
      </p:sp>
    </p:spTree>
    <p:extLst>
      <p:ext uri="{BB962C8B-B14F-4D97-AF65-F5344CB8AC3E}">
        <p14:creationId xmlns:p14="http://schemas.microsoft.com/office/powerpoint/2010/main" val="54862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19073" y="846034"/>
            <a:ext cx="3708875" cy="863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MAIN PAGE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216782" y="4095465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LOGIN</a:t>
            </a:r>
          </a:p>
        </p:txBody>
      </p:sp>
      <p:sp>
        <p:nvSpPr>
          <p:cNvPr id="8" name="Rectangle 7">
            <a:hlinkClick r:id="" action="ppaction://hlinkshowjump?jump=nextslide" highlightClick="1"/>
          </p:cNvPr>
          <p:cNvSpPr/>
          <p:nvPr/>
        </p:nvSpPr>
        <p:spPr>
          <a:xfrm>
            <a:off x="266344" y="4095465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REGISTER(STAFF)</a:t>
            </a:r>
          </a:p>
        </p:txBody>
      </p:sp>
      <p:sp>
        <p:nvSpPr>
          <p:cNvPr id="5" name="Rectangl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CC1A038-9BC1-4979-B842-F66D214292B8}"/>
              </a:ext>
            </a:extLst>
          </p:cNvPr>
          <p:cNvSpPr/>
          <p:nvPr/>
        </p:nvSpPr>
        <p:spPr>
          <a:xfrm>
            <a:off x="4241563" y="4095465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REGISTER(CUSTOMER)</a:t>
            </a:r>
          </a:p>
        </p:txBody>
      </p:sp>
    </p:spTree>
    <p:extLst>
      <p:ext uri="{BB962C8B-B14F-4D97-AF65-F5344CB8AC3E}">
        <p14:creationId xmlns:p14="http://schemas.microsoft.com/office/powerpoint/2010/main" val="146169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1671" y="1668587"/>
            <a:ext cx="2828658" cy="30764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REGISTRATION FORM</a:t>
            </a:r>
          </a:p>
          <a:p>
            <a:pPr algn="ctr"/>
            <a:endParaRPr lang="en-MY" dirty="0"/>
          </a:p>
          <a:p>
            <a:r>
              <a:rPr lang="en-MY" dirty="0"/>
              <a:t>EMAIL:</a:t>
            </a:r>
          </a:p>
          <a:p>
            <a:r>
              <a:rPr lang="en-MY" dirty="0"/>
              <a:t>PASSWORD:</a:t>
            </a:r>
          </a:p>
          <a:p>
            <a:r>
              <a:rPr lang="en-MY" dirty="0"/>
              <a:t>RETYPE PASSWORD:</a:t>
            </a:r>
          </a:p>
          <a:p>
            <a:r>
              <a:rPr lang="en-MY" dirty="0"/>
              <a:t>MOBILE NO.:</a:t>
            </a:r>
          </a:p>
          <a:p>
            <a:r>
              <a:rPr lang="en-MY" dirty="0"/>
              <a:t>ADDRESS:</a:t>
            </a:r>
          </a:p>
          <a:p>
            <a:endParaRPr lang="en-MY" dirty="0"/>
          </a:p>
        </p:txBody>
      </p:sp>
      <p:sp>
        <p:nvSpPr>
          <p:cNvPr id="4" name="Rectangle 3">
            <a:hlinkClick r:id="" action="ppaction://hlinkshowjump?jump=previousslide"/>
          </p:cNvPr>
          <p:cNvSpPr/>
          <p:nvPr/>
        </p:nvSpPr>
        <p:spPr>
          <a:xfrm>
            <a:off x="1591417" y="5743507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BACK</a:t>
            </a: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6891709" y="5743507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REGISTER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95AC4F-1170-454B-A1D7-61B59825D4D3}"/>
              </a:ext>
            </a:extLst>
          </p:cNvPr>
          <p:cNvSpPr/>
          <p:nvPr/>
        </p:nvSpPr>
        <p:spPr>
          <a:xfrm>
            <a:off x="4241563" y="277863"/>
            <a:ext cx="3708875" cy="863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CUSTOMER REGISTRATION </a:t>
            </a:r>
          </a:p>
        </p:txBody>
      </p:sp>
    </p:spTree>
    <p:extLst>
      <p:ext uri="{BB962C8B-B14F-4D97-AF65-F5344CB8AC3E}">
        <p14:creationId xmlns:p14="http://schemas.microsoft.com/office/powerpoint/2010/main" val="83001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DAF189-0DA1-416C-993B-4819EA68B830}"/>
              </a:ext>
            </a:extLst>
          </p:cNvPr>
          <p:cNvSpPr/>
          <p:nvPr/>
        </p:nvSpPr>
        <p:spPr>
          <a:xfrm>
            <a:off x="2435551" y="2375732"/>
            <a:ext cx="7161376" cy="14061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REGISTERATION SUCCESSFULLY!!</a:t>
            </a:r>
          </a:p>
          <a:p>
            <a:pPr algn="ctr"/>
            <a:endParaRPr lang="en-MY" dirty="0"/>
          </a:p>
          <a:p>
            <a:pPr algn="ctr"/>
            <a:r>
              <a:rPr lang="en-MY" dirty="0"/>
              <a:t>YOU WILL BE ON OUR SITE AFTER 5 SECOND</a:t>
            </a:r>
          </a:p>
          <a:p>
            <a:pPr algn="ctr"/>
            <a:r>
              <a:rPr lang="en-MY" dirty="0"/>
              <a:t> IF NOT, PLEASE CLICK </a:t>
            </a:r>
            <a:r>
              <a:rPr lang="en-MY" u="sng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83520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1671" y="1668587"/>
            <a:ext cx="2828658" cy="30764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REGISTRATION FORM</a:t>
            </a:r>
          </a:p>
          <a:p>
            <a:pPr algn="ctr"/>
            <a:endParaRPr lang="en-MY" dirty="0"/>
          </a:p>
          <a:p>
            <a:r>
              <a:rPr lang="en-MY" dirty="0"/>
              <a:t>NAME(IC):</a:t>
            </a:r>
          </a:p>
          <a:p>
            <a:r>
              <a:rPr lang="en-MY" dirty="0"/>
              <a:t>PASSWORD:</a:t>
            </a:r>
          </a:p>
          <a:p>
            <a:r>
              <a:rPr lang="en-MY" dirty="0"/>
              <a:t>RETYPE PASSWORD:</a:t>
            </a:r>
          </a:p>
          <a:p>
            <a:r>
              <a:rPr lang="en-MY" dirty="0"/>
              <a:t>EMAIL:</a:t>
            </a:r>
          </a:p>
          <a:p>
            <a:r>
              <a:rPr lang="en-MY" dirty="0"/>
              <a:t>MOBILE NO.:</a:t>
            </a:r>
          </a:p>
          <a:p>
            <a:r>
              <a:rPr lang="en-MY" dirty="0"/>
              <a:t>ADDRESS:</a:t>
            </a:r>
          </a:p>
          <a:p>
            <a:r>
              <a:rPr lang="en-MY" dirty="0"/>
              <a:t>BANKISLAM ACCOUNT NUMBER:</a:t>
            </a:r>
          </a:p>
          <a:p>
            <a:endParaRPr lang="en-MY" dirty="0"/>
          </a:p>
        </p:txBody>
      </p:sp>
      <p:sp>
        <p:nvSpPr>
          <p:cNvPr id="4" name="Rectangle 3">
            <a:hlinkClick r:id="" action="ppaction://hlinkshowjump?jump=previousslide"/>
          </p:cNvPr>
          <p:cNvSpPr/>
          <p:nvPr/>
        </p:nvSpPr>
        <p:spPr>
          <a:xfrm>
            <a:off x="1591417" y="5743507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BACK</a:t>
            </a: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6891709" y="5743507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REGISTER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95AC4F-1170-454B-A1D7-61B59825D4D3}"/>
              </a:ext>
            </a:extLst>
          </p:cNvPr>
          <p:cNvSpPr/>
          <p:nvPr/>
        </p:nvSpPr>
        <p:spPr>
          <a:xfrm>
            <a:off x="4241563" y="277863"/>
            <a:ext cx="3708875" cy="863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STAFF REGISTRATION </a:t>
            </a:r>
          </a:p>
        </p:txBody>
      </p:sp>
    </p:spTree>
    <p:extLst>
      <p:ext uri="{BB962C8B-B14F-4D97-AF65-F5344CB8AC3E}">
        <p14:creationId xmlns:p14="http://schemas.microsoft.com/office/powerpoint/2010/main" val="371828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DAF189-0DA1-416C-993B-4819EA68B830}"/>
              </a:ext>
            </a:extLst>
          </p:cNvPr>
          <p:cNvSpPr/>
          <p:nvPr/>
        </p:nvSpPr>
        <p:spPr>
          <a:xfrm>
            <a:off x="2435551" y="2375732"/>
            <a:ext cx="7161376" cy="14061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REGISTERATION SUCCESSFULLY!!</a:t>
            </a:r>
          </a:p>
          <a:p>
            <a:pPr algn="ctr"/>
            <a:endParaRPr lang="en-MY" dirty="0"/>
          </a:p>
          <a:p>
            <a:pPr algn="ctr"/>
            <a:r>
              <a:rPr lang="en-MY" dirty="0"/>
              <a:t>PLEASE WAIT UNTIL ADMIN APPROVE.</a:t>
            </a:r>
            <a:endParaRPr lang="en-MY" u="sng" dirty="0"/>
          </a:p>
        </p:txBody>
      </p:sp>
    </p:spTree>
    <p:extLst>
      <p:ext uri="{BB962C8B-B14F-4D97-AF65-F5344CB8AC3E}">
        <p14:creationId xmlns:p14="http://schemas.microsoft.com/office/powerpoint/2010/main" val="128626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9073" y="846034"/>
            <a:ext cx="3708875" cy="24013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LOGIN</a:t>
            </a:r>
          </a:p>
          <a:p>
            <a:pPr algn="ctr"/>
            <a:endParaRPr lang="en-MY" dirty="0"/>
          </a:p>
          <a:p>
            <a:r>
              <a:rPr lang="en-MY" dirty="0"/>
              <a:t>USERNAME:</a:t>
            </a:r>
          </a:p>
          <a:p>
            <a:r>
              <a:rPr lang="en-MY" dirty="0"/>
              <a:t>PASSWORD:</a:t>
            </a:r>
          </a:p>
        </p:txBody>
      </p:sp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6631537" y="4707309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LOGIN</a:t>
            </a: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1357358" y="4707309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98801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" action="ppaction://hlinkshowjump?jump=nextslide"/>
          </p:cNvPr>
          <p:cNvSpPr/>
          <p:nvPr/>
        </p:nvSpPr>
        <p:spPr>
          <a:xfrm>
            <a:off x="6887908" y="2494130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SPORTS</a:t>
            </a:r>
          </a:p>
        </p:txBody>
      </p:sp>
      <p:sp>
        <p:nvSpPr>
          <p:cNvPr id="5" name="Rectangle 4">
            <a:hlinkClick r:id="" action="ppaction://hlinkshowjump?jump=nextslide"/>
          </p:cNvPr>
          <p:cNvSpPr/>
          <p:nvPr/>
        </p:nvSpPr>
        <p:spPr>
          <a:xfrm>
            <a:off x="1324595" y="2494130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CLOTHES</a:t>
            </a: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1324594" y="3700155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STATIONERY</a:t>
            </a:r>
          </a:p>
        </p:txBody>
      </p:sp>
      <p:sp>
        <p:nvSpPr>
          <p:cNvPr id="7" name="Rectangle 6">
            <a:hlinkClick r:id="" action="ppaction://hlinkshowjump?jump=nextslide"/>
          </p:cNvPr>
          <p:cNvSpPr/>
          <p:nvPr/>
        </p:nvSpPr>
        <p:spPr>
          <a:xfrm>
            <a:off x="6887908" y="3727750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ENTERTAINMENT</a:t>
            </a:r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1324595" y="4976856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COSMETIC</a:t>
            </a:r>
          </a:p>
        </p:txBody>
      </p:sp>
      <p:sp>
        <p:nvSpPr>
          <p:cNvPr id="9" name="Rectangle 8">
            <a:hlinkClick r:id="" action="ppaction://hlinkshowjump?jump=nextslide"/>
          </p:cNvPr>
          <p:cNvSpPr/>
          <p:nvPr/>
        </p:nvSpPr>
        <p:spPr>
          <a:xfrm>
            <a:off x="6887908" y="4961370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DAILY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4594" y="728891"/>
            <a:ext cx="9272189" cy="863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42726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6876514" y="4284290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PRODUCT 4</a:t>
            </a:r>
          </a:p>
        </p:txBody>
      </p:sp>
      <p:sp>
        <p:nvSpPr>
          <p:cNvPr id="4" name="Rectangle 3">
            <a:hlinkClick r:id="" action="ppaction://hlinkshowjump?jump=nextslide"/>
          </p:cNvPr>
          <p:cNvSpPr/>
          <p:nvPr/>
        </p:nvSpPr>
        <p:spPr>
          <a:xfrm>
            <a:off x="6876517" y="2951859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PRODUCT 2</a:t>
            </a:r>
          </a:p>
        </p:txBody>
      </p:sp>
      <p:sp>
        <p:nvSpPr>
          <p:cNvPr id="5" name="Rectangle 4">
            <a:hlinkClick r:id="" action="ppaction://hlinkshowjump?jump=nextslide"/>
          </p:cNvPr>
          <p:cNvSpPr/>
          <p:nvPr/>
        </p:nvSpPr>
        <p:spPr>
          <a:xfrm>
            <a:off x="1351658" y="2951859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PRODUCT 1</a:t>
            </a: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1351659" y="4284291"/>
            <a:ext cx="3708875" cy="86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PRODUCT 3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1657" y="1422518"/>
            <a:ext cx="9233732" cy="863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PRODUCT LIST</a:t>
            </a:r>
          </a:p>
        </p:txBody>
      </p:sp>
    </p:spTree>
    <p:extLst>
      <p:ext uri="{BB962C8B-B14F-4D97-AF65-F5344CB8AC3E}">
        <p14:creationId xmlns:p14="http://schemas.microsoft.com/office/powerpoint/2010/main" val="319525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205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My_Predator</dc:creator>
  <cp:lastModifiedBy>KOO CHUN CHENG -</cp:lastModifiedBy>
  <cp:revision>14</cp:revision>
  <dcterms:created xsi:type="dcterms:W3CDTF">2019-03-19T19:45:50Z</dcterms:created>
  <dcterms:modified xsi:type="dcterms:W3CDTF">2019-03-20T15:28:42Z</dcterms:modified>
</cp:coreProperties>
</file>