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7D596-4117-FB1D-B6FF-F95084E58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B91F41-D72B-3093-EA94-CDC7FC2AE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9DB31-FED1-23F4-2214-246559E4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2CB3B-C3BC-2A5B-C265-CFE6169C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24BC98-E972-4E45-CFFD-F71D6DAD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2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47A5B-9386-3069-45FF-A80DAEC5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0A441E-AF45-9597-6433-428A96D0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B46E00-20F3-6DBE-FBF8-27284F8A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528493-C9C5-0C4C-25BC-184873B8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EB8C28-F14E-1082-02E1-A0A914C8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7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09C4EB-2458-5A24-3FE5-858556477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AAD161-47D5-0A31-4C3B-3912152F4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F8FFA-803E-A1A6-83AA-C1EDD43F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81E15A-FFE8-8FED-970E-D0CC4334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19B97-67B8-3F21-CCF6-BF6B13E1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587D0-C66D-C29F-671B-8C6EF075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ADAA4-105C-EE67-FAA2-09BF5705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BAF7BC-C5D1-22DD-D9EC-9559BFB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DE29D-A308-9E30-472D-52356102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CBD6C-A3E7-63A9-19D4-588E340D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F207A-C861-64E9-22A0-2BEFC353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203D9-8776-768F-BF85-FB554396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EF8B72-4A44-CDE6-8974-04E8E0BD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85E52-1B78-47AB-2F3F-B1B89A7F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C53B2-1677-947E-CD81-654F5E65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6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6039C-463E-93D6-FB3C-6047A227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CCAA9-A43F-3F51-E4AC-AC3A25A5D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C9AF06-2CF4-1335-8E02-1C10AE5B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E66C61-4AA1-1F4F-C18C-91916AF9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70398C-1A36-BC74-2218-569A950E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A9D2AC-E02E-9B2F-8027-835CB908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3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EE03A-923B-2E42-DA05-5A9C12F5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2B7E7D-7DAA-76B0-2FA1-C51576D2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10BB97-AD7F-E93B-C667-F77E8D8E9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8E49D5-660F-A55D-377C-0C4E44F7E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FF2521-F041-BDCB-2FCC-A055EB5B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18EEB5-9C19-DD65-7845-5EE2B420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E7CB7F-D631-6378-85A7-4AD3B4FF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479B44-99BE-132D-AA4D-D2B99DAA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3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637A1-80A4-F937-25A9-2D95FC5E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B4E0D4-B5F6-BDF5-98F5-61D0317B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917B6D-C26E-C43B-DFC5-2A893BB7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7E7718-55F4-7BD7-3EF6-7401F51A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8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2FBCF5-9768-30F5-B120-E52BE3FE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F3B43E-C9ED-4400-8E3B-9823AE60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84DB9C-37EC-0484-ED67-E93C37C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3ECCE-6007-BFB1-4192-15128F43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34313-029E-5B38-B3E5-A3B81346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CA3F8A-7718-F388-EEAB-7FDA01A86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5ABE21-938E-2AB8-C3B6-18645B76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BAA95F-226F-287A-9D30-DB80C7E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C6737C-385C-3747-007C-40B6C893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9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C9B9-1B79-E762-A254-041A3F7F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33F7F2-043C-6D38-9BEF-7CEF5A5A9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33935D-3EC1-0099-0478-6EDB93DBD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E9561-C4BB-1B86-2431-B8B031F3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1C5979-DCDE-96FA-E6C8-655297B4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3F9D3-0D16-DB21-43CB-13D12740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46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63A17-CCEE-F865-1D2D-B4ADF5A1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345E0E-2088-5641-2892-DDAF9B8C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0E035-86D8-A5AA-300F-E7EBB3DFB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31D7-D1A6-4E51-8F26-480BA612E0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F65D4-CC23-82E3-6AAE-277976EDE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0122BB-DDBC-D8D7-A8CF-8308C1AD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7781-3C33-4027-9B9B-4A8015EE4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36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B1136-57FF-592C-C80F-E75878550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системы управления библиотекой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33DAC4-4A90-0CE3-7750-D79D67E69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Дедушева А.А., Белякова А.О.</a:t>
            </a:r>
          </a:p>
        </p:txBody>
      </p:sp>
    </p:spTree>
    <p:extLst>
      <p:ext uri="{BB962C8B-B14F-4D97-AF65-F5344CB8AC3E}">
        <p14:creationId xmlns:p14="http://schemas.microsoft.com/office/powerpoint/2010/main" val="66022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B516FF-3021-3E6C-84C5-81BFCC1C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8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A0476-64F5-4EF7-B8A1-B73431CBE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917A0B-5282-C487-79C2-65D3AC86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F6ACA-E8A7-186B-2B50-55E52561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5DE5ED-8265-F7E9-E19E-7B4B85E4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2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8E0F9F-BF84-3FF0-46ED-F3C45390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4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15BD27-DCD5-2C0E-61E1-5F8C19FF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8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C529C6-900B-F41C-A71C-D929938C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29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Широкоэкранный</PresentationFormat>
  <Paragraphs>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системы управления библиотекой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</cp:revision>
  <dcterms:created xsi:type="dcterms:W3CDTF">2024-11-20T12:28:59Z</dcterms:created>
  <dcterms:modified xsi:type="dcterms:W3CDTF">2024-11-20T12:35:11Z</dcterms:modified>
</cp:coreProperties>
</file>