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1445" y="-72"/>
      </p:cViewPr>
      <p:guideLst>
        <p:guide orient="horz" pos="2160"/>
        <p:guide pos="29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30935" y="1931670"/>
            <a:ext cx="7384415" cy="1532890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</a:bodyPr>
          <a:lstStyle/>
          <a:p>
            <a:pPr algn="ctr"/>
            <a:endParaRPr lang="ru-RU" sz="36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3600" b="1" cap="none" spc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ПРОЕКТ</a:t>
            </a:r>
            <a:endParaRPr lang="ru-RU" sz="3600" b="1" cap="none" spc="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endParaRPr lang="ru-RU" sz="3600" b="1" cap="none" spc="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ru-RU" sz="3600" b="1" cap="none" spc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ИГРА «</a:t>
            </a:r>
            <a:r>
              <a:rPr lang="en-US" sz="3600" b="1" cap="none" spc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ZELDA</a:t>
            </a:r>
            <a:r>
              <a:rPr lang="ru-RU" sz="3600" b="1" cap="none" spc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»</a:t>
            </a:r>
            <a:endParaRPr lang="ru-RU" sz="36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971550" y="5192395"/>
            <a:ext cx="3790315" cy="871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/>
              <a:t>Выполнила: Скоробогатова Арина</a:t>
            </a:r>
            <a:r>
              <a:rPr lang="en-US" altLang="ru-RU"/>
              <a:t> </a:t>
            </a:r>
            <a:r>
              <a:rPr lang="ru-RU" altLang="ru-RU"/>
              <a:t>Олеговна</a:t>
            </a:r>
            <a:endParaRPr lang="ru-RU" alt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9"/>
          <p:cNvGraphicFramePr/>
          <p:nvPr>
            <p:custDataLst>
              <p:tags r:id="rId2"/>
            </p:custDataLst>
          </p:nvPr>
        </p:nvGraphicFramePr>
        <p:xfrm>
          <a:off x="932180" y="1663065"/>
          <a:ext cx="7225665" cy="3596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455"/>
                <a:gridCol w="6633210"/>
              </a:tblGrid>
              <a:tr h="9499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ЗАДАЧИ</a:t>
                      </a:r>
                      <a:endParaRPr lang="ru-RU" dirty="0"/>
                    </a:p>
                  </a:txBody>
                  <a:tcPr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</a:tcPr>
                </a:tc>
              </a:tr>
              <a:tr h="673735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RU" dirty="0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Создание сеттинга игры</a:t>
                      </a:r>
                      <a:endParaRPr lang="ru-RU" dirty="0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</a:tr>
              <a:tr h="75311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Анимация персонажей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ru-RU" dirty="0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Осуществить возможность использовать оружие для борьбы с врагами</a:t>
                      </a:r>
                      <a:endParaRPr lang="ru-RU" dirty="0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altLang="en-US" dirty="0"/>
                        <a:t>Создание стартового и финального окна</a:t>
                      </a:r>
                      <a:r>
                        <a:rPr lang="en-US" altLang="ru-RU" dirty="0"/>
                        <a:t> </a:t>
                      </a:r>
                      <a:endParaRPr lang="en-US" alt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Текстовое поле 3"/>
          <p:cNvSpPr txBox="1"/>
          <p:nvPr/>
        </p:nvSpPr>
        <p:spPr>
          <a:xfrm>
            <a:off x="683260" y="404495"/>
            <a:ext cx="7258050" cy="7994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endParaRPr lang="ru-RU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Идея</a:t>
            </a:r>
            <a:r>
              <a:rPr lang="ru-RU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Разработать игру «</a:t>
            </a:r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Zelda</a:t>
            </a:r>
            <a:r>
              <a:rPr lang="ru-RU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»</a:t>
            </a:r>
            <a:r>
              <a:rPr lang="en-US" altLang="ru-RU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altLang="ru-RU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 несколькими уровнями</a:t>
            </a:r>
            <a:r>
              <a:rPr lang="ru-RU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54235" y="764704"/>
            <a:ext cx="3979545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ru-RU" sz="5400" cap="none" spc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Реализация</a:t>
            </a:r>
            <a:endParaRPr lang="ru-RU" sz="5400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1054735" y="1539240"/>
            <a:ext cx="7190105" cy="2256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>
                <a:solidFill>
                  <a:srgbClr val="C00000"/>
                </a:solidFill>
              </a:rPr>
              <a:t>При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разработке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приложения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были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созданы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несколько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файлов</a:t>
            </a:r>
            <a:r>
              <a:rPr lang="en-US" altLang="ru-RU">
                <a:solidFill>
                  <a:srgbClr val="C00000"/>
                </a:solidFill>
              </a:rPr>
              <a:t>, </a:t>
            </a:r>
            <a:r>
              <a:rPr lang="en-US" altLang="en-US">
                <a:solidFill>
                  <a:srgbClr val="C00000"/>
                </a:solidFill>
              </a:rPr>
              <a:t>основные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из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которых</a:t>
            </a:r>
            <a:r>
              <a:rPr lang="en-US" altLang="ru-RU">
                <a:solidFill>
                  <a:srgbClr val="C00000"/>
                </a:solidFill>
              </a:rPr>
              <a:t>: </a:t>
            </a:r>
            <a:r>
              <a:rPr lang="en-US" altLang="en-US">
                <a:solidFill>
                  <a:srgbClr val="C00000"/>
                </a:solidFill>
              </a:rPr>
              <a:t>главный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файл</a:t>
            </a:r>
            <a:r>
              <a:rPr lang="en-US" altLang="ru-RU">
                <a:solidFill>
                  <a:srgbClr val="C00000"/>
                </a:solidFill>
              </a:rPr>
              <a:t> main.py </a:t>
            </a:r>
            <a:r>
              <a:rPr lang="en-US" altLang="en-US">
                <a:solidFill>
                  <a:srgbClr val="C00000"/>
                </a:solidFill>
              </a:rPr>
              <a:t>с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классом</a:t>
            </a:r>
            <a:r>
              <a:rPr lang="en-US" altLang="ru-RU">
                <a:solidFill>
                  <a:srgbClr val="C00000"/>
                </a:solidFill>
              </a:rPr>
              <a:t> Game, settings.py </a:t>
            </a:r>
            <a:r>
              <a:rPr lang="en-US" altLang="en-US">
                <a:solidFill>
                  <a:srgbClr val="C00000"/>
                </a:solidFill>
              </a:rPr>
              <a:t>с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картой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игры</a:t>
            </a:r>
            <a:r>
              <a:rPr lang="en-US" altLang="ru-RU">
                <a:solidFill>
                  <a:srgbClr val="C00000"/>
                </a:solidFill>
              </a:rPr>
              <a:t>, level.py </a:t>
            </a:r>
            <a:r>
              <a:rPr lang="en-US" altLang="en-US">
                <a:solidFill>
                  <a:srgbClr val="C00000"/>
                </a:solidFill>
              </a:rPr>
              <a:t>с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уровнями</a:t>
            </a:r>
            <a:endParaRPr lang="en-US" altLang="en-US">
              <a:solidFill>
                <a:srgbClr val="C00000"/>
              </a:solidFill>
            </a:endParaRPr>
          </a:p>
          <a:p>
            <a:endParaRPr lang="en-US" altLang="ru-RU">
              <a:solidFill>
                <a:srgbClr val="C00000"/>
              </a:solidFill>
            </a:endParaRPr>
          </a:p>
          <a:p>
            <a:r>
              <a:rPr lang="en-US" altLang="en-US">
                <a:solidFill>
                  <a:srgbClr val="C00000"/>
                </a:solidFill>
              </a:rPr>
              <a:t>Использованные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библиотеки</a:t>
            </a:r>
            <a:r>
              <a:rPr lang="en-US" altLang="ru-RU">
                <a:solidFill>
                  <a:srgbClr val="C00000"/>
                </a:solidFill>
              </a:rPr>
              <a:t>:</a:t>
            </a:r>
            <a:endParaRPr lang="en-US" altLang="ru-RU">
              <a:solidFill>
                <a:srgbClr val="C00000"/>
              </a:solidFill>
            </a:endParaRPr>
          </a:p>
          <a:p>
            <a:r>
              <a:rPr lang="en-US" altLang="ru-RU">
                <a:solidFill>
                  <a:srgbClr val="C00000"/>
                </a:solidFill>
              </a:rPr>
              <a:t>pygame</a:t>
            </a:r>
            <a:endParaRPr lang="en-US" altLang="ru-RU">
              <a:solidFill>
                <a:srgbClr val="C00000"/>
              </a:solidFill>
            </a:endParaRPr>
          </a:p>
          <a:p>
            <a:r>
              <a:rPr lang="en-US" altLang="en-US">
                <a:solidFill>
                  <a:srgbClr val="C00000"/>
                </a:solidFill>
              </a:rPr>
              <a:t>Использованные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технологии</a:t>
            </a:r>
            <a:r>
              <a:rPr lang="en-US" altLang="ru-RU">
                <a:solidFill>
                  <a:srgbClr val="C00000"/>
                </a:solidFill>
              </a:rPr>
              <a:t>: ...</a:t>
            </a:r>
            <a:endParaRPr lang="ru-RU" altLang="en-US">
              <a:solidFill>
                <a:srgbClr val="C00000"/>
              </a:solidFill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99160" y="4178935"/>
            <a:ext cx="4318000" cy="2222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ru-RU" altLang="en-US"/>
          </a:p>
        </p:txBody>
      </p:sp>
      <p:pic>
        <p:nvPicPr>
          <p:cNvPr id="-2147482622" name="Изображение -2147482623" descr="Снимок экрана (73)"/>
          <p:cNvPicPr>
            <a:picLocks noChangeAspect="1"/>
          </p:cNvPicPr>
          <p:nvPr/>
        </p:nvPicPr>
        <p:blipFill>
          <a:blip r:embed="rId2"/>
          <a:srcRect l="11340" t="5537" r="11403" b="9727"/>
          <a:stretch>
            <a:fillRect/>
          </a:stretch>
        </p:blipFill>
        <p:spPr>
          <a:xfrm>
            <a:off x="899795" y="3716973"/>
            <a:ext cx="4526280" cy="27933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18943" y="396566"/>
            <a:ext cx="2509520" cy="1076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endParaRPr lang="ru-RU" sz="3200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3200" cap="none" spc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Заключение</a:t>
            </a:r>
            <a:endParaRPr lang="ru-RU" sz="3200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504825" y="5012690"/>
            <a:ext cx="2690495" cy="5560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ru-RU" alt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478915" y="1694180"/>
            <a:ext cx="6117590" cy="2523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en-US"/>
              <a:t>Подводя</a:t>
            </a:r>
            <a:r>
              <a:rPr lang="en-US" altLang="ru-RU"/>
              <a:t> </a:t>
            </a:r>
            <a:r>
              <a:rPr lang="en-US" altLang="en-US"/>
              <a:t>итоги</a:t>
            </a:r>
            <a:r>
              <a:rPr lang="en-US" altLang="ru-RU"/>
              <a:t> </a:t>
            </a:r>
            <a:r>
              <a:rPr lang="en-US" altLang="en-US"/>
              <a:t>сделанной</a:t>
            </a:r>
            <a:r>
              <a:rPr lang="en-US" altLang="ru-RU"/>
              <a:t> </a:t>
            </a:r>
            <a:r>
              <a:rPr lang="en-US" altLang="en-US"/>
              <a:t>работе</a:t>
            </a:r>
            <a:r>
              <a:rPr lang="en-US" altLang="ru-RU"/>
              <a:t>, </a:t>
            </a:r>
            <a:r>
              <a:rPr lang="en-US" altLang="en-US"/>
              <a:t>я</a:t>
            </a:r>
            <a:r>
              <a:rPr lang="en-US" altLang="ru-RU"/>
              <a:t> </a:t>
            </a:r>
            <a:r>
              <a:rPr lang="en-US" altLang="en-US"/>
              <a:t>могу</a:t>
            </a:r>
            <a:r>
              <a:rPr lang="en-US" altLang="ru-RU"/>
              <a:t> </a:t>
            </a:r>
            <a:r>
              <a:rPr lang="en-US" altLang="en-US"/>
              <a:t>утверждать</a:t>
            </a:r>
            <a:r>
              <a:rPr lang="en-US" altLang="ru-RU"/>
              <a:t>, </a:t>
            </a:r>
            <a:r>
              <a:rPr lang="en-US" altLang="en-US"/>
              <a:t>что</a:t>
            </a:r>
            <a:r>
              <a:rPr lang="en-US" altLang="ru-RU"/>
              <a:t> </a:t>
            </a:r>
            <a:r>
              <a:rPr lang="en-US" altLang="en-US"/>
              <a:t>большинство</a:t>
            </a:r>
            <a:r>
              <a:rPr lang="en-US" altLang="ru-RU"/>
              <a:t> </a:t>
            </a:r>
            <a:r>
              <a:rPr lang="en-US" altLang="en-US"/>
              <a:t>задач</a:t>
            </a:r>
            <a:r>
              <a:rPr lang="en-US" altLang="ru-RU"/>
              <a:t> </a:t>
            </a:r>
            <a:r>
              <a:rPr lang="en-US" altLang="en-US"/>
              <a:t>было</a:t>
            </a:r>
            <a:r>
              <a:rPr lang="en-US" altLang="ru-RU"/>
              <a:t> </a:t>
            </a:r>
            <a:r>
              <a:rPr lang="en-US" altLang="en-US"/>
              <a:t>реализовано</a:t>
            </a:r>
            <a:r>
              <a:rPr lang="en-US" altLang="ru-RU"/>
              <a:t>. </a:t>
            </a:r>
            <a:r>
              <a:rPr lang="en-US" altLang="en-US"/>
              <a:t>Однако</a:t>
            </a:r>
            <a:r>
              <a:rPr lang="en-US" altLang="ru-RU"/>
              <a:t> </a:t>
            </a:r>
            <a:r>
              <a:rPr lang="en-US" altLang="en-US"/>
              <a:t>проект</a:t>
            </a:r>
            <a:r>
              <a:rPr lang="en-US" altLang="ru-RU"/>
              <a:t> </a:t>
            </a:r>
            <a:r>
              <a:rPr lang="en-US" altLang="en-US"/>
              <a:t>при</a:t>
            </a:r>
            <a:r>
              <a:rPr lang="en-US" altLang="ru-RU"/>
              <a:t> </a:t>
            </a:r>
            <a:r>
              <a:rPr lang="en-US" altLang="en-US"/>
              <a:t>увеличении</a:t>
            </a:r>
            <a:r>
              <a:rPr lang="en-US" altLang="ru-RU"/>
              <a:t> </a:t>
            </a:r>
            <a:r>
              <a:rPr lang="en-US" altLang="en-US"/>
              <a:t>срока</a:t>
            </a:r>
            <a:r>
              <a:rPr lang="en-US" altLang="ru-RU"/>
              <a:t> </a:t>
            </a:r>
            <a:r>
              <a:rPr lang="en-US" altLang="en-US"/>
              <a:t>дедлайна</a:t>
            </a:r>
            <a:r>
              <a:rPr lang="en-US" altLang="ru-RU"/>
              <a:t> </a:t>
            </a:r>
            <a:r>
              <a:rPr lang="en-US" altLang="en-US"/>
              <a:t>возможно</a:t>
            </a:r>
            <a:r>
              <a:rPr lang="en-US" altLang="ru-RU"/>
              <a:t> </a:t>
            </a:r>
            <a:r>
              <a:rPr lang="en-US" altLang="en-US"/>
              <a:t>доработать</a:t>
            </a:r>
            <a:r>
              <a:rPr lang="en-US" altLang="ru-RU"/>
              <a:t>,</a:t>
            </a:r>
            <a:r>
              <a:rPr lang="ru-RU" altLang="en-US"/>
              <a:t>например,</a:t>
            </a:r>
            <a:r>
              <a:rPr lang="en-US" altLang="ru-RU"/>
              <a:t> </a:t>
            </a:r>
            <a:r>
              <a:rPr lang="en-US" altLang="en-US"/>
              <a:t>добави</a:t>
            </a:r>
            <a:r>
              <a:rPr lang="ru-RU" altLang="en-US"/>
              <a:t>ть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него</a:t>
            </a:r>
            <a:r>
              <a:rPr lang="en-US" altLang="ru-RU"/>
              <a:t> </a:t>
            </a:r>
            <a:r>
              <a:rPr lang="en-US" altLang="en-US"/>
              <a:t>возможность</a:t>
            </a:r>
            <a:r>
              <a:rPr lang="en-US" altLang="ru-RU"/>
              <a:t> </a:t>
            </a:r>
            <a:r>
              <a:rPr lang="en-US" altLang="en-US"/>
              <a:t>включать</a:t>
            </a:r>
            <a:r>
              <a:rPr lang="en-US" altLang="ru-RU"/>
              <a:t> </a:t>
            </a:r>
            <a:r>
              <a:rPr lang="en-US" altLang="en-US"/>
              <a:t>музыку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сна</a:t>
            </a:r>
            <a:r>
              <a:rPr lang="en-US" altLang="ru-RU"/>
              <a:t> </a:t>
            </a:r>
            <a:r>
              <a:rPr lang="en-US" altLang="en-US"/>
              <a:t>или</a:t>
            </a:r>
            <a:r>
              <a:rPr lang="en-US" altLang="ru-RU"/>
              <a:t> </a:t>
            </a:r>
            <a:r>
              <a:rPr lang="en-US" altLang="en-US"/>
              <a:t>видеть</a:t>
            </a:r>
            <a:r>
              <a:rPr lang="en-US" altLang="ru-RU"/>
              <a:t> </a:t>
            </a:r>
            <a:r>
              <a:rPr lang="en-US" altLang="en-US"/>
              <a:t>статистику</a:t>
            </a:r>
            <a:r>
              <a:rPr lang="en-US" altLang="ru-RU"/>
              <a:t> </a:t>
            </a:r>
            <a:r>
              <a:rPr lang="en-US" altLang="en-US"/>
              <a:t>качества</a:t>
            </a:r>
            <a:r>
              <a:rPr lang="en-US" altLang="ru-RU"/>
              <a:t> </a:t>
            </a:r>
            <a:r>
              <a:rPr lang="en-US" altLang="en-US"/>
              <a:t>сна</a:t>
            </a:r>
            <a:r>
              <a:rPr lang="en-US" altLang="ru-RU"/>
              <a:t> </a:t>
            </a:r>
            <a:r>
              <a:rPr lang="en-US" altLang="en-US"/>
              <a:t>за</a:t>
            </a:r>
            <a:r>
              <a:rPr lang="en-US" altLang="ru-RU"/>
              <a:t> </a:t>
            </a:r>
            <a:r>
              <a:rPr lang="en-US" altLang="en-US"/>
              <a:t>неделю</a:t>
            </a:r>
            <a:r>
              <a:rPr lang="en-US" altLang="ru-RU"/>
              <a:t>.</a:t>
            </a:r>
            <a:endParaRPr lang="en-US" altLang="ru-RU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68*348"/>
  <p:tag name="TABLE_ENDDRAG_RECT" val="73*130*568*34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772</Words>
  <Application>WPS Presentation</Application>
  <PresentationFormat>Экран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Century Gothic</vt:lpstr>
      <vt:lpstr>Courier New</vt:lpstr>
      <vt:lpstr>Palatino Linotype</vt:lpstr>
      <vt:lpstr>Microsoft YaHei</vt:lpstr>
      <vt:lpstr>Arial Unicode MS</vt:lpstr>
      <vt:lpstr>Calibri</vt:lpstr>
      <vt:lpstr>Исполнительная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Рин Скоробогато�</cp:lastModifiedBy>
  <cp:revision>30</cp:revision>
  <dcterms:created xsi:type="dcterms:W3CDTF">2020-04-20T20:20:00Z</dcterms:created>
  <dcterms:modified xsi:type="dcterms:W3CDTF">2025-01-14T21:55:42Z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4F935AE87D5348B3919B783BDC4DA67F_13</vt:lpwstr>
  </property>
  <property fmtid="{D5CDD505-2E9C-101B-9397-08002B2CF9AE}" pid="3" name="KSOProductBuildVer">
    <vt:lpwstr>1049-12.2.0.19307</vt:lpwstr>
  </property>
</Properties>
</file>