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6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6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33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78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54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31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3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8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1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5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1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C323-C218-4EF0-8744-A50A4B9EE82E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21CF1D6-387B-417B-B39E-E08D961E6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5AEF2-D3D1-4485-B530-7690741F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633252" cy="261475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Разноуровневые задания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 проверка деления с остатком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класс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05A1756-816B-4177-A847-6973C72D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322363" y="3737113"/>
            <a:ext cx="2391349" cy="1172818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ученица 231 группы </a:t>
            </a:r>
          </a:p>
          <a:p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Черная Арин</a:t>
            </a:r>
            <a:r>
              <a:rPr lang="ru-RU" sz="2300" dirty="0">
                <a:solidFill>
                  <a:schemeClr val="tx1"/>
                </a:solidFill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31742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EB0AD-F551-49AA-8E48-8412F276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2859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Узнавание</a:t>
            </a:r>
            <a:b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 Актуализация имеющихся знаний по теме, либо разделу без видоизменений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Задание: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правильный вариант ответа. 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 являться остатком при делении 50:12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2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4</a:t>
            </a:r>
            <a:br>
              <a:rPr lang="ru-RU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В) 3 </a:t>
            </a:r>
          </a:p>
        </p:txBody>
      </p:sp>
    </p:spTree>
    <p:extLst>
      <p:ext uri="{BB962C8B-B14F-4D97-AF65-F5344CB8AC3E}">
        <p14:creationId xmlns:p14="http://schemas.microsoft.com/office/powerpoint/2010/main" val="15012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76472-DF6A-4922-9189-7BB076B1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Воспроизведение.</a:t>
            </a:r>
            <a:b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воспроизвести усвоенные знания и применять их в типовых ситуациях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27540-4265-4932-9AA6-1A37E6A7C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26909" cy="3880772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Закончи Фразу</a:t>
            </a:r>
          </a:p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 делении остаток всегда____________»</a:t>
            </a:r>
          </a:p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Ответ: «При делении остаток всегда должен быть меньше делителя»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1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76F81-EDF4-4DCE-95C8-5FA4FF9D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</a:t>
            </a:r>
            <a:b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осмысленная демонстрация новой информации.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D498A-0E96-4E4C-AFD5-2C09E82345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Ответьте на вопрос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Почему при делении на 2 в остатке может быть только 0 или 1?»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Потому что остаток всегда меньше делителя.</a:t>
            </a:r>
          </a:p>
        </p:txBody>
      </p:sp>
    </p:spTree>
    <p:extLst>
      <p:ext uri="{BB962C8B-B14F-4D97-AF65-F5344CB8AC3E}">
        <p14:creationId xmlns:p14="http://schemas.microsoft.com/office/powerpoint/2010/main" val="33014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BD058-7878-46F1-A4E0-219D0AB2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знакомых условиях.</a:t>
            </a:r>
            <a:b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Самостоятельное преобразование усвоенной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EA7BE-1A0D-41FE-AAFE-F38D1F4A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7337"/>
            <a:ext cx="8596668" cy="3880773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Исправь ошибку.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40:6=7 (остаток 6)»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Ответ: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40:6=6 (остаток 4)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EE5500-C2DF-4051-83C8-B5A1C62C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81" y="3429000"/>
            <a:ext cx="2466634" cy="21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74ECA-368C-4584-A0E0-34DBAB84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незнакомых условиях 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Оценивание и диагностирование творческого применения знаний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971D7-8BBB-4827-B6FA-2F9968398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 Реши пример и узнаешь каким цветом закрасить предмет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601A3B-A33E-4520-B1AC-90923134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56" y="3153686"/>
            <a:ext cx="2493480" cy="2371550"/>
          </a:xfrm>
          <a:prstGeom prst="rect">
            <a:avLst/>
          </a:prstGeom>
        </p:spPr>
      </p:pic>
      <p:sp>
        <p:nvSpPr>
          <p:cNvPr id="25" name="Объект 24">
            <a:extLst>
              <a:ext uri="{FF2B5EF4-FFF2-40B4-BE49-F238E27FC236}">
                <a16:creationId xmlns:a16="http://schemas.microsoft.com/office/drawing/2014/main" id="{241200D4-AE7F-442A-92F4-5CAF69F796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Ответ: </a:t>
            </a:r>
          </a:p>
        </p:txBody>
      </p:sp>
    </p:spTree>
    <p:extLst>
      <p:ext uri="{BB962C8B-B14F-4D97-AF65-F5344CB8AC3E}">
        <p14:creationId xmlns:p14="http://schemas.microsoft.com/office/powerpoint/2010/main" val="228561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E65F8-A9FD-4BAD-8170-66089271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25148"/>
            <a:ext cx="8596668" cy="206522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93A81-4EF8-4E7A-B090-63B77AAEAB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494624-E3BE-4731-A3C7-200EAD2DE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9956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199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Разноуровневые задания По теме проверка деления с остатком 3 класс</vt:lpstr>
      <vt:lpstr>Узнавание Цель:  Актуализация имеющихся знаний по теме, либо разделу без видоизменений.  Задание: Выберите правильный вариант ответа.   Что будет являться остатком при делении 50:12? А) 2 Б) 4 В) 3 </vt:lpstr>
      <vt:lpstr>Воспроизведение. Цель: воспроизвести усвоенные знания и применять их в типовых ситуациях.</vt:lpstr>
      <vt:lpstr>Понимание Цель: осмысленная демонстрация новой информации.</vt:lpstr>
      <vt:lpstr>Применение в знакомых условиях. Цель: Самостоятельное преобразование усвоенной информации</vt:lpstr>
      <vt:lpstr>Применение в незнакомых условиях  Цель: Оценивание и диагностирование творческого применения знаний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Разноуровневые задания</dc:title>
  <dc:creator>V</dc:creator>
  <cp:lastModifiedBy>V</cp:lastModifiedBy>
  <cp:revision>2</cp:revision>
  <dcterms:created xsi:type="dcterms:W3CDTF">2023-11-17T02:37:26Z</dcterms:created>
  <dcterms:modified xsi:type="dcterms:W3CDTF">2023-11-17T10:16:24Z</dcterms:modified>
</cp:coreProperties>
</file>