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0" r:id="rId4"/>
    <p:sldId id="261" r:id="rId5"/>
    <p:sldId id="265" r:id="rId6"/>
    <p:sldId id="266" r:id="rId7"/>
    <p:sldId id="267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4" r:id="rId18"/>
    <p:sldId id="264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Medium" panose="020B0604020202020204" charset="-52"/>
      <p:regular r:id="rId25"/>
      <p:bold r:id="rId26"/>
      <p:italic r:id="rId27"/>
      <p:boldItalic r:id="rId28"/>
    </p:embeddedFont>
    <p:embeddedFont>
      <p:font typeface="Montserrat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211">
          <p15:clr>
            <a:srgbClr val="A4A3A4"/>
          </p15:clr>
        </p15:guide>
        <p15:guide id="2" pos="5272">
          <p15:clr>
            <a:srgbClr val="A4A3A4"/>
          </p15:clr>
        </p15:guide>
        <p15:guide id="3" pos="426">
          <p15:clr>
            <a:srgbClr val="9AA0A6"/>
          </p15:clr>
        </p15:guide>
        <p15:guide id="4" orient="horz" pos="425">
          <p15:clr>
            <a:srgbClr val="9AA0A6"/>
          </p15:clr>
        </p15:guide>
        <p15:guide id="5" orient="horz" pos="3895">
          <p15:clr>
            <a:srgbClr val="9AA0A6"/>
          </p15:clr>
        </p15:guide>
        <p15:guide id="6" pos="7226">
          <p15:clr>
            <a:srgbClr val="9AA0A6"/>
          </p15:clr>
        </p15:guide>
        <p15:guide id="7" pos="2835">
          <p15:clr>
            <a:srgbClr val="9AA0A6"/>
          </p15:clr>
        </p15:guide>
        <p15:guide id="8" pos="4025">
          <p15:clr>
            <a:srgbClr val="9AA0A6"/>
          </p15:clr>
        </p15:guide>
        <p15:guide id="9" pos="7680">
          <p15:clr>
            <a:srgbClr val="9AA0A6"/>
          </p15:clr>
        </p15:guide>
        <p15:guide id="10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c4QbkbR6WOlTdYKZMmqSfWqp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58"/>
      </p:cViewPr>
      <p:guideLst>
        <p:guide orient="horz" pos="2211"/>
        <p:guide orient="horz" pos="425"/>
        <p:guide orient="horz" pos="3895"/>
        <p:guide orient="horz"/>
        <p:guide pos="5272"/>
        <p:guide pos="426"/>
        <p:guide pos="7226"/>
        <p:guide pos="2835"/>
        <p:guide pos="40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7383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bdf3fa03e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5" name="Google Shape;165;g12bdf3fa0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c4ad956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1c4ad95615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11c4ad95615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ef7c4f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ef7c4f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2ef7c4f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ef7c4f3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ef7c4f35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2ef7c4f35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ef7c4f3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ef7c4f35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2ef7c4f35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ef7c4f3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ef7c4f35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2ef7c4f35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ef7c4f3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ef7c4f35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2ef7c4f35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f7c4f3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f7c4f35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ef7c4f35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bdf3fa03e_0_103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2bdf3fa03e_0_103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1pPr>
            <a:lvl2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2pPr>
            <a:lvl3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3pPr>
            <a:lvl4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4pPr>
            <a:lvl5pPr marL="228600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5pPr>
            <a:lvl6pPr marL="274320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6pPr>
            <a:lvl7pPr marL="320040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7pPr>
            <a:lvl8pPr marL="365760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8pPr>
            <a:lvl9pPr marL="411480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g12bdf3fa03e_0_103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f3fa03e_0_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2bdf3fa03e_0_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2bdf3fa03e_0_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2bdf3fa03e_0_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bdf3fa03e_0_1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2bdf3fa03e_0_1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g12bdf3fa03e_0_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2bdf3fa03e_0_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2bdf3fa03e_0_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bdf3fa03e_0_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2bdf3fa03e_0_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12bdf3fa03e_0_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2bdf3fa03e_0_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2bdf3fa03e_0_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bdf3fa03e_0_1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2bdf3fa03e_0_1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12bdf3fa03e_0_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2bdf3fa03e_0_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2bdf3fa03e_0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df3fa03e_0_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2bdf3fa03e_0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g12bdf3fa03e_0_1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12bdf3fa03e_0_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2bdf3fa03e_0_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2bdf3fa03e_0_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bdf3fa03e_0_1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2bdf3fa03e_0_1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g12bdf3fa03e_0_1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g12bdf3fa03e_0_1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12bdf3fa03e_0_1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12bdf3fa03e_0_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2bdf3fa03e_0_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2bdf3fa03e_0_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bdf3fa03e_0_1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2bdf3fa03e_0_1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12bdf3fa03e_0_1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bdf3fa03e_0_1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12bdf3fa03e_0_1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g12bdf3fa03e_0_1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1" name="Google Shape;141;g12bdf3fa03e_0_1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2bdf3fa03e_0_1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2bdf3fa03e_0_1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bdf3fa03e_0_1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2bdf3fa03e_0_1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g12bdf3fa03e_0_1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8" name="Google Shape;148;g12bdf3fa03e_0_1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2bdf3fa03e_0_1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12bdf3fa03e_0_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bdf3fa03e_0_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2bdf3fa03e_0_1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12bdf3fa03e_0_1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2bdf3fa03e_0_1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12bdf3fa03e_0_1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bdf3fa03e_0_1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12bdf3fa03e_0_1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12bdf3fa03e_0_1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2bdf3fa03e_0_1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12bdf3fa03e_0_1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bdf3fa03e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12bdf3fa03e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12bdf3fa03e_0_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2bdf3fa03e_0_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12bdf3fa03e_0_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2bdf3fa03e_0_88" descr="Гео.png"/>
          <p:cNvPicPr preferRelativeResize="0"/>
          <p:nvPr/>
        </p:nvPicPr>
        <p:blipFill rotWithShape="1">
          <a:blip r:embed="rId3">
            <a:alphaModFix/>
          </a:blip>
          <a:srcRect t="11754"/>
          <a:stretch/>
        </p:blipFill>
        <p:spPr>
          <a:xfrm>
            <a:off x="-1" y="0"/>
            <a:ext cx="12192001" cy="5297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bdf3fa03e_0_88"/>
          <p:cNvSpPr txBox="1"/>
          <p:nvPr/>
        </p:nvSpPr>
        <p:spPr>
          <a:xfrm>
            <a:off x="6095996" y="5349727"/>
            <a:ext cx="55836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</a:t>
            </a:r>
            <a:r>
              <a:rPr lang="ru-RU" sz="2700" dirty="0"/>
              <a:t> Зеленцова А.А.</a:t>
            </a:r>
            <a:endParaRPr sz="2700" dirty="0">
              <a:sym typeface="Calibri"/>
            </a:endParaRPr>
          </a:p>
        </p:txBody>
      </p:sp>
      <p:sp>
        <p:nvSpPr>
          <p:cNvPr id="169" name="Google Shape;169;g12bdf3fa03e_0_88"/>
          <p:cNvSpPr txBox="1"/>
          <p:nvPr/>
        </p:nvSpPr>
        <p:spPr>
          <a:xfrm>
            <a:off x="933906" y="1736157"/>
            <a:ext cx="103245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3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Тестировщик</a:t>
            </a:r>
            <a:r>
              <a:rPr lang="ru-RU" sz="4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программного обеспечения</a:t>
            </a:r>
            <a:r>
              <a:rPr lang="ru-RU" sz="4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6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bdf3fa03e_0_88"/>
          <p:cNvSpPr txBox="1"/>
          <p:nvPr/>
        </p:nvSpPr>
        <p:spPr>
          <a:xfrm>
            <a:off x="1254633" y="3184933"/>
            <a:ext cx="9631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 algn="ctr">
              <a:buSzPts val="2700"/>
            </a:pPr>
            <a:r>
              <a:rPr lang="ru-RU" sz="2700" b="0" i="0" u="none" strike="noStrike" cap="none" dirty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Итоговый проект </a:t>
            </a:r>
            <a:endParaRPr lang="ru-RU" sz="2700" b="0" i="0" u="none" strike="noStrike" cap="none" dirty="0" smtClean="0">
              <a:solidFill>
                <a:srgbClr val="F19E3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2700"/>
            </a:pPr>
            <a:r>
              <a:rPr lang="ru-RU" sz="43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“Комплексное тестирование платформы </a:t>
            </a:r>
            <a:r>
              <a:rPr lang="ru-RU" sz="4300" dirty="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Бамблби</a:t>
            </a:r>
            <a:r>
              <a:rPr lang="ru-RU" sz="43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”</a:t>
            </a:r>
            <a:endParaRPr sz="4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bdf3fa03e_0_88"/>
          <p:cNvSpPr txBox="1"/>
          <p:nvPr/>
        </p:nvSpPr>
        <p:spPr>
          <a:xfrm>
            <a:off x="864382" y="1655133"/>
            <a:ext cx="9918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sz="23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" name="Google Shape;172;g12bdf3fa03e_0_88"/>
          <p:cNvSpPr txBox="1"/>
          <p:nvPr/>
        </p:nvSpPr>
        <p:spPr>
          <a:xfrm>
            <a:off x="5157167" y="6317033"/>
            <a:ext cx="1332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000"/>
              <a:t>2022 год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/>
              <a:t>«Тестовая документация</a:t>
            </a:r>
            <a:r>
              <a:rPr lang="ru-RU" b="1" dirty="0" smtClean="0"/>
              <a:t>»</a:t>
            </a:r>
            <a:r>
              <a:rPr lang="en-US" b="1" dirty="0" smtClean="0"/>
              <a:t>(3)</a:t>
            </a:r>
            <a:endParaRPr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4836" y="6210378"/>
            <a:ext cx="5607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9  - </a:t>
            </a:r>
            <a:r>
              <a:rPr lang="ru-RU" dirty="0" smtClean="0"/>
              <a:t>Тест кейс Кнопки «документы» и формы «Паспорт»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14837" y="6210379"/>
            <a:ext cx="4163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10  - </a:t>
            </a:r>
            <a:r>
              <a:rPr lang="ru-RU" dirty="0"/>
              <a:t>Тест кейс </a:t>
            </a:r>
            <a:r>
              <a:rPr lang="ru-RU" dirty="0" smtClean="0"/>
              <a:t>формы </a:t>
            </a:r>
            <a:r>
              <a:rPr lang="ru-RU" dirty="0"/>
              <a:t>«Паспорт</a:t>
            </a:r>
            <a:r>
              <a:rPr lang="ru-RU" dirty="0" smtClean="0"/>
              <a:t>» ч.1.</a:t>
            </a:r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" y="1440644"/>
            <a:ext cx="5795963" cy="462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74" y="1440646"/>
            <a:ext cx="5945484" cy="462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2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/>
              <a:t>«Тестовая документация</a:t>
            </a:r>
            <a:r>
              <a:rPr lang="ru-RU" b="1" dirty="0" smtClean="0"/>
              <a:t>»</a:t>
            </a:r>
            <a:r>
              <a:rPr lang="en-US" b="1" dirty="0" smtClean="0"/>
              <a:t>(4)</a:t>
            </a:r>
            <a:endParaRPr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38836" y="6346290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11  - </a:t>
            </a:r>
            <a:r>
              <a:rPr lang="ru-RU" dirty="0"/>
              <a:t>Тест кейс формы «Паспорт</a:t>
            </a:r>
            <a:r>
              <a:rPr lang="ru-RU" dirty="0" smtClean="0"/>
              <a:t>» ч.2.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19564" y="5899336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12  - </a:t>
            </a:r>
            <a:r>
              <a:rPr lang="ru-RU" dirty="0"/>
              <a:t>Тест кейс формы «Паспорт» </a:t>
            </a:r>
            <a:r>
              <a:rPr lang="ru-RU" dirty="0" smtClean="0"/>
              <a:t>ч.3.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64368"/>
            <a:ext cx="5778500" cy="464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935961"/>
            <a:ext cx="5705476" cy="273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/>
              <a:t>«Тестовая документация</a:t>
            </a:r>
            <a:r>
              <a:rPr lang="ru-RU" b="1" dirty="0" smtClean="0"/>
              <a:t>»</a:t>
            </a:r>
            <a:r>
              <a:rPr lang="en-US" b="1" dirty="0" smtClean="0"/>
              <a:t>(5)</a:t>
            </a:r>
            <a:endParaRPr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33051" y="6494013"/>
            <a:ext cx="3671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13  - </a:t>
            </a:r>
            <a:r>
              <a:rPr lang="ru-RU" dirty="0" smtClean="0"/>
              <a:t>Чек лист главной страницы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13617" y="6485994"/>
            <a:ext cx="3626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Рисунок </a:t>
            </a:r>
            <a:r>
              <a:rPr lang="ru-RU" b="1" dirty="0" smtClean="0"/>
              <a:t>14  </a:t>
            </a:r>
            <a:r>
              <a:rPr lang="ru-RU" b="1" dirty="0"/>
              <a:t>- </a:t>
            </a:r>
            <a:r>
              <a:rPr lang="ru-RU" dirty="0"/>
              <a:t>Чек лист </a:t>
            </a:r>
            <a:r>
              <a:rPr lang="ru-RU" dirty="0" smtClean="0"/>
              <a:t>личного кабинета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9" y="925102"/>
            <a:ext cx="4953722" cy="544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18" y="1019321"/>
            <a:ext cx="5118796" cy="533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1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/>
              <a:t>«Тестовая документация</a:t>
            </a:r>
            <a:r>
              <a:rPr lang="ru-RU" b="1" dirty="0" smtClean="0"/>
              <a:t>»</a:t>
            </a:r>
            <a:r>
              <a:rPr lang="en-US" b="1" dirty="0" smtClean="0"/>
              <a:t>(6)</a:t>
            </a:r>
            <a:endParaRPr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71571" y="6354680"/>
            <a:ext cx="2289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15  - </a:t>
            </a:r>
            <a:r>
              <a:rPr lang="ru-RU" dirty="0" smtClean="0"/>
              <a:t>Баг репорт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044280"/>
            <a:ext cx="6989763" cy="50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/>
              <a:t>«Тестовая документация</a:t>
            </a:r>
            <a:r>
              <a:rPr lang="ru-RU" b="1" dirty="0" smtClean="0"/>
              <a:t>»</a:t>
            </a:r>
            <a:r>
              <a:rPr lang="en-US" b="1" dirty="0" smtClean="0"/>
              <a:t>(7)</a:t>
            </a:r>
            <a:endParaRPr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1771" y="5275180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15  - </a:t>
            </a:r>
            <a:r>
              <a:rPr lang="ru-RU" dirty="0" smtClean="0"/>
              <a:t>Отчет о тестировании ч.1.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9" y="1355283"/>
            <a:ext cx="5506443" cy="3623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277496"/>
            <a:ext cx="5638800" cy="3780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038471" y="6189580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16  - </a:t>
            </a:r>
            <a:r>
              <a:rPr lang="ru-RU" dirty="0" smtClean="0"/>
              <a:t>Отчет о тестировании ч.2.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6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 smtClean="0"/>
              <a:t>«</a:t>
            </a:r>
            <a:r>
              <a:rPr lang="ru-RU" b="1" dirty="0"/>
              <a:t>Техники тестирования ПО</a:t>
            </a:r>
            <a:r>
              <a:rPr lang="ru-RU" b="1" dirty="0" smtClean="0"/>
              <a:t>»</a:t>
            </a:r>
            <a:endParaRPr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42871" y="6487848"/>
            <a:ext cx="5210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17  - </a:t>
            </a:r>
            <a:r>
              <a:rPr lang="ru-RU" dirty="0" smtClean="0"/>
              <a:t>Чек лист с добавленными техниками дизайна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342530"/>
            <a:ext cx="8113234" cy="501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850521" y="886022"/>
            <a:ext cx="854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Цель задания: </a:t>
            </a:r>
            <a:r>
              <a:rPr lang="ru-RU" dirty="0"/>
              <a:t>провести тестирование ПО с помощью техники тест-дизайна.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5674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 smtClean="0"/>
              <a:t>«</a:t>
            </a:r>
            <a:r>
              <a:rPr lang="ru-RU" b="1" dirty="0"/>
              <a:t>Инструменты автоматизации</a:t>
            </a:r>
            <a:r>
              <a:rPr lang="ru-RU" b="1" dirty="0" smtClean="0"/>
              <a:t>»</a:t>
            </a:r>
            <a:endParaRPr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19200" y="6227680"/>
            <a:ext cx="4559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18  - </a:t>
            </a:r>
            <a:r>
              <a:rPr lang="ru-RU" dirty="0" smtClean="0"/>
              <a:t> Сценарий в программе </a:t>
            </a:r>
            <a:r>
              <a:rPr lang="ru-RU" dirty="0" err="1"/>
              <a:t>Selenium</a:t>
            </a:r>
            <a:r>
              <a:rPr lang="ru-RU" dirty="0"/>
              <a:t> </a:t>
            </a:r>
            <a:r>
              <a:rPr lang="ru-RU" dirty="0" smtClean="0"/>
              <a:t>IDE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9200" y="1040368"/>
            <a:ext cx="1021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Цель задания: </a:t>
            </a:r>
            <a:r>
              <a:rPr lang="ru-RU" dirty="0"/>
              <a:t>получить начальные навыки автоматизации тестирования ПО. </a:t>
            </a:r>
            <a:r>
              <a:rPr lang="ru-RU" dirty="0" smtClean="0"/>
              <a:t>Создать </a:t>
            </a:r>
            <a:r>
              <a:rPr lang="ru-RU" dirty="0"/>
              <a:t>авто-тест </a:t>
            </a:r>
            <a:r>
              <a:rPr lang="ru-RU" dirty="0" smtClean="0"/>
              <a:t>сценария </a:t>
            </a:r>
            <a:r>
              <a:rPr lang="ru-RU" dirty="0"/>
              <a:t>в программе </a:t>
            </a:r>
            <a:r>
              <a:rPr lang="ru-RU" dirty="0" err="1"/>
              <a:t>Selenium</a:t>
            </a:r>
            <a:r>
              <a:rPr lang="ru-RU" dirty="0"/>
              <a:t> IDE.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8" y="1690352"/>
            <a:ext cx="5320903" cy="453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97492"/>
            <a:ext cx="5618192" cy="392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053639" y="6061306"/>
            <a:ext cx="4160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19  - </a:t>
            </a:r>
            <a:r>
              <a:rPr lang="ru-RU" dirty="0" smtClean="0"/>
              <a:t> Сценарий в программе </a:t>
            </a:r>
            <a:r>
              <a:rPr lang="en-US" dirty="0" err="1" smtClean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8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c4ad95615_0_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900" b="1"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3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g11c4ad95615_0_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025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Очень интересными и несложными оказались первые две работы, все объяснялось очень детально, однако на другие, к сожалению, времени столько не выделялось, поэтому они показались более громоздкими и малоусваемыми.</a:t>
            </a:r>
            <a:endParaRPr sz="3025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025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На мой взгляд, можно внести изменения, в виде методических пособий, где были бы прописаны шаги на сложные </a:t>
            </a:r>
            <a:r>
              <a:rPr lang="ru-RU" sz="3025" dirty="0" smtClean="0">
                <a:latin typeface="Montserrat Medium"/>
                <a:ea typeface="Montserrat Medium"/>
                <a:cs typeface="Montserrat Medium"/>
                <a:sym typeface="Montserrat Medium"/>
              </a:rPr>
              <a:t>работы, а так же большой тест на обобщение информации по всему курсу.</a:t>
            </a:r>
            <a:endParaRPr sz="3025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f7c4f35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СОДЕРЖАНИЕ</a:t>
            </a:r>
            <a:endParaRPr b="1"/>
          </a:p>
        </p:txBody>
      </p:sp>
      <p:sp>
        <p:nvSpPr>
          <p:cNvPr id="200" name="Google Shape;200;g12ef7c4f354_0_0"/>
          <p:cNvSpPr txBox="1">
            <a:spLocks noGrp="1"/>
          </p:cNvSpPr>
          <p:nvPr>
            <p:ph type="body" idx="1"/>
          </p:nvPr>
        </p:nvSpPr>
        <p:spPr>
          <a:xfrm>
            <a:off x="838200" y="1498600"/>
            <a:ext cx="10947400" cy="4678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Практическое </a:t>
            </a:r>
            <a:r>
              <a:rPr lang="ru-RU" dirty="0"/>
              <a:t>задание №1«Введение в тестирование ПО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b="1" dirty="0"/>
              <a:t>Цель задания: </a:t>
            </a:r>
            <a:r>
              <a:rPr lang="ru-RU" dirty="0"/>
              <a:t>изучить объект тестирования и составить </a:t>
            </a:r>
            <a:r>
              <a:rPr lang="ru-RU" dirty="0" err="1"/>
              <a:t>майнд</a:t>
            </a:r>
            <a:r>
              <a:rPr lang="ru-RU" dirty="0"/>
              <a:t>-карту входных данных, для подготовки и тестирования ПО</a:t>
            </a:r>
            <a:r>
              <a:rPr lang="ru-RU" dirty="0" smtClean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 startAt="2"/>
            </a:pPr>
            <a:r>
              <a:rPr lang="ru-RU" dirty="0" smtClean="0"/>
              <a:t>Практическое </a:t>
            </a:r>
            <a:r>
              <a:rPr lang="ru-RU" dirty="0"/>
              <a:t>задание по разделу №2 «Классификация тестирования ПО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b="1" dirty="0"/>
              <a:t>Цель задания: </a:t>
            </a:r>
            <a:r>
              <a:rPr lang="ru-RU" dirty="0"/>
              <a:t>составить </a:t>
            </a:r>
            <a:r>
              <a:rPr lang="ru-RU" dirty="0" err="1"/>
              <a:t>майнд</a:t>
            </a:r>
            <a:r>
              <a:rPr lang="ru-RU" dirty="0"/>
              <a:t>-карту видов тестирования для своего проекта</a:t>
            </a:r>
            <a:r>
              <a:rPr lang="ru-RU" dirty="0" smtClean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 startAt="3"/>
            </a:pPr>
            <a:r>
              <a:rPr lang="ru-RU" dirty="0" smtClean="0"/>
              <a:t>Практическое </a:t>
            </a:r>
            <a:r>
              <a:rPr lang="ru-RU" dirty="0"/>
              <a:t>задание по разделу №3 «Тестовая документация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b="1" dirty="0"/>
              <a:t>Цель задания: </a:t>
            </a:r>
            <a:r>
              <a:rPr lang="ru-RU" dirty="0"/>
              <a:t>составить чек-лист, тест-кейс, выполнить тестирование по подготовленным документам,  предоставить отчет о тестировании</a:t>
            </a:r>
            <a:r>
              <a:rPr lang="ru-RU" dirty="0" smtClean="0"/>
              <a:t>.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ru-RU" dirty="0" smtClean="0"/>
              <a:t>Практическое </a:t>
            </a:r>
            <a:r>
              <a:rPr lang="ru-RU" dirty="0"/>
              <a:t>задание по разделу №4 «Техники тестирования ПО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b="1" dirty="0"/>
              <a:t>Цель задания: </a:t>
            </a:r>
            <a:r>
              <a:rPr lang="ru-RU" dirty="0"/>
              <a:t>провести тестирование ПО с помощью техники тест-дизайна</a:t>
            </a:r>
            <a:r>
              <a:rPr lang="ru-RU" dirty="0" smtClean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 startAt="5"/>
            </a:pPr>
            <a:r>
              <a:rPr lang="ru-RU" dirty="0" smtClean="0"/>
              <a:t>Практическое </a:t>
            </a:r>
            <a:r>
              <a:rPr lang="ru-RU" dirty="0"/>
              <a:t>задание по разделу №5 «Инструменты автоматизации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b="1" dirty="0"/>
              <a:t>Цель задания: </a:t>
            </a:r>
            <a:r>
              <a:rPr lang="ru-RU" dirty="0"/>
              <a:t>получить начальные навыки автоматизации тестирования ПО. Создать авто-тест сценария в программе </a:t>
            </a:r>
            <a:r>
              <a:rPr lang="ru-RU" dirty="0" err="1"/>
              <a:t>Selenium</a:t>
            </a:r>
            <a:r>
              <a:rPr lang="ru-RU" dirty="0"/>
              <a:t> IDE.</a:t>
            </a:r>
          </a:p>
          <a:p>
            <a:pPr marL="514350" lvl="0" indent="-514350">
              <a:buAutoNum type="arabicParenR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f7c4f354_0_6"/>
          <p:cNvSpPr txBox="1">
            <a:spLocks noGrp="1"/>
          </p:cNvSpPr>
          <p:nvPr>
            <p:ph type="title"/>
          </p:nvPr>
        </p:nvSpPr>
        <p:spPr>
          <a:xfrm>
            <a:off x="932552" y="-15839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b="1" dirty="0"/>
              <a:t>«Введение в тестирование ПО</a:t>
            </a:r>
            <a:r>
              <a:rPr lang="ru-RU" b="1" dirty="0" smtClean="0"/>
              <a:t>» (1) </a:t>
            </a:r>
            <a:endParaRPr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3" b="2992"/>
          <a:stretch/>
        </p:blipFill>
        <p:spPr bwMode="auto">
          <a:xfrm>
            <a:off x="2533649" y="1128742"/>
            <a:ext cx="8001001" cy="555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Google Shape;207;g12ef7c4f354_0_6"/>
          <p:cNvSpPr txBox="1">
            <a:spLocks noGrp="1"/>
          </p:cNvSpPr>
          <p:nvPr>
            <p:ph type="body" idx="1"/>
          </p:nvPr>
        </p:nvSpPr>
        <p:spPr>
          <a:xfrm>
            <a:off x="657225" y="696425"/>
            <a:ext cx="10745053" cy="16242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sz="1800" b="1" dirty="0"/>
              <a:t>Цель задания: </a:t>
            </a:r>
            <a:r>
              <a:rPr lang="ru-RU" sz="1800" dirty="0"/>
              <a:t>изучить объект тестирования и составить </a:t>
            </a:r>
            <a:r>
              <a:rPr lang="ru-RU" sz="1800" dirty="0" err="1"/>
              <a:t>майнд</a:t>
            </a:r>
            <a:r>
              <a:rPr lang="ru-RU" sz="1800" dirty="0"/>
              <a:t>-карту входных данных, для подготовки и тестирования ПО.</a:t>
            </a:r>
            <a:endParaRPr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645031" y="6378773"/>
            <a:ext cx="3829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1  - </a:t>
            </a:r>
            <a:r>
              <a:rPr lang="ru-RU" dirty="0" smtClean="0"/>
              <a:t>Главная страница </a:t>
            </a:r>
            <a:r>
              <a:rPr lang="en-US" dirty="0" smtClean="0"/>
              <a:t>bumbleby.ru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f7c4f354_0_6"/>
          <p:cNvSpPr txBox="1">
            <a:spLocks noGrp="1"/>
          </p:cNvSpPr>
          <p:nvPr>
            <p:ph type="title"/>
          </p:nvPr>
        </p:nvSpPr>
        <p:spPr>
          <a:xfrm>
            <a:off x="932552" y="-15839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b="1" dirty="0"/>
              <a:t>«Введение в тестирование ПО</a:t>
            </a:r>
            <a:r>
              <a:rPr lang="ru-RU" b="1" dirty="0" smtClean="0"/>
              <a:t>» (2) </a:t>
            </a:r>
            <a:endParaRPr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0"/>
          <a:stretch/>
        </p:blipFill>
        <p:spPr bwMode="auto">
          <a:xfrm>
            <a:off x="857250" y="1400174"/>
            <a:ext cx="8911834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730256" y="6374305"/>
            <a:ext cx="8148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</a:t>
            </a:r>
            <a:r>
              <a:rPr lang="en-US" b="1" dirty="0" smtClean="0"/>
              <a:t>2</a:t>
            </a:r>
            <a:r>
              <a:rPr lang="ru-RU" b="1" dirty="0" smtClean="0"/>
              <a:t>  - </a:t>
            </a:r>
            <a:r>
              <a:rPr lang="ru-RU" dirty="0" smtClean="0"/>
              <a:t>Личный кабинет </a:t>
            </a:r>
            <a:r>
              <a:rPr lang="en-US" dirty="0" smtClean="0"/>
              <a:t>bumbleby.ru</a:t>
            </a:r>
            <a:r>
              <a:rPr lang="ru-RU" dirty="0" smtClean="0"/>
              <a:t>, кнопка «Документы», блок «Персональные данные»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7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f7c4f354_0_6"/>
          <p:cNvSpPr txBox="1">
            <a:spLocks noGrp="1"/>
          </p:cNvSpPr>
          <p:nvPr>
            <p:ph type="title"/>
          </p:nvPr>
        </p:nvSpPr>
        <p:spPr>
          <a:xfrm>
            <a:off x="932552" y="-15839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b="1" dirty="0"/>
              <a:t>«Введение в тестирование ПО</a:t>
            </a:r>
            <a:r>
              <a:rPr lang="ru-RU" b="1" dirty="0" smtClean="0"/>
              <a:t>» (3) </a:t>
            </a:r>
            <a:endParaRPr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r="2163" b="7027"/>
          <a:stretch/>
        </p:blipFill>
        <p:spPr bwMode="auto">
          <a:xfrm>
            <a:off x="304799" y="948706"/>
            <a:ext cx="11744325" cy="517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016006" y="6220416"/>
            <a:ext cx="823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</a:t>
            </a:r>
            <a:r>
              <a:rPr lang="ru-RU" b="1" dirty="0"/>
              <a:t>3</a:t>
            </a:r>
            <a:r>
              <a:rPr lang="ru-RU" b="1" dirty="0" smtClean="0"/>
              <a:t>  - </a:t>
            </a:r>
            <a:r>
              <a:rPr lang="ru-RU" dirty="0" smtClean="0"/>
              <a:t>Личный кабинет </a:t>
            </a:r>
            <a:r>
              <a:rPr lang="en-US" dirty="0" smtClean="0"/>
              <a:t>bumbleby.ru</a:t>
            </a:r>
            <a:r>
              <a:rPr lang="ru-RU" dirty="0" smtClean="0"/>
              <a:t>, кнопка «Документы», блок «Документы на обучение»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0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f7c4f354_0_6"/>
          <p:cNvSpPr txBox="1">
            <a:spLocks noGrp="1"/>
          </p:cNvSpPr>
          <p:nvPr>
            <p:ph type="title"/>
          </p:nvPr>
        </p:nvSpPr>
        <p:spPr>
          <a:xfrm>
            <a:off x="932552" y="-15839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b="1" dirty="0"/>
              <a:t>«Введение в тестирование ПО</a:t>
            </a:r>
            <a:r>
              <a:rPr lang="ru-RU" b="1" dirty="0" smtClean="0"/>
              <a:t>» (4) </a:t>
            </a:r>
            <a:endParaRPr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t="6087"/>
          <a:stretch/>
        </p:blipFill>
        <p:spPr bwMode="auto">
          <a:xfrm>
            <a:off x="1628774" y="885825"/>
            <a:ext cx="89084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14499" y="6342443"/>
            <a:ext cx="946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4  - </a:t>
            </a:r>
            <a:r>
              <a:rPr lang="ru-RU" dirty="0" smtClean="0"/>
              <a:t>Личный кабинет </a:t>
            </a:r>
            <a:r>
              <a:rPr lang="en-US" dirty="0" smtClean="0"/>
              <a:t>bumbleby.ru</a:t>
            </a:r>
            <a:r>
              <a:rPr lang="ru-RU" dirty="0" smtClean="0"/>
              <a:t>, кнопки «Личные данные» и «Безопасность и вход», Боковая панель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9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ef7c4f354_0_12"/>
          <p:cNvSpPr txBox="1">
            <a:spLocks noGrp="1"/>
          </p:cNvSpPr>
          <p:nvPr>
            <p:ph type="title"/>
          </p:nvPr>
        </p:nvSpPr>
        <p:spPr>
          <a:xfrm>
            <a:off x="971550" y="165100"/>
            <a:ext cx="10515600" cy="77642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1100"/>
            </a:pPr>
            <a:r>
              <a:rPr lang="ru-RU" b="1" dirty="0"/>
              <a:t>«</a:t>
            </a:r>
            <a:r>
              <a:rPr lang="ru-RU" b="1" dirty="0" smtClean="0"/>
              <a:t>Классификация </a:t>
            </a:r>
            <a:r>
              <a:rPr lang="ru-RU" b="1" dirty="0"/>
              <a:t>тестирования ПО»</a:t>
            </a:r>
            <a:endParaRPr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4550" y="855989"/>
            <a:ext cx="7534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Цель задания: </a:t>
            </a:r>
            <a:r>
              <a:rPr lang="ru-RU" dirty="0"/>
              <a:t>составить </a:t>
            </a:r>
            <a:r>
              <a:rPr lang="ru-RU" dirty="0" err="1"/>
              <a:t>майнд</a:t>
            </a:r>
            <a:r>
              <a:rPr lang="ru-RU" dirty="0"/>
              <a:t>-карту видов тестирования для своего проекта.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181741"/>
            <a:ext cx="9737616" cy="567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71899" y="6374473"/>
            <a:ext cx="4110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5  - </a:t>
            </a:r>
            <a:r>
              <a:rPr lang="ru-RU" dirty="0"/>
              <a:t>Классификация тестирования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/>
              <a:t>«Тестовая документация</a:t>
            </a:r>
            <a:r>
              <a:rPr lang="ru-RU" b="1" dirty="0" smtClean="0"/>
              <a:t>»</a:t>
            </a:r>
            <a:r>
              <a:rPr lang="en-US" b="1" dirty="0" smtClean="0"/>
              <a:t>(1)</a:t>
            </a:r>
            <a:endParaRPr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3100" y="917426"/>
            <a:ext cx="1102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Цель задания: </a:t>
            </a:r>
            <a:r>
              <a:rPr lang="ru-RU" dirty="0"/>
              <a:t>составить чек-лист, тест-кейс, выполнить тестирование по подготовленным документам,  предоставить отчет о тестировании.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1538171"/>
            <a:ext cx="5753100" cy="47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244471" y="6384389"/>
            <a:ext cx="4262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6  - </a:t>
            </a:r>
            <a:r>
              <a:rPr lang="ru-RU" dirty="0" smtClean="0"/>
              <a:t>Тест кейс проверки главной формы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f7c4f354_0_18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6635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>
              <a:buSzPts val="1100"/>
            </a:pPr>
            <a:r>
              <a:rPr lang="ru-RU" b="1" dirty="0"/>
              <a:t>«Тестовая документация</a:t>
            </a:r>
            <a:r>
              <a:rPr lang="ru-RU" b="1" dirty="0" smtClean="0"/>
              <a:t>»</a:t>
            </a:r>
            <a:r>
              <a:rPr lang="en-US" b="1" dirty="0" smtClean="0"/>
              <a:t>(2)</a:t>
            </a:r>
            <a:endParaRPr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3100" y="917426"/>
            <a:ext cx="1102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Цель задания: </a:t>
            </a:r>
            <a:r>
              <a:rPr lang="ru-RU" dirty="0"/>
              <a:t>составить чек-лист, тест-кейс, выполнить тестирование по подготовленным документам,  предоставить отчет о тестировании.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83871" y="6373545"/>
            <a:ext cx="3956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7  - </a:t>
            </a:r>
            <a:r>
              <a:rPr lang="ru-RU" dirty="0" smtClean="0"/>
              <a:t>Тест кейс Личного кабинета ч.1.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08464" y="5943665"/>
            <a:ext cx="3956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Рисунок 8  - </a:t>
            </a:r>
            <a:r>
              <a:rPr lang="ru-RU" dirty="0" smtClean="0"/>
              <a:t>Тест кейс </a:t>
            </a:r>
            <a:r>
              <a:rPr lang="ru-RU" dirty="0"/>
              <a:t>Личного кабинета</a:t>
            </a:r>
            <a:r>
              <a:rPr lang="ru-RU" dirty="0" smtClean="0"/>
              <a:t> ч.2.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64" y="2057398"/>
            <a:ext cx="5846958" cy="363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6" y="1649445"/>
            <a:ext cx="5540348" cy="44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561</Words>
  <Application>Microsoft Office PowerPoint</Application>
  <PresentationFormat>Произвольный</PresentationFormat>
  <Paragraphs>76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 Medium</vt:lpstr>
      <vt:lpstr>Montserrat</vt:lpstr>
      <vt:lpstr>Тема Office</vt:lpstr>
      <vt:lpstr>Тема Office</vt:lpstr>
      <vt:lpstr>Презентация PowerPoint</vt:lpstr>
      <vt:lpstr>СОДЕРЖАНИЕ</vt:lpstr>
      <vt:lpstr>«Введение в тестирование ПО» (1) </vt:lpstr>
      <vt:lpstr>«Введение в тестирование ПО» (2) </vt:lpstr>
      <vt:lpstr>«Введение в тестирование ПО» (3) </vt:lpstr>
      <vt:lpstr>«Введение в тестирование ПО» (4) </vt:lpstr>
      <vt:lpstr>«Классификация тестирования ПО»</vt:lpstr>
      <vt:lpstr>«Тестовая документация»(1)</vt:lpstr>
      <vt:lpstr>«Тестовая документация»(2)</vt:lpstr>
      <vt:lpstr>«Тестовая документация»(3)</vt:lpstr>
      <vt:lpstr>«Тестовая документация»(4)</vt:lpstr>
      <vt:lpstr>«Тестовая документация»(5)</vt:lpstr>
      <vt:lpstr>«Тестовая документация»(6)</vt:lpstr>
      <vt:lpstr>«Тестовая документация»(7)</vt:lpstr>
      <vt:lpstr>«Техники тестирования ПО»</vt:lpstr>
      <vt:lpstr>«Инструменты автоматизации»</vt:lpstr>
      <vt:lpstr>Рефлексия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ADMIN</cp:lastModifiedBy>
  <cp:revision>17</cp:revision>
  <dcterms:created xsi:type="dcterms:W3CDTF">2021-04-07T09:04:13Z</dcterms:created>
  <dcterms:modified xsi:type="dcterms:W3CDTF">2022-10-05T09:39:10Z</dcterms:modified>
</cp:coreProperties>
</file>