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61A91-67C0-4689-B63A-DB99CFCC674F}" type="doc">
      <dgm:prSet loTypeId="urn:microsoft.com/office/officeart/2005/8/layout/cycle7" loCatId="cycle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020AC2-C480-4777-A346-8DF1B9757EAC}">
      <dgm:prSet phldrT="[Text]" custT="1"/>
      <dgm:spPr/>
      <dgm:t>
        <a:bodyPr/>
        <a:lstStyle/>
        <a:p>
          <a:endParaRPr lang="ar-EG" sz="1600" b="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r>
            <a:rPr lang="ar-EG" sz="16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عدم القدرة علي تحمل الأخطاء الصغيرة</a:t>
          </a:r>
        </a:p>
        <a:p>
          <a:endParaRPr lang="en-US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704F71-6475-4D0A-9F49-E15239C5AC8A}" type="parTrans" cxnId="{F0434E67-68CF-467F-A5CB-E58937E94B74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78AA294-10E5-46C0-B54B-A49EEAF80210}" type="sibTrans" cxnId="{F0434E67-68CF-467F-A5CB-E58937E94B74}">
      <dgm:prSet/>
      <dgm:spPr/>
      <dgm:t>
        <a:bodyPr/>
        <a:lstStyle/>
        <a:p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763B014-3B3F-4B28-BB66-EE314D1074BE}">
      <dgm:prSet phldrT="[Text]" custT="1"/>
      <dgm:spPr/>
      <dgm:t>
        <a:bodyPr/>
        <a:lstStyle/>
        <a:p>
          <a:endParaRPr lang="ar-EG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r>
            <a:rPr lang="ar-EG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الغضب السريع</a:t>
          </a:r>
        </a:p>
        <a:p>
          <a:endParaRPr lang="en-US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B217DE2-1B0B-462C-9903-945B8AFD3F44}" type="parTrans" cxnId="{E57DA6CB-BC69-4A19-ABE7-36CCBAB10A4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68EBD8-3D31-4114-AE8A-33418A2228DC}" type="sibTrans" cxnId="{E57DA6CB-BC69-4A19-ABE7-36CCBAB10A42}">
      <dgm:prSet/>
      <dgm:spPr/>
      <dgm:t>
        <a:bodyPr/>
        <a:lstStyle/>
        <a:p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8EDB172-6745-4EAC-A327-1EBA14BCD4AB}">
      <dgm:prSet phldrT="[Text]" custT="1"/>
      <dgm:spPr/>
      <dgm:t>
        <a:bodyPr/>
        <a:lstStyle/>
        <a:p>
          <a:r>
            <a:rPr lang="ar-EG" sz="16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ارهاق العمل</a:t>
          </a:r>
          <a:endParaRPr lang="en-US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245EB7-6AA9-4C84-9EF4-2C3F15240991}" type="parTrans" cxnId="{DEC5E3FB-137B-4338-8034-8E1B39DF1405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70BC9C5-E6F3-43F7-939C-DD6E8D304B2B}" type="sibTrans" cxnId="{DEC5E3FB-137B-4338-8034-8E1B39DF1405}">
      <dgm:prSet/>
      <dgm:spPr/>
      <dgm:t>
        <a:bodyPr/>
        <a:lstStyle/>
        <a:p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E222775-FCEF-4D9B-836E-1FC9EEA646BB}">
      <dgm:prSet phldrT="[Text]" custT="1"/>
      <dgm:spPr/>
      <dgm:t>
        <a:bodyPr/>
        <a:lstStyle/>
        <a:p>
          <a:endParaRPr lang="ar-EG" sz="1600" b="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r>
            <a:rPr lang="ar-EG" sz="16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الشعور بالخزي</a:t>
          </a:r>
        </a:p>
        <a:p>
          <a:endParaRPr lang="en-US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91C417B-3A43-4407-B19A-E1F7E8B6C2F3}" type="parTrans" cxnId="{623BE6D4-8F9F-4B53-9831-B58A79D1D08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34E3ABD-342F-4D6A-B1A2-0E55ECFBF08F}" type="sibTrans" cxnId="{623BE6D4-8F9F-4B53-9831-B58A79D1D083}">
      <dgm:prSet/>
      <dgm:spPr/>
      <dgm:t>
        <a:bodyPr/>
        <a:lstStyle/>
        <a:p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82D787-F9C8-4713-9330-98C9A9CA81AE}">
      <dgm:prSet phldrT="[Text]" custT="1"/>
      <dgm:spPr/>
      <dgm:t>
        <a:bodyPr/>
        <a:lstStyle/>
        <a:p>
          <a:r>
            <a:rPr lang="ar-EG" sz="16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التغيير الضار في الشخصية او أسلوب التعامل</a:t>
          </a:r>
          <a:endParaRPr lang="en-US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F7F9AD6-D4A5-42CF-9BE1-A797A844E55E}" type="parTrans" cxnId="{9424EB44-EDFE-4F63-BB21-840C4787841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6BF417-FF97-4BEE-B274-B8DF50C0FBB6}" type="sibTrans" cxnId="{9424EB44-EDFE-4F63-BB21-840C47878412}">
      <dgm:prSet/>
      <dgm:spPr/>
      <dgm:t>
        <a:bodyPr/>
        <a:lstStyle/>
        <a:p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476959-CD5A-4922-B5F4-28096CEA98D2}" type="pres">
      <dgm:prSet presAssocID="{EF061A91-67C0-4689-B63A-DB99CFCC674F}" presName="Name0" presStyleCnt="0">
        <dgm:presLayoutVars>
          <dgm:dir/>
          <dgm:resizeHandles val="exact"/>
        </dgm:presLayoutVars>
      </dgm:prSet>
      <dgm:spPr/>
    </dgm:pt>
    <dgm:pt modelId="{EE150BF9-01C9-4292-A918-4309727A6B57}" type="pres">
      <dgm:prSet presAssocID="{A4020AC2-C480-4777-A346-8DF1B9757EAC}" presName="node" presStyleLbl="node1" presStyleIdx="0" presStyleCnt="5">
        <dgm:presLayoutVars>
          <dgm:bulletEnabled val="1"/>
        </dgm:presLayoutVars>
      </dgm:prSet>
      <dgm:spPr/>
    </dgm:pt>
    <dgm:pt modelId="{3A73BBB4-EE8B-4F7F-B4A3-BCB6488D4636}" type="pres">
      <dgm:prSet presAssocID="{078AA294-10E5-46C0-B54B-A49EEAF80210}" presName="sibTrans" presStyleLbl="sibTrans2D1" presStyleIdx="0" presStyleCnt="5"/>
      <dgm:spPr/>
    </dgm:pt>
    <dgm:pt modelId="{2566678E-AEB4-43DF-9857-C85992656D42}" type="pres">
      <dgm:prSet presAssocID="{078AA294-10E5-46C0-B54B-A49EEAF80210}" presName="connectorText" presStyleLbl="sibTrans2D1" presStyleIdx="0" presStyleCnt="5"/>
      <dgm:spPr/>
    </dgm:pt>
    <dgm:pt modelId="{8D438F0B-5389-4ABD-B895-6523672C5CF1}" type="pres">
      <dgm:prSet presAssocID="{B763B014-3B3F-4B28-BB66-EE314D1074BE}" presName="node" presStyleLbl="node1" presStyleIdx="1" presStyleCnt="5">
        <dgm:presLayoutVars>
          <dgm:bulletEnabled val="1"/>
        </dgm:presLayoutVars>
      </dgm:prSet>
      <dgm:spPr/>
    </dgm:pt>
    <dgm:pt modelId="{B90E2C66-99AB-43A3-9BE3-0740E0D4C58A}" type="pres">
      <dgm:prSet presAssocID="{F268EBD8-3D31-4114-AE8A-33418A2228DC}" presName="sibTrans" presStyleLbl="sibTrans2D1" presStyleIdx="1" presStyleCnt="5"/>
      <dgm:spPr/>
    </dgm:pt>
    <dgm:pt modelId="{B2877611-AC2B-4211-BDF4-CE42A0A4999F}" type="pres">
      <dgm:prSet presAssocID="{F268EBD8-3D31-4114-AE8A-33418A2228DC}" presName="connectorText" presStyleLbl="sibTrans2D1" presStyleIdx="1" presStyleCnt="5"/>
      <dgm:spPr/>
    </dgm:pt>
    <dgm:pt modelId="{B1B52DC5-72AC-4425-BF1E-3E0D1AC1F7D2}" type="pres">
      <dgm:prSet presAssocID="{28EDB172-6745-4EAC-A327-1EBA14BCD4AB}" presName="node" presStyleLbl="node1" presStyleIdx="2" presStyleCnt="5">
        <dgm:presLayoutVars>
          <dgm:bulletEnabled val="1"/>
        </dgm:presLayoutVars>
      </dgm:prSet>
      <dgm:spPr/>
    </dgm:pt>
    <dgm:pt modelId="{0FC505C0-D33F-4285-9085-6CAA5CD26F7C}" type="pres">
      <dgm:prSet presAssocID="{A70BC9C5-E6F3-43F7-939C-DD6E8D304B2B}" presName="sibTrans" presStyleLbl="sibTrans2D1" presStyleIdx="2" presStyleCnt="5"/>
      <dgm:spPr/>
    </dgm:pt>
    <dgm:pt modelId="{0AA81F68-B028-4254-8C14-BBBCD3D3D9F6}" type="pres">
      <dgm:prSet presAssocID="{A70BC9C5-E6F3-43F7-939C-DD6E8D304B2B}" presName="connectorText" presStyleLbl="sibTrans2D1" presStyleIdx="2" presStyleCnt="5"/>
      <dgm:spPr/>
    </dgm:pt>
    <dgm:pt modelId="{F00CD3A0-E4F1-466D-B8D3-047BDF8A9F59}" type="pres">
      <dgm:prSet presAssocID="{BE222775-FCEF-4D9B-836E-1FC9EEA646BB}" presName="node" presStyleLbl="node1" presStyleIdx="3" presStyleCnt="5">
        <dgm:presLayoutVars>
          <dgm:bulletEnabled val="1"/>
        </dgm:presLayoutVars>
      </dgm:prSet>
      <dgm:spPr/>
    </dgm:pt>
    <dgm:pt modelId="{719425B9-1D4E-4FCA-896A-280CB82FC80C}" type="pres">
      <dgm:prSet presAssocID="{734E3ABD-342F-4D6A-B1A2-0E55ECFBF08F}" presName="sibTrans" presStyleLbl="sibTrans2D1" presStyleIdx="3" presStyleCnt="5"/>
      <dgm:spPr/>
    </dgm:pt>
    <dgm:pt modelId="{99A8B9F5-05FB-4829-8996-3CEE817B510F}" type="pres">
      <dgm:prSet presAssocID="{734E3ABD-342F-4D6A-B1A2-0E55ECFBF08F}" presName="connectorText" presStyleLbl="sibTrans2D1" presStyleIdx="3" presStyleCnt="5"/>
      <dgm:spPr/>
    </dgm:pt>
    <dgm:pt modelId="{6B69B942-31CC-44C6-9C6A-6F3C6E98CB54}" type="pres">
      <dgm:prSet presAssocID="{9F82D787-F9C8-4713-9330-98C9A9CA81AE}" presName="node" presStyleLbl="node1" presStyleIdx="4" presStyleCnt="5">
        <dgm:presLayoutVars>
          <dgm:bulletEnabled val="1"/>
        </dgm:presLayoutVars>
      </dgm:prSet>
      <dgm:spPr/>
    </dgm:pt>
    <dgm:pt modelId="{BAE48B51-8FC8-4333-A00F-0B96AA1540D3}" type="pres">
      <dgm:prSet presAssocID="{8B6BF417-FF97-4BEE-B274-B8DF50C0FBB6}" presName="sibTrans" presStyleLbl="sibTrans2D1" presStyleIdx="4" presStyleCnt="5"/>
      <dgm:spPr/>
    </dgm:pt>
    <dgm:pt modelId="{144E0F13-E6A7-489B-B4ED-5B628F084B1E}" type="pres">
      <dgm:prSet presAssocID="{8B6BF417-FF97-4BEE-B274-B8DF50C0FBB6}" presName="connectorText" presStyleLbl="sibTrans2D1" presStyleIdx="4" presStyleCnt="5"/>
      <dgm:spPr/>
    </dgm:pt>
  </dgm:ptLst>
  <dgm:cxnLst>
    <dgm:cxn modelId="{569BEC00-C08D-4C48-8D02-CF1C6EDAE52B}" type="presOf" srcId="{8B6BF417-FF97-4BEE-B274-B8DF50C0FBB6}" destId="{BAE48B51-8FC8-4333-A00F-0B96AA1540D3}" srcOrd="0" destOrd="0" presId="urn:microsoft.com/office/officeart/2005/8/layout/cycle7"/>
    <dgm:cxn modelId="{79F90E0D-6BD1-4364-8646-9088BD0A5AA6}" type="presOf" srcId="{9F82D787-F9C8-4713-9330-98C9A9CA81AE}" destId="{6B69B942-31CC-44C6-9C6A-6F3C6E98CB54}" srcOrd="0" destOrd="0" presId="urn:microsoft.com/office/officeart/2005/8/layout/cycle7"/>
    <dgm:cxn modelId="{0E77A91E-3583-44DD-88D3-1F2F89F047F2}" type="presOf" srcId="{F268EBD8-3D31-4114-AE8A-33418A2228DC}" destId="{B2877611-AC2B-4211-BDF4-CE42A0A4999F}" srcOrd="1" destOrd="0" presId="urn:microsoft.com/office/officeart/2005/8/layout/cycle7"/>
    <dgm:cxn modelId="{9839A421-E707-4248-93C6-2354C79CD8A6}" type="presOf" srcId="{734E3ABD-342F-4D6A-B1A2-0E55ECFBF08F}" destId="{719425B9-1D4E-4FCA-896A-280CB82FC80C}" srcOrd="0" destOrd="0" presId="urn:microsoft.com/office/officeart/2005/8/layout/cycle7"/>
    <dgm:cxn modelId="{BC864F22-4853-4062-A439-0EC389544C51}" type="presOf" srcId="{8B6BF417-FF97-4BEE-B274-B8DF50C0FBB6}" destId="{144E0F13-E6A7-489B-B4ED-5B628F084B1E}" srcOrd="1" destOrd="0" presId="urn:microsoft.com/office/officeart/2005/8/layout/cycle7"/>
    <dgm:cxn modelId="{F722A724-30C3-428D-B28E-AE46BD966BB4}" type="presOf" srcId="{A70BC9C5-E6F3-43F7-939C-DD6E8D304B2B}" destId="{0FC505C0-D33F-4285-9085-6CAA5CD26F7C}" srcOrd="0" destOrd="0" presId="urn:microsoft.com/office/officeart/2005/8/layout/cycle7"/>
    <dgm:cxn modelId="{9424EB44-EDFE-4F63-BB21-840C47878412}" srcId="{EF061A91-67C0-4689-B63A-DB99CFCC674F}" destId="{9F82D787-F9C8-4713-9330-98C9A9CA81AE}" srcOrd="4" destOrd="0" parTransId="{CF7F9AD6-D4A5-42CF-9BE1-A797A844E55E}" sibTransId="{8B6BF417-FF97-4BEE-B274-B8DF50C0FBB6}"/>
    <dgm:cxn modelId="{F0434E67-68CF-467F-A5CB-E58937E94B74}" srcId="{EF061A91-67C0-4689-B63A-DB99CFCC674F}" destId="{A4020AC2-C480-4777-A346-8DF1B9757EAC}" srcOrd="0" destOrd="0" parTransId="{15704F71-6475-4D0A-9F49-E15239C5AC8A}" sibTransId="{078AA294-10E5-46C0-B54B-A49EEAF80210}"/>
    <dgm:cxn modelId="{73128D50-FE7C-4EE5-9DE4-8298D60E803F}" type="presOf" srcId="{EF061A91-67C0-4689-B63A-DB99CFCC674F}" destId="{6A476959-CD5A-4922-B5F4-28096CEA98D2}" srcOrd="0" destOrd="0" presId="urn:microsoft.com/office/officeart/2005/8/layout/cycle7"/>
    <dgm:cxn modelId="{07083785-9CC5-4D78-ABE0-A41B8DE122F7}" type="presOf" srcId="{078AA294-10E5-46C0-B54B-A49EEAF80210}" destId="{2566678E-AEB4-43DF-9857-C85992656D42}" srcOrd="1" destOrd="0" presId="urn:microsoft.com/office/officeart/2005/8/layout/cycle7"/>
    <dgm:cxn modelId="{474AD48B-F61A-4DD6-9824-B703449E08AF}" type="presOf" srcId="{B763B014-3B3F-4B28-BB66-EE314D1074BE}" destId="{8D438F0B-5389-4ABD-B895-6523672C5CF1}" srcOrd="0" destOrd="0" presId="urn:microsoft.com/office/officeart/2005/8/layout/cycle7"/>
    <dgm:cxn modelId="{A9E3C88E-02A8-4717-91CB-A5A273956BDA}" type="presOf" srcId="{078AA294-10E5-46C0-B54B-A49EEAF80210}" destId="{3A73BBB4-EE8B-4F7F-B4A3-BCB6488D4636}" srcOrd="0" destOrd="0" presId="urn:microsoft.com/office/officeart/2005/8/layout/cycle7"/>
    <dgm:cxn modelId="{A5FAD299-56FD-4843-8DD0-1EF9FE035060}" type="presOf" srcId="{F268EBD8-3D31-4114-AE8A-33418A2228DC}" destId="{B90E2C66-99AB-43A3-9BE3-0740E0D4C58A}" srcOrd="0" destOrd="0" presId="urn:microsoft.com/office/officeart/2005/8/layout/cycle7"/>
    <dgm:cxn modelId="{502B4C9C-FEA0-4C08-90D5-6567BA8A3B6D}" type="presOf" srcId="{A70BC9C5-E6F3-43F7-939C-DD6E8D304B2B}" destId="{0AA81F68-B028-4254-8C14-BBBCD3D3D9F6}" srcOrd="1" destOrd="0" presId="urn:microsoft.com/office/officeart/2005/8/layout/cycle7"/>
    <dgm:cxn modelId="{5B41F4B3-F4C9-4CF1-AD96-FDE7E49370B5}" type="presOf" srcId="{BE222775-FCEF-4D9B-836E-1FC9EEA646BB}" destId="{F00CD3A0-E4F1-466D-B8D3-047BDF8A9F59}" srcOrd="0" destOrd="0" presId="urn:microsoft.com/office/officeart/2005/8/layout/cycle7"/>
    <dgm:cxn modelId="{265102BA-055B-422B-883E-6373E67597F7}" type="presOf" srcId="{A4020AC2-C480-4777-A346-8DF1B9757EAC}" destId="{EE150BF9-01C9-4292-A918-4309727A6B57}" srcOrd="0" destOrd="0" presId="urn:microsoft.com/office/officeart/2005/8/layout/cycle7"/>
    <dgm:cxn modelId="{CC7E11BE-6024-4BC3-B290-E2818CFFD3C1}" type="presOf" srcId="{734E3ABD-342F-4D6A-B1A2-0E55ECFBF08F}" destId="{99A8B9F5-05FB-4829-8996-3CEE817B510F}" srcOrd="1" destOrd="0" presId="urn:microsoft.com/office/officeart/2005/8/layout/cycle7"/>
    <dgm:cxn modelId="{E57DA6CB-BC69-4A19-ABE7-36CCBAB10A42}" srcId="{EF061A91-67C0-4689-B63A-DB99CFCC674F}" destId="{B763B014-3B3F-4B28-BB66-EE314D1074BE}" srcOrd="1" destOrd="0" parTransId="{CB217DE2-1B0B-462C-9903-945B8AFD3F44}" sibTransId="{F268EBD8-3D31-4114-AE8A-33418A2228DC}"/>
    <dgm:cxn modelId="{623BE6D4-8F9F-4B53-9831-B58A79D1D083}" srcId="{EF061A91-67C0-4689-B63A-DB99CFCC674F}" destId="{BE222775-FCEF-4D9B-836E-1FC9EEA646BB}" srcOrd="3" destOrd="0" parTransId="{791C417B-3A43-4407-B19A-E1F7E8B6C2F3}" sibTransId="{734E3ABD-342F-4D6A-B1A2-0E55ECFBF08F}"/>
    <dgm:cxn modelId="{4C2F7CDB-43F7-47EC-947B-C0187B522EEF}" type="presOf" srcId="{28EDB172-6745-4EAC-A327-1EBA14BCD4AB}" destId="{B1B52DC5-72AC-4425-BF1E-3E0D1AC1F7D2}" srcOrd="0" destOrd="0" presId="urn:microsoft.com/office/officeart/2005/8/layout/cycle7"/>
    <dgm:cxn modelId="{DEC5E3FB-137B-4338-8034-8E1B39DF1405}" srcId="{EF061A91-67C0-4689-B63A-DB99CFCC674F}" destId="{28EDB172-6745-4EAC-A327-1EBA14BCD4AB}" srcOrd="2" destOrd="0" parTransId="{71245EB7-6AA9-4C84-9EF4-2C3F15240991}" sibTransId="{A70BC9C5-E6F3-43F7-939C-DD6E8D304B2B}"/>
    <dgm:cxn modelId="{61C6B819-FFAD-4ABC-B0C0-E7CACB83BE62}" type="presParOf" srcId="{6A476959-CD5A-4922-B5F4-28096CEA98D2}" destId="{EE150BF9-01C9-4292-A918-4309727A6B57}" srcOrd="0" destOrd="0" presId="urn:microsoft.com/office/officeart/2005/8/layout/cycle7"/>
    <dgm:cxn modelId="{B51A444A-BF36-4CF5-8ACA-85CB7CDC0659}" type="presParOf" srcId="{6A476959-CD5A-4922-B5F4-28096CEA98D2}" destId="{3A73BBB4-EE8B-4F7F-B4A3-BCB6488D4636}" srcOrd="1" destOrd="0" presId="urn:microsoft.com/office/officeart/2005/8/layout/cycle7"/>
    <dgm:cxn modelId="{7E73C6C8-072E-400B-B49C-C9468CD7B454}" type="presParOf" srcId="{3A73BBB4-EE8B-4F7F-B4A3-BCB6488D4636}" destId="{2566678E-AEB4-43DF-9857-C85992656D42}" srcOrd="0" destOrd="0" presId="urn:microsoft.com/office/officeart/2005/8/layout/cycle7"/>
    <dgm:cxn modelId="{83FA109B-2326-4AE0-9E30-4F01AB549F3B}" type="presParOf" srcId="{6A476959-CD5A-4922-B5F4-28096CEA98D2}" destId="{8D438F0B-5389-4ABD-B895-6523672C5CF1}" srcOrd="2" destOrd="0" presId="urn:microsoft.com/office/officeart/2005/8/layout/cycle7"/>
    <dgm:cxn modelId="{1938E920-E5B5-468B-A268-7F3BC7AD31E4}" type="presParOf" srcId="{6A476959-CD5A-4922-B5F4-28096CEA98D2}" destId="{B90E2C66-99AB-43A3-9BE3-0740E0D4C58A}" srcOrd="3" destOrd="0" presId="urn:microsoft.com/office/officeart/2005/8/layout/cycle7"/>
    <dgm:cxn modelId="{1ADBB1AD-2AA5-4BC3-9080-81957CFAF9B5}" type="presParOf" srcId="{B90E2C66-99AB-43A3-9BE3-0740E0D4C58A}" destId="{B2877611-AC2B-4211-BDF4-CE42A0A4999F}" srcOrd="0" destOrd="0" presId="urn:microsoft.com/office/officeart/2005/8/layout/cycle7"/>
    <dgm:cxn modelId="{616C4F60-7711-4834-8A3A-EA94A5DD33EB}" type="presParOf" srcId="{6A476959-CD5A-4922-B5F4-28096CEA98D2}" destId="{B1B52DC5-72AC-4425-BF1E-3E0D1AC1F7D2}" srcOrd="4" destOrd="0" presId="urn:microsoft.com/office/officeart/2005/8/layout/cycle7"/>
    <dgm:cxn modelId="{75188168-E03B-4809-B471-AD5FB89D7265}" type="presParOf" srcId="{6A476959-CD5A-4922-B5F4-28096CEA98D2}" destId="{0FC505C0-D33F-4285-9085-6CAA5CD26F7C}" srcOrd="5" destOrd="0" presId="urn:microsoft.com/office/officeart/2005/8/layout/cycle7"/>
    <dgm:cxn modelId="{FDFC2D19-C589-4B2E-AE05-21C0BAB7DBC8}" type="presParOf" srcId="{0FC505C0-D33F-4285-9085-6CAA5CD26F7C}" destId="{0AA81F68-B028-4254-8C14-BBBCD3D3D9F6}" srcOrd="0" destOrd="0" presId="urn:microsoft.com/office/officeart/2005/8/layout/cycle7"/>
    <dgm:cxn modelId="{6CD0AE15-6BB4-424C-8F73-433B9833C86B}" type="presParOf" srcId="{6A476959-CD5A-4922-B5F4-28096CEA98D2}" destId="{F00CD3A0-E4F1-466D-B8D3-047BDF8A9F59}" srcOrd="6" destOrd="0" presId="urn:microsoft.com/office/officeart/2005/8/layout/cycle7"/>
    <dgm:cxn modelId="{6DBEDF19-C8B8-4641-8172-4F1BB9C60D94}" type="presParOf" srcId="{6A476959-CD5A-4922-B5F4-28096CEA98D2}" destId="{719425B9-1D4E-4FCA-896A-280CB82FC80C}" srcOrd="7" destOrd="0" presId="urn:microsoft.com/office/officeart/2005/8/layout/cycle7"/>
    <dgm:cxn modelId="{983655E4-1626-498E-B161-FB53DF20B082}" type="presParOf" srcId="{719425B9-1D4E-4FCA-896A-280CB82FC80C}" destId="{99A8B9F5-05FB-4829-8996-3CEE817B510F}" srcOrd="0" destOrd="0" presId="urn:microsoft.com/office/officeart/2005/8/layout/cycle7"/>
    <dgm:cxn modelId="{FB612C5E-EBE7-40CB-A3D1-77412B8DD25B}" type="presParOf" srcId="{6A476959-CD5A-4922-B5F4-28096CEA98D2}" destId="{6B69B942-31CC-44C6-9C6A-6F3C6E98CB54}" srcOrd="8" destOrd="0" presId="urn:microsoft.com/office/officeart/2005/8/layout/cycle7"/>
    <dgm:cxn modelId="{39754577-52CA-453F-9A30-5D3E56531528}" type="presParOf" srcId="{6A476959-CD5A-4922-B5F4-28096CEA98D2}" destId="{BAE48B51-8FC8-4333-A00F-0B96AA1540D3}" srcOrd="9" destOrd="0" presId="urn:microsoft.com/office/officeart/2005/8/layout/cycle7"/>
    <dgm:cxn modelId="{704062E1-EABE-4629-ACAD-0B1741DD6ADD}" type="presParOf" srcId="{BAE48B51-8FC8-4333-A00F-0B96AA1540D3}" destId="{144E0F13-E6A7-489B-B4ED-5B628F084B1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61A91-67C0-4689-B63A-DB99CFCC674F}" type="doc">
      <dgm:prSet loTypeId="urn:microsoft.com/office/officeart/2005/8/layout/cycle2" loCatId="cycle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020AC2-C480-4777-A346-8DF1B9757EAC}">
      <dgm:prSet phldrT="[Text]" custT="1"/>
      <dgm:spPr/>
      <dgm:t>
        <a:bodyPr/>
        <a:lstStyle/>
        <a:p>
          <a:endParaRPr lang="ar-EG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r>
            <a:rPr lang="ar-EG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الشعور بعدم تقدير الذات</a:t>
          </a:r>
        </a:p>
        <a:p>
          <a:endParaRPr lang="en-US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704F71-6475-4D0A-9F49-E15239C5AC8A}" type="parTrans" cxnId="{F0434E67-68CF-467F-A5CB-E58937E94B74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78AA294-10E5-46C0-B54B-A49EEAF80210}" type="sibTrans" cxnId="{F0434E67-68CF-467F-A5CB-E58937E94B74}">
      <dgm:prSet/>
      <dgm:spPr/>
      <dgm:t>
        <a:bodyPr/>
        <a:lstStyle/>
        <a:p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763B014-3B3F-4B28-BB66-EE314D1074BE}">
      <dgm:prSet phldrT="[Text]" custT="1"/>
      <dgm:spPr/>
      <dgm:t>
        <a:bodyPr/>
        <a:lstStyle/>
        <a:p>
          <a:endParaRPr lang="ar-EG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r>
            <a:rPr lang="ar-EG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تقلبات المزاج</a:t>
          </a:r>
        </a:p>
        <a:p>
          <a:endParaRPr lang="en-US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B217DE2-1B0B-462C-9903-945B8AFD3F44}" type="parTrans" cxnId="{E57DA6CB-BC69-4A19-ABE7-36CCBAB10A4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68EBD8-3D31-4114-AE8A-33418A2228DC}" type="sibTrans" cxnId="{E57DA6CB-BC69-4A19-ABE7-36CCBAB10A42}">
      <dgm:prSet/>
      <dgm:spPr/>
      <dgm:t>
        <a:bodyPr/>
        <a:lstStyle/>
        <a:p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8EDB172-6745-4EAC-A327-1EBA14BCD4AB}">
      <dgm:prSet phldrT="[Text]" custT="1"/>
      <dgm:spPr/>
      <dgm:t>
        <a:bodyPr/>
        <a:lstStyle/>
        <a:p>
          <a:r>
            <a:rPr lang="ar-EG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اضطراب تبدد الشخصية</a:t>
          </a:r>
          <a:endParaRPr lang="en-US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245EB7-6AA9-4C84-9EF4-2C3F15240991}" type="parTrans" cxnId="{DEC5E3FB-137B-4338-8034-8E1B39DF1405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70BC9C5-E6F3-43F7-939C-DD6E8D304B2B}" type="sibTrans" cxnId="{DEC5E3FB-137B-4338-8034-8E1B39DF1405}">
      <dgm:prSet/>
      <dgm:spPr/>
      <dgm:t>
        <a:bodyPr/>
        <a:lstStyle/>
        <a:p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E222775-FCEF-4D9B-836E-1FC9EEA646BB}">
      <dgm:prSet phldrT="[Text]" custT="1"/>
      <dgm:spPr/>
      <dgm:t>
        <a:bodyPr/>
        <a:lstStyle/>
        <a:p>
          <a:endParaRPr lang="ar-EG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r>
            <a:rPr lang="ar-EG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عقدة الذنب والتأنيب الدائم للنفس</a:t>
          </a:r>
        </a:p>
        <a:p>
          <a:endParaRPr lang="en-US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91C417B-3A43-4407-B19A-E1F7E8B6C2F3}" type="parTrans" cxnId="{623BE6D4-8F9F-4B53-9831-B58A79D1D08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34E3ABD-342F-4D6A-B1A2-0E55ECFBF08F}" type="sibTrans" cxnId="{623BE6D4-8F9F-4B53-9831-B58A79D1D083}">
      <dgm:prSet/>
      <dgm:spPr/>
      <dgm:t>
        <a:bodyPr/>
        <a:lstStyle/>
        <a:p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82D787-F9C8-4713-9330-98C9A9CA81AE}">
      <dgm:prSet phldrT="[Text]" custT="1"/>
      <dgm:spPr/>
      <dgm:t>
        <a:bodyPr/>
        <a:lstStyle/>
        <a:p>
          <a:r>
            <a:rPr lang="ar-EG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العاطفة الزائدة عن اللازم</a:t>
          </a:r>
          <a:endParaRPr lang="en-US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F7F9AD6-D4A5-42CF-9BE1-A797A844E55E}" type="parTrans" cxnId="{9424EB44-EDFE-4F63-BB21-840C4787841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6BF417-FF97-4BEE-B274-B8DF50C0FBB6}" type="sibTrans" cxnId="{9424EB44-EDFE-4F63-BB21-840C47878412}">
      <dgm:prSet/>
      <dgm:spPr/>
      <dgm:t>
        <a:bodyPr/>
        <a:lstStyle/>
        <a:p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DBE990B-08E4-4E10-8F46-616D511B57BD}" type="pres">
      <dgm:prSet presAssocID="{EF061A91-67C0-4689-B63A-DB99CFCC674F}" presName="cycle" presStyleCnt="0">
        <dgm:presLayoutVars>
          <dgm:dir/>
          <dgm:resizeHandles val="exact"/>
        </dgm:presLayoutVars>
      </dgm:prSet>
      <dgm:spPr/>
    </dgm:pt>
    <dgm:pt modelId="{0FF10C22-4F5A-4F30-803A-C5ECD7ECA070}" type="pres">
      <dgm:prSet presAssocID="{A4020AC2-C480-4777-A346-8DF1B9757EAC}" presName="node" presStyleLbl="node1" presStyleIdx="0" presStyleCnt="5">
        <dgm:presLayoutVars>
          <dgm:bulletEnabled val="1"/>
        </dgm:presLayoutVars>
      </dgm:prSet>
      <dgm:spPr/>
    </dgm:pt>
    <dgm:pt modelId="{A9FDEA27-66E3-4277-BD95-77E8CE37E7CF}" type="pres">
      <dgm:prSet presAssocID="{078AA294-10E5-46C0-B54B-A49EEAF80210}" presName="sibTrans" presStyleLbl="sibTrans2D1" presStyleIdx="0" presStyleCnt="5"/>
      <dgm:spPr/>
    </dgm:pt>
    <dgm:pt modelId="{D7373C88-A912-4F3D-A925-235E50AA1495}" type="pres">
      <dgm:prSet presAssocID="{078AA294-10E5-46C0-B54B-A49EEAF80210}" presName="connectorText" presStyleLbl="sibTrans2D1" presStyleIdx="0" presStyleCnt="5"/>
      <dgm:spPr/>
    </dgm:pt>
    <dgm:pt modelId="{6DF3512F-1EE8-4FC8-9389-AB5C8C52D658}" type="pres">
      <dgm:prSet presAssocID="{B763B014-3B3F-4B28-BB66-EE314D1074BE}" presName="node" presStyleLbl="node1" presStyleIdx="1" presStyleCnt="5">
        <dgm:presLayoutVars>
          <dgm:bulletEnabled val="1"/>
        </dgm:presLayoutVars>
      </dgm:prSet>
      <dgm:spPr/>
    </dgm:pt>
    <dgm:pt modelId="{60E1E45C-0239-403B-BE26-BE38155410A9}" type="pres">
      <dgm:prSet presAssocID="{F268EBD8-3D31-4114-AE8A-33418A2228DC}" presName="sibTrans" presStyleLbl="sibTrans2D1" presStyleIdx="1" presStyleCnt="5"/>
      <dgm:spPr/>
    </dgm:pt>
    <dgm:pt modelId="{D4BC2440-9B58-420E-A167-C270FF63710F}" type="pres">
      <dgm:prSet presAssocID="{F268EBD8-3D31-4114-AE8A-33418A2228DC}" presName="connectorText" presStyleLbl="sibTrans2D1" presStyleIdx="1" presStyleCnt="5"/>
      <dgm:spPr/>
    </dgm:pt>
    <dgm:pt modelId="{2F00D579-F837-4574-8483-F1F5D33DB836}" type="pres">
      <dgm:prSet presAssocID="{28EDB172-6745-4EAC-A327-1EBA14BCD4AB}" presName="node" presStyleLbl="node1" presStyleIdx="2" presStyleCnt="5">
        <dgm:presLayoutVars>
          <dgm:bulletEnabled val="1"/>
        </dgm:presLayoutVars>
      </dgm:prSet>
      <dgm:spPr/>
    </dgm:pt>
    <dgm:pt modelId="{A444A881-5A93-49DA-8AF4-F513B53EB82F}" type="pres">
      <dgm:prSet presAssocID="{A70BC9C5-E6F3-43F7-939C-DD6E8D304B2B}" presName="sibTrans" presStyleLbl="sibTrans2D1" presStyleIdx="2" presStyleCnt="5"/>
      <dgm:spPr/>
    </dgm:pt>
    <dgm:pt modelId="{59D5A80F-1D73-4354-BAB3-FC5AC23B66FA}" type="pres">
      <dgm:prSet presAssocID="{A70BC9C5-E6F3-43F7-939C-DD6E8D304B2B}" presName="connectorText" presStyleLbl="sibTrans2D1" presStyleIdx="2" presStyleCnt="5"/>
      <dgm:spPr/>
    </dgm:pt>
    <dgm:pt modelId="{50FA2EA5-A8F6-47A3-A897-5988BF79E615}" type="pres">
      <dgm:prSet presAssocID="{BE222775-FCEF-4D9B-836E-1FC9EEA646BB}" presName="node" presStyleLbl="node1" presStyleIdx="3" presStyleCnt="5">
        <dgm:presLayoutVars>
          <dgm:bulletEnabled val="1"/>
        </dgm:presLayoutVars>
      </dgm:prSet>
      <dgm:spPr/>
    </dgm:pt>
    <dgm:pt modelId="{FB556F34-7CA0-44BB-B949-767B76347871}" type="pres">
      <dgm:prSet presAssocID="{734E3ABD-342F-4D6A-B1A2-0E55ECFBF08F}" presName="sibTrans" presStyleLbl="sibTrans2D1" presStyleIdx="3" presStyleCnt="5"/>
      <dgm:spPr/>
    </dgm:pt>
    <dgm:pt modelId="{C05A0CBC-1237-4F3C-B99E-572B72316CBC}" type="pres">
      <dgm:prSet presAssocID="{734E3ABD-342F-4D6A-B1A2-0E55ECFBF08F}" presName="connectorText" presStyleLbl="sibTrans2D1" presStyleIdx="3" presStyleCnt="5"/>
      <dgm:spPr/>
    </dgm:pt>
    <dgm:pt modelId="{66C00DAB-81F7-40EB-AAB6-DB2717B1614C}" type="pres">
      <dgm:prSet presAssocID="{9F82D787-F9C8-4713-9330-98C9A9CA81AE}" presName="node" presStyleLbl="node1" presStyleIdx="4" presStyleCnt="5">
        <dgm:presLayoutVars>
          <dgm:bulletEnabled val="1"/>
        </dgm:presLayoutVars>
      </dgm:prSet>
      <dgm:spPr/>
    </dgm:pt>
    <dgm:pt modelId="{23233F74-CACD-4A08-B11E-03DDF8BF6112}" type="pres">
      <dgm:prSet presAssocID="{8B6BF417-FF97-4BEE-B274-B8DF50C0FBB6}" presName="sibTrans" presStyleLbl="sibTrans2D1" presStyleIdx="4" presStyleCnt="5"/>
      <dgm:spPr/>
    </dgm:pt>
    <dgm:pt modelId="{6FC15CC7-AFAE-48A1-97DB-CA5EBB717895}" type="pres">
      <dgm:prSet presAssocID="{8B6BF417-FF97-4BEE-B274-B8DF50C0FBB6}" presName="connectorText" presStyleLbl="sibTrans2D1" presStyleIdx="4" presStyleCnt="5"/>
      <dgm:spPr/>
    </dgm:pt>
  </dgm:ptLst>
  <dgm:cxnLst>
    <dgm:cxn modelId="{0B7AF514-F493-4FC6-8DD1-8739A8156D97}" type="presOf" srcId="{078AA294-10E5-46C0-B54B-A49EEAF80210}" destId="{D7373C88-A912-4F3D-A925-235E50AA1495}" srcOrd="1" destOrd="0" presId="urn:microsoft.com/office/officeart/2005/8/layout/cycle2"/>
    <dgm:cxn modelId="{D7113F22-68C0-4162-8704-07AE47796660}" type="presOf" srcId="{F268EBD8-3D31-4114-AE8A-33418A2228DC}" destId="{60E1E45C-0239-403B-BE26-BE38155410A9}" srcOrd="0" destOrd="0" presId="urn:microsoft.com/office/officeart/2005/8/layout/cycle2"/>
    <dgm:cxn modelId="{FEA0F428-B3DC-4796-B6DC-4FDD4C657E39}" type="presOf" srcId="{078AA294-10E5-46C0-B54B-A49EEAF80210}" destId="{A9FDEA27-66E3-4277-BD95-77E8CE37E7CF}" srcOrd="0" destOrd="0" presId="urn:microsoft.com/office/officeart/2005/8/layout/cycle2"/>
    <dgm:cxn modelId="{2844E72D-AAD5-4205-A659-841DB22F4C18}" type="presOf" srcId="{8B6BF417-FF97-4BEE-B274-B8DF50C0FBB6}" destId="{6FC15CC7-AFAE-48A1-97DB-CA5EBB717895}" srcOrd="1" destOrd="0" presId="urn:microsoft.com/office/officeart/2005/8/layout/cycle2"/>
    <dgm:cxn modelId="{25087938-D186-4073-B6CD-D04ADC9DBE33}" type="presOf" srcId="{F268EBD8-3D31-4114-AE8A-33418A2228DC}" destId="{D4BC2440-9B58-420E-A167-C270FF63710F}" srcOrd="1" destOrd="0" presId="urn:microsoft.com/office/officeart/2005/8/layout/cycle2"/>
    <dgm:cxn modelId="{9424EB44-EDFE-4F63-BB21-840C47878412}" srcId="{EF061A91-67C0-4689-B63A-DB99CFCC674F}" destId="{9F82D787-F9C8-4713-9330-98C9A9CA81AE}" srcOrd="4" destOrd="0" parTransId="{CF7F9AD6-D4A5-42CF-9BE1-A797A844E55E}" sibTransId="{8B6BF417-FF97-4BEE-B274-B8DF50C0FBB6}"/>
    <dgm:cxn modelId="{F0434E67-68CF-467F-A5CB-E58937E94B74}" srcId="{EF061A91-67C0-4689-B63A-DB99CFCC674F}" destId="{A4020AC2-C480-4777-A346-8DF1B9757EAC}" srcOrd="0" destOrd="0" parTransId="{15704F71-6475-4D0A-9F49-E15239C5AC8A}" sibTransId="{078AA294-10E5-46C0-B54B-A49EEAF80210}"/>
    <dgm:cxn modelId="{69BD514E-C897-4D75-93A6-0C357E2A3E14}" type="presOf" srcId="{A4020AC2-C480-4777-A346-8DF1B9757EAC}" destId="{0FF10C22-4F5A-4F30-803A-C5ECD7ECA070}" srcOrd="0" destOrd="0" presId="urn:microsoft.com/office/officeart/2005/8/layout/cycle2"/>
    <dgm:cxn modelId="{3DB2964F-2E34-4DF0-9D40-782A9B48740E}" type="presOf" srcId="{A70BC9C5-E6F3-43F7-939C-DD6E8D304B2B}" destId="{A444A881-5A93-49DA-8AF4-F513B53EB82F}" srcOrd="0" destOrd="0" presId="urn:microsoft.com/office/officeart/2005/8/layout/cycle2"/>
    <dgm:cxn modelId="{C32CCE6F-08B7-4D48-921A-FA0FF1C45F10}" type="presOf" srcId="{734E3ABD-342F-4D6A-B1A2-0E55ECFBF08F}" destId="{C05A0CBC-1237-4F3C-B99E-572B72316CBC}" srcOrd="1" destOrd="0" presId="urn:microsoft.com/office/officeart/2005/8/layout/cycle2"/>
    <dgm:cxn modelId="{15201675-6641-4B51-A57D-3FA7D5EC7311}" type="presOf" srcId="{BE222775-FCEF-4D9B-836E-1FC9EEA646BB}" destId="{50FA2EA5-A8F6-47A3-A897-5988BF79E615}" srcOrd="0" destOrd="0" presId="urn:microsoft.com/office/officeart/2005/8/layout/cycle2"/>
    <dgm:cxn modelId="{CB859B56-45FE-4551-B812-49E003034019}" type="presOf" srcId="{8B6BF417-FF97-4BEE-B274-B8DF50C0FBB6}" destId="{23233F74-CACD-4A08-B11E-03DDF8BF6112}" srcOrd="0" destOrd="0" presId="urn:microsoft.com/office/officeart/2005/8/layout/cycle2"/>
    <dgm:cxn modelId="{08A08C77-F91A-4D34-A23F-657E4851C8B8}" type="presOf" srcId="{B763B014-3B3F-4B28-BB66-EE314D1074BE}" destId="{6DF3512F-1EE8-4FC8-9389-AB5C8C52D658}" srcOrd="0" destOrd="0" presId="urn:microsoft.com/office/officeart/2005/8/layout/cycle2"/>
    <dgm:cxn modelId="{77F98696-5FA5-44FB-88C6-DC5F9A4FEDD3}" type="presOf" srcId="{EF061A91-67C0-4689-B63A-DB99CFCC674F}" destId="{5DBE990B-08E4-4E10-8F46-616D511B57BD}" srcOrd="0" destOrd="0" presId="urn:microsoft.com/office/officeart/2005/8/layout/cycle2"/>
    <dgm:cxn modelId="{13D027A5-10DF-4809-9960-1A79B1AC6025}" type="presOf" srcId="{9F82D787-F9C8-4713-9330-98C9A9CA81AE}" destId="{66C00DAB-81F7-40EB-AAB6-DB2717B1614C}" srcOrd="0" destOrd="0" presId="urn:microsoft.com/office/officeart/2005/8/layout/cycle2"/>
    <dgm:cxn modelId="{D1B17AC4-BD3E-4C29-A2DF-94AAA21037A0}" type="presOf" srcId="{734E3ABD-342F-4D6A-B1A2-0E55ECFBF08F}" destId="{FB556F34-7CA0-44BB-B949-767B76347871}" srcOrd="0" destOrd="0" presId="urn:microsoft.com/office/officeart/2005/8/layout/cycle2"/>
    <dgm:cxn modelId="{E57DA6CB-BC69-4A19-ABE7-36CCBAB10A42}" srcId="{EF061A91-67C0-4689-B63A-DB99CFCC674F}" destId="{B763B014-3B3F-4B28-BB66-EE314D1074BE}" srcOrd="1" destOrd="0" parTransId="{CB217DE2-1B0B-462C-9903-945B8AFD3F44}" sibTransId="{F268EBD8-3D31-4114-AE8A-33418A2228DC}"/>
    <dgm:cxn modelId="{C218ABD4-D32F-4416-8146-120B011CDF0D}" type="presOf" srcId="{28EDB172-6745-4EAC-A327-1EBA14BCD4AB}" destId="{2F00D579-F837-4574-8483-F1F5D33DB836}" srcOrd="0" destOrd="0" presId="urn:microsoft.com/office/officeart/2005/8/layout/cycle2"/>
    <dgm:cxn modelId="{623BE6D4-8F9F-4B53-9831-B58A79D1D083}" srcId="{EF061A91-67C0-4689-B63A-DB99CFCC674F}" destId="{BE222775-FCEF-4D9B-836E-1FC9EEA646BB}" srcOrd="3" destOrd="0" parTransId="{791C417B-3A43-4407-B19A-E1F7E8B6C2F3}" sibTransId="{734E3ABD-342F-4D6A-B1A2-0E55ECFBF08F}"/>
    <dgm:cxn modelId="{199B1CDF-E0E1-4FC2-B71A-810301E0B384}" type="presOf" srcId="{A70BC9C5-E6F3-43F7-939C-DD6E8D304B2B}" destId="{59D5A80F-1D73-4354-BAB3-FC5AC23B66FA}" srcOrd="1" destOrd="0" presId="urn:microsoft.com/office/officeart/2005/8/layout/cycle2"/>
    <dgm:cxn modelId="{DEC5E3FB-137B-4338-8034-8E1B39DF1405}" srcId="{EF061A91-67C0-4689-B63A-DB99CFCC674F}" destId="{28EDB172-6745-4EAC-A327-1EBA14BCD4AB}" srcOrd="2" destOrd="0" parTransId="{71245EB7-6AA9-4C84-9EF4-2C3F15240991}" sibTransId="{A70BC9C5-E6F3-43F7-939C-DD6E8D304B2B}"/>
    <dgm:cxn modelId="{5841A3A7-8EC1-46B1-B429-17DC6736261F}" type="presParOf" srcId="{5DBE990B-08E4-4E10-8F46-616D511B57BD}" destId="{0FF10C22-4F5A-4F30-803A-C5ECD7ECA070}" srcOrd="0" destOrd="0" presId="urn:microsoft.com/office/officeart/2005/8/layout/cycle2"/>
    <dgm:cxn modelId="{8237FE00-D20E-4BA3-A12A-27CDD4D8AD2F}" type="presParOf" srcId="{5DBE990B-08E4-4E10-8F46-616D511B57BD}" destId="{A9FDEA27-66E3-4277-BD95-77E8CE37E7CF}" srcOrd="1" destOrd="0" presId="urn:microsoft.com/office/officeart/2005/8/layout/cycle2"/>
    <dgm:cxn modelId="{762249D7-387E-4279-BBAC-394DFED07B3D}" type="presParOf" srcId="{A9FDEA27-66E3-4277-BD95-77E8CE37E7CF}" destId="{D7373C88-A912-4F3D-A925-235E50AA1495}" srcOrd="0" destOrd="0" presId="urn:microsoft.com/office/officeart/2005/8/layout/cycle2"/>
    <dgm:cxn modelId="{8DF8A8F3-7B15-4544-97E3-BEB9A60B3777}" type="presParOf" srcId="{5DBE990B-08E4-4E10-8F46-616D511B57BD}" destId="{6DF3512F-1EE8-4FC8-9389-AB5C8C52D658}" srcOrd="2" destOrd="0" presId="urn:microsoft.com/office/officeart/2005/8/layout/cycle2"/>
    <dgm:cxn modelId="{53E59044-C88D-41A8-A596-BD47605A820B}" type="presParOf" srcId="{5DBE990B-08E4-4E10-8F46-616D511B57BD}" destId="{60E1E45C-0239-403B-BE26-BE38155410A9}" srcOrd="3" destOrd="0" presId="urn:microsoft.com/office/officeart/2005/8/layout/cycle2"/>
    <dgm:cxn modelId="{B18B5219-E39B-4091-A369-7BA641FA6C1D}" type="presParOf" srcId="{60E1E45C-0239-403B-BE26-BE38155410A9}" destId="{D4BC2440-9B58-420E-A167-C270FF63710F}" srcOrd="0" destOrd="0" presId="urn:microsoft.com/office/officeart/2005/8/layout/cycle2"/>
    <dgm:cxn modelId="{D8A554A9-BB90-4D6B-9BF7-BC08FA2C1E8A}" type="presParOf" srcId="{5DBE990B-08E4-4E10-8F46-616D511B57BD}" destId="{2F00D579-F837-4574-8483-F1F5D33DB836}" srcOrd="4" destOrd="0" presId="urn:microsoft.com/office/officeart/2005/8/layout/cycle2"/>
    <dgm:cxn modelId="{35E57A9B-B973-4A4C-9850-9E7A354D3A49}" type="presParOf" srcId="{5DBE990B-08E4-4E10-8F46-616D511B57BD}" destId="{A444A881-5A93-49DA-8AF4-F513B53EB82F}" srcOrd="5" destOrd="0" presId="urn:microsoft.com/office/officeart/2005/8/layout/cycle2"/>
    <dgm:cxn modelId="{0750E923-AD9C-4562-B39B-798FF746AF18}" type="presParOf" srcId="{A444A881-5A93-49DA-8AF4-F513B53EB82F}" destId="{59D5A80F-1D73-4354-BAB3-FC5AC23B66FA}" srcOrd="0" destOrd="0" presId="urn:microsoft.com/office/officeart/2005/8/layout/cycle2"/>
    <dgm:cxn modelId="{44A3686F-BED7-4F41-B3F2-8B2DD4830D42}" type="presParOf" srcId="{5DBE990B-08E4-4E10-8F46-616D511B57BD}" destId="{50FA2EA5-A8F6-47A3-A897-5988BF79E615}" srcOrd="6" destOrd="0" presId="urn:microsoft.com/office/officeart/2005/8/layout/cycle2"/>
    <dgm:cxn modelId="{DAD5E35C-6E24-473F-A965-741A038DC50F}" type="presParOf" srcId="{5DBE990B-08E4-4E10-8F46-616D511B57BD}" destId="{FB556F34-7CA0-44BB-B949-767B76347871}" srcOrd="7" destOrd="0" presId="urn:microsoft.com/office/officeart/2005/8/layout/cycle2"/>
    <dgm:cxn modelId="{23CFE63A-D77F-4F9F-8913-0BD6261F42CE}" type="presParOf" srcId="{FB556F34-7CA0-44BB-B949-767B76347871}" destId="{C05A0CBC-1237-4F3C-B99E-572B72316CBC}" srcOrd="0" destOrd="0" presId="urn:microsoft.com/office/officeart/2005/8/layout/cycle2"/>
    <dgm:cxn modelId="{42C8C4B9-3D37-4CAC-8350-8273E77AC652}" type="presParOf" srcId="{5DBE990B-08E4-4E10-8F46-616D511B57BD}" destId="{66C00DAB-81F7-40EB-AAB6-DB2717B1614C}" srcOrd="8" destOrd="0" presId="urn:microsoft.com/office/officeart/2005/8/layout/cycle2"/>
    <dgm:cxn modelId="{0DFB6AB3-19AF-4FC1-ACEA-61856A9C883C}" type="presParOf" srcId="{5DBE990B-08E4-4E10-8F46-616D511B57BD}" destId="{23233F74-CACD-4A08-B11E-03DDF8BF6112}" srcOrd="9" destOrd="0" presId="urn:microsoft.com/office/officeart/2005/8/layout/cycle2"/>
    <dgm:cxn modelId="{CCE1D4D8-E5C3-4C63-8C72-9CE2E2DA4994}" type="presParOf" srcId="{23233F74-CACD-4A08-B11E-03DDF8BF6112}" destId="{6FC15CC7-AFAE-48A1-97DB-CA5EBB71789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4679EA-8757-4DD5-80CC-02DACC7561AB}" type="doc">
      <dgm:prSet loTypeId="urn:microsoft.com/office/officeart/2005/8/layout/gear1" loCatId="relationship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BC9E0D1-3AE3-4A86-9F74-DF0C003BC6D9}">
      <dgm:prSet phldrT="[Text]"/>
      <dgm:spPr/>
      <dgm:t>
        <a:bodyPr/>
        <a:lstStyle/>
        <a:p>
          <a:pPr algn="ctr" rtl="1">
            <a:lnSpc>
              <a:spcPct val="150000"/>
            </a:lnSpc>
          </a:pPr>
          <a:r>
            <a:rPr lang="ar-EG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أعراض جسدية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E1E1F54-527D-4EB3-B580-8FD770CB4289}" type="parTrans" cxnId="{2E3060B8-CACC-415D-8A4D-A0B37487F3F9}">
      <dgm:prSet/>
      <dgm:spPr/>
      <dgm:t>
        <a:bodyPr/>
        <a:lstStyle/>
        <a:p>
          <a:pPr algn="ctr"/>
          <a:endParaRPr lang="en-US"/>
        </a:p>
      </dgm:t>
    </dgm:pt>
    <dgm:pt modelId="{9B6E0951-CF64-498D-9847-8C89715082AC}" type="sibTrans" cxnId="{2E3060B8-CACC-415D-8A4D-A0B37487F3F9}">
      <dgm:prSet/>
      <dgm:spPr/>
      <dgm:t>
        <a:bodyPr/>
        <a:lstStyle/>
        <a:p>
          <a:pPr algn="ctr"/>
          <a:endParaRPr lang="en-US"/>
        </a:p>
      </dgm:t>
    </dgm:pt>
    <dgm:pt modelId="{FD1EF82A-FD55-45D2-9C34-3475DBA9DC77}">
      <dgm:prSet phldrT="[Text]"/>
      <dgm:spPr/>
      <dgm:t>
        <a:bodyPr/>
        <a:lstStyle/>
        <a:p>
          <a:pPr algn="ctr" rtl="1">
            <a:lnSpc>
              <a:spcPct val="150000"/>
            </a:lnSpc>
          </a:pPr>
          <a:r>
            <a:rPr lang="ar-EG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 أسباب وراثية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7009AC5-C8D3-4B21-BCBA-1FDB1387A48B}" type="parTrans" cxnId="{74B67970-52F9-4708-840D-0D30B17BB775}">
      <dgm:prSet/>
      <dgm:spPr/>
      <dgm:t>
        <a:bodyPr/>
        <a:lstStyle/>
        <a:p>
          <a:pPr algn="ctr"/>
          <a:endParaRPr lang="en-US"/>
        </a:p>
      </dgm:t>
    </dgm:pt>
    <dgm:pt modelId="{7B2D492A-82E3-43A7-A31E-7BB14A167577}" type="sibTrans" cxnId="{74B67970-52F9-4708-840D-0D30B17BB775}">
      <dgm:prSet/>
      <dgm:spPr/>
      <dgm:t>
        <a:bodyPr/>
        <a:lstStyle/>
        <a:p>
          <a:pPr algn="ctr"/>
          <a:endParaRPr lang="en-US"/>
        </a:p>
      </dgm:t>
    </dgm:pt>
    <dgm:pt modelId="{0DDAEA12-C451-4FD4-8D91-5247DEF98BF1}" type="pres">
      <dgm:prSet presAssocID="{2C4679EA-8757-4DD5-80CC-02DACC7561A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C1C971D-7C8F-4885-8476-7217B815B462}" type="pres">
      <dgm:prSet presAssocID="{3BC9E0D1-3AE3-4A86-9F74-DF0C003BC6D9}" presName="gear1" presStyleLbl="node1" presStyleIdx="0" presStyleCnt="2">
        <dgm:presLayoutVars>
          <dgm:chMax val="1"/>
          <dgm:bulletEnabled val="1"/>
        </dgm:presLayoutVars>
      </dgm:prSet>
      <dgm:spPr/>
    </dgm:pt>
    <dgm:pt modelId="{49E5A641-A815-4296-9488-63E5299C3A88}" type="pres">
      <dgm:prSet presAssocID="{3BC9E0D1-3AE3-4A86-9F74-DF0C003BC6D9}" presName="gear1srcNode" presStyleLbl="node1" presStyleIdx="0" presStyleCnt="2"/>
      <dgm:spPr/>
    </dgm:pt>
    <dgm:pt modelId="{CD2CDF25-3718-4370-AD41-85C6873E0A56}" type="pres">
      <dgm:prSet presAssocID="{3BC9E0D1-3AE3-4A86-9F74-DF0C003BC6D9}" presName="gear1dstNode" presStyleLbl="node1" presStyleIdx="0" presStyleCnt="2"/>
      <dgm:spPr/>
    </dgm:pt>
    <dgm:pt modelId="{24C44A65-0497-4B15-ADC1-B4933F7A9862}" type="pres">
      <dgm:prSet presAssocID="{FD1EF82A-FD55-45D2-9C34-3475DBA9DC77}" presName="gear2" presStyleLbl="node1" presStyleIdx="1" presStyleCnt="2">
        <dgm:presLayoutVars>
          <dgm:chMax val="1"/>
          <dgm:bulletEnabled val="1"/>
        </dgm:presLayoutVars>
      </dgm:prSet>
      <dgm:spPr/>
    </dgm:pt>
    <dgm:pt modelId="{F41965AC-7DD8-4ADD-BEA3-F7B3F2199CE1}" type="pres">
      <dgm:prSet presAssocID="{FD1EF82A-FD55-45D2-9C34-3475DBA9DC77}" presName="gear2srcNode" presStyleLbl="node1" presStyleIdx="1" presStyleCnt="2"/>
      <dgm:spPr/>
    </dgm:pt>
    <dgm:pt modelId="{78DE17B4-46F3-4AAB-862B-897BB1D38FC3}" type="pres">
      <dgm:prSet presAssocID="{FD1EF82A-FD55-45D2-9C34-3475DBA9DC77}" presName="gear2dstNode" presStyleLbl="node1" presStyleIdx="1" presStyleCnt="2"/>
      <dgm:spPr/>
    </dgm:pt>
    <dgm:pt modelId="{F2D4EDD5-43A9-40D3-8400-D48F590BC38C}" type="pres">
      <dgm:prSet presAssocID="{9B6E0951-CF64-498D-9847-8C89715082AC}" presName="connector1" presStyleLbl="sibTrans2D1" presStyleIdx="0" presStyleCnt="2"/>
      <dgm:spPr/>
    </dgm:pt>
    <dgm:pt modelId="{5B376865-C9AC-41E9-966D-38D5BC92ABE6}" type="pres">
      <dgm:prSet presAssocID="{7B2D492A-82E3-43A7-A31E-7BB14A167577}" presName="connector2" presStyleLbl="sibTrans2D1" presStyleIdx="1" presStyleCnt="2"/>
      <dgm:spPr/>
    </dgm:pt>
  </dgm:ptLst>
  <dgm:cxnLst>
    <dgm:cxn modelId="{98568505-75E4-49D6-8333-E3468678395F}" type="presOf" srcId="{3BC9E0D1-3AE3-4A86-9F74-DF0C003BC6D9}" destId="{8C1C971D-7C8F-4885-8476-7217B815B462}" srcOrd="0" destOrd="0" presId="urn:microsoft.com/office/officeart/2005/8/layout/gear1"/>
    <dgm:cxn modelId="{D3A85322-FCC5-4FBF-A86C-A42ED13AB461}" type="presOf" srcId="{3BC9E0D1-3AE3-4A86-9F74-DF0C003BC6D9}" destId="{49E5A641-A815-4296-9488-63E5299C3A88}" srcOrd="1" destOrd="0" presId="urn:microsoft.com/office/officeart/2005/8/layout/gear1"/>
    <dgm:cxn modelId="{7617AD26-B3B1-40FF-9782-46623F9A7E37}" type="presOf" srcId="{FD1EF82A-FD55-45D2-9C34-3475DBA9DC77}" destId="{24C44A65-0497-4B15-ADC1-B4933F7A9862}" srcOrd="0" destOrd="0" presId="urn:microsoft.com/office/officeart/2005/8/layout/gear1"/>
    <dgm:cxn modelId="{B1982136-0A0D-4616-9D8D-CA7D6FF75B22}" type="presOf" srcId="{FD1EF82A-FD55-45D2-9C34-3475DBA9DC77}" destId="{F41965AC-7DD8-4ADD-BEA3-F7B3F2199CE1}" srcOrd="1" destOrd="0" presId="urn:microsoft.com/office/officeart/2005/8/layout/gear1"/>
    <dgm:cxn modelId="{86D79236-EDFF-43F2-860F-429B227765F3}" type="presOf" srcId="{FD1EF82A-FD55-45D2-9C34-3475DBA9DC77}" destId="{78DE17B4-46F3-4AAB-862B-897BB1D38FC3}" srcOrd="2" destOrd="0" presId="urn:microsoft.com/office/officeart/2005/8/layout/gear1"/>
    <dgm:cxn modelId="{74B67970-52F9-4708-840D-0D30B17BB775}" srcId="{2C4679EA-8757-4DD5-80CC-02DACC7561AB}" destId="{FD1EF82A-FD55-45D2-9C34-3475DBA9DC77}" srcOrd="1" destOrd="0" parTransId="{67009AC5-C8D3-4B21-BCBA-1FDB1387A48B}" sibTransId="{7B2D492A-82E3-43A7-A31E-7BB14A167577}"/>
    <dgm:cxn modelId="{0CFCDA76-C136-4B5A-BC91-27C43B4CD526}" type="presOf" srcId="{9B6E0951-CF64-498D-9847-8C89715082AC}" destId="{F2D4EDD5-43A9-40D3-8400-D48F590BC38C}" srcOrd="0" destOrd="0" presId="urn:microsoft.com/office/officeart/2005/8/layout/gear1"/>
    <dgm:cxn modelId="{44C06F8B-F072-411D-A153-83DF9B666EB8}" type="presOf" srcId="{3BC9E0D1-3AE3-4A86-9F74-DF0C003BC6D9}" destId="{CD2CDF25-3718-4370-AD41-85C6873E0A56}" srcOrd="2" destOrd="0" presId="urn:microsoft.com/office/officeart/2005/8/layout/gear1"/>
    <dgm:cxn modelId="{D6D7458C-A15F-4561-B6EF-867373893FE6}" type="presOf" srcId="{2C4679EA-8757-4DD5-80CC-02DACC7561AB}" destId="{0DDAEA12-C451-4FD4-8D91-5247DEF98BF1}" srcOrd="0" destOrd="0" presId="urn:microsoft.com/office/officeart/2005/8/layout/gear1"/>
    <dgm:cxn modelId="{860583B0-A797-4EED-8CDA-2CE5ED08D4AC}" type="presOf" srcId="{7B2D492A-82E3-43A7-A31E-7BB14A167577}" destId="{5B376865-C9AC-41E9-966D-38D5BC92ABE6}" srcOrd="0" destOrd="0" presId="urn:microsoft.com/office/officeart/2005/8/layout/gear1"/>
    <dgm:cxn modelId="{2E3060B8-CACC-415D-8A4D-A0B37487F3F9}" srcId="{2C4679EA-8757-4DD5-80CC-02DACC7561AB}" destId="{3BC9E0D1-3AE3-4A86-9F74-DF0C003BC6D9}" srcOrd="0" destOrd="0" parTransId="{0E1E1F54-527D-4EB3-B580-8FD770CB4289}" sibTransId="{9B6E0951-CF64-498D-9847-8C89715082AC}"/>
    <dgm:cxn modelId="{DDA73853-4741-48B5-87B6-2E8C7A257A97}" type="presParOf" srcId="{0DDAEA12-C451-4FD4-8D91-5247DEF98BF1}" destId="{8C1C971D-7C8F-4885-8476-7217B815B462}" srcOrd="0" destOrd="0" presId="urn:microsoft.com/office/officeart/2005/8/layout/gear1"/>
    <dgm:cxn modelId="{E0EADF0F-9BB8-403F-9628-6B0D1E8AD8AE}" type="presParOf" srcId="{0DDAEA12-C451-4FD4-8D91-5247DEF98BF1}" destId="{49E5A641-A815-4296-9488-63E5299C3A88}" srcOrd="1" destOrd="0" presId="urn:microsoft.com/office/officeart/2005/8/layout/gear1"/>
    <dgm:cxn modelId="{EBD65C9A-BE0F-464B-BBCD-20AE4A507CFC}" type="presParOf" srcId="{0DDAEA12-C451-4FD4-8D91-5247DEF98BF1}" destId="{CD2CDF25-3718-4370-AD41-85C6873E0A56}" srcOrd="2" destOrd="0" presId="urn:microsoft.com/office/officeart/2005/8/layout/gear1"/>
    <dgm:cxn modelId="{4E6FDA54-E602-4C4D-9929-BC53F7F2A11A}" type="presParOf" srcId="{0DDAEA12-C451-4FD4-8D91-5247DEF98BF1}" destId="{24C44A65-0497-4B15-ADC1-B4933F7A9862}" srcOrd="3" destOrd="0" presId="urn:microsoft.com/office/officeart/2005/8/layout/gear1"/>
    <dgm:cxn modelId="{B4AEC992-8935-43DA-8B1A-B4527E2B86F6}" type="presParOf" srcId="{0DDAEA12-C451-4FD4-8D91-5247DEF98BF1}" destId="{F41965AC-7DD8-4ADD-BEA3-F7B3F2199CE1}" srcOrd="4" destOrd="0" presId="urn:microsoft.com/office/officeart/2005/8/layout/gear1"/>
    <dgm:cxn modelId="{4AB0D58A-1477-4176-8368-6600E93FAE32}" type="presParOf" srcId="{0DDAEA12-C451-4FD4-8D91-5247DEF98BF1}" destId="{78DE17B4-46F3-4AAB-862B-897BB1D38FC3}" srcOrd="5" destOrd="0" presId="urn:microsoft.com/office/officeart/2005/8/layout/gear1"/>
    <dgm:cxn modelId="{882FA081-7DE9-46F3-9397-570DE8D7A321}" type="presParOf" srcId="{0DDAEA12-C451-4FD4-8D91-5247DEF98BF1}" destId="{F2D4EDD5-43A9-40D3-8400-D48F590BC38C}" srcOrd="6" destOrd="0" presId="urn:microsoft.com/office/officeart/2005/8/layout/gear1"/>
    <dgm:cxn modelId="{19A11602-4B60-4A55-A353-808A8E6354A7}" type="presParOf" srcId="{0DDAEA12-C451-4FD4-8D91-5247DEF98BF1}" destId="{5B376865-C9AC-41E9-966D-38D5BC92ABE6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061A91-67C0-4689-B63A-DB99CFCC674F}" type="doc">
      <dgm:prSet loTypeId="urn:microsoft.com/office/officeart/2005/8/layout/cycle1" loCatId="cycle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020AC2-C480-4777-A346-8DF1B9757EAC}">
      <dgm:prSet phldrT="[Text]" custT="1"/>
      <dgm:spPr/>
      <dgm:t>
        <a:bodyPr/>
        <a:lstStyle/>
        <a:p>
          <a:endParaRPr lang="ar-EG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r>
            <a:rPr lang="ar-EG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الشعور بالإحباط</a:t>
          </a:r>
        </a:p>
        <a:p>
          <a:endParaRPr lang="en-US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704F71-6475-4D0A-9F49-E15239C5AC8A}" type="parTrans" cxnId="{F0434E67-68CF-467F-A5CB-E58937E94B74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78AA294-10E5-46C0-B54B-A49EEAF80210}" type="sibTrans" cxnId="{F0434E67-68CF-467F-A5CB-E58937E94B74}">
      <dgm:prSet/>
      <dgm:spPr/>
      <dgm:t>
        <a:bodyPr/>
        <a:lstStyle/>
        <a:p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763B014-3B3F-4B28-BB66-EE314D1074BE}">
      <dgm:prSet phldrT="[Text]" custT="1"/>
      <dgm:spPr/>
      <dgm:t>
        <a:bodyPr/>
        <a:lstStyle/>
        <a:p>
          <a:endParaRPr lang="ar-EG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r>
            <a:rPr lang="ar-EG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سيطرة الشعور بالوهم</a:t>
          </a:r>
        </a:p>
        <a:p>
          <a:endParaRPr lang="en-US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B217DE2-1B0B-462C-9903-945B8AFD3F44}" type="parTrans" cxnId="{E57DA6CB-BC69-4A19-ABE7-36CCBAB10A4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68EBD8-3D31-4114-AE8A-33418A2228DC}" type="sibTrans" cxnId="{E57DA6CB-BC69-4A19-ABE7-36CCBAB10A42}">
      <dgm:prSet/>
      <dgm:spPr/>
      <dgm:t>
        <a:bodyPr/>
        <a:lstStyle/>
        <a:p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8EDB172-6745-4EAC-A327-1EBA14BCD4AB}">
      <dgm:prSet phldrT="[Text]" custT="1"/>
      <dgm:spPr/>
      <dgm:t>
        <a:bodyPr/>
        <a:lstStyle/>
        <a:p>
          <a:r>
            <a:rPr lang="ar-EG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انخفاض الطاقة والالتزام</a:t>
          </a:r>
          <a:endParaRPr lang="en-US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245EB7-6AA9-4C84-9EF4-2C3F15240991}" type="parTrans" cxnId="{DEC5E3FB-137B-4338-8034-8E1B39DF1405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70BC9C5-E6F3-43F7-939C-DD6E8D304B2B}" type="sibTrans" cxnId="{DEC5E3FB-137B-4338-8034-8E1B39DF1405}">
      <dgm:prSet/>
      <dgm:spPr/>
      <dgm:t>
        <a:bodyPr/>
        <a:lstStyle/>
        <a:p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E222775-FCEF-4D9B-836E-1FC9EEA646BB}">
      <dgm:prSet phldrT="[Text]" custT="1"/>
      <dgm:spPr/>
      <dgm:t>
        <a:bodyPr/>
        <a:lstStyle/>
        <a:p>
          <a:endParaRPr lang="ar-EG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r>
            <a:rPr lang="ar-EG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فقدان الحماس والبدء بالسخرية من الآخرين</a:t>
          </a:r>
        </a:p>
        <a:p>
          <a:endParaRPr lang="en-US" sz="16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91C417B-3A43-4407-B19A-E1F7E8B6C2F3}" type="parTrans" cxnId="{623BE6D4-8F9F-4B53-9831-B58A79D1D08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34E3ABD-342F-4D6A-B1A2-0E55ECFBF08F}" type="sibTrans" cxnId="{623BE6D4-8F9F-4B53-9831-B58A79D1D083}">
      <dgm:prSet/>
      <dgm:spPr/>
      <dgm:t>
        <a:bodyPr/>
        <a:lstStyle/>
        <a:p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82D787-F9C8-4713-9330-98C9A9CA81AE}">
      <dgm:prSet phldrT="[Text]" custT="1"/>
      <dgm:spPr/>
      <dgm:t>
        <a:bodyPr/>
        <a:lstStyle/>
        <a:p>
          <a:r>
            <a:rPr lang="ar-EG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اليأس والاستسلام</a:t>
          </a:r>
        </a:p>
      </dgm:t>
    </dgm:pt>
    <dgm:pt modelId="{CF7F9AD6-D4A5-42CF-9BE1-A797A844E55E}" type="parTrans" cxnId="{9424EB44-EDFE-4F63-BB21-840C4787841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6BF417-FF97-4BEE-B274-B8DF50C0FBB6}" type="sibTrans" cxnId="{9424EB44-EDFE-4F63-BB21-840C47878412}">
      <dgm:prSet/>
      <dgm:spPr/>
      <dgm:t>
        <a:bodyPr/>
        <a:lstStyle/>
        <a:p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530E0F7-EBCB-4D50-A344-A9E5044ACDC1}" type="pres">
      <dgm:prSet presAssocID="{EF061A91-67C0-4689-B63A-DB99CFCC674F}" presName="cycle" presStyleCnt="0">
        <dgm:presLayoutVars>
          <dgm:dir/>
          <dgm:resizeHandles val="exact"/>
        </dgm:presLayoutVars>
      </dgm:prSet>
      <dgm:spPr/>
    </dgm:pt>
    <dgm:pt modelId="{5C441426-4EE9-4E01-A6BF-3B7DDB1B28F9}" type="pres">
      <dgm:prSet presAssocID="{A4020AC2-C480-4777-A346-8DF1B9757EAC}" presName="dummy" presStyleCnt="0"/>
      <dgm:spPr/>
    </dgm:pt>
    <dgm:pt modelId="{4EA88CB2-3CB4-471F-8D16-14B69D04C647}" type="pres">
      <dgm:prSet presAssocID="{A4020AC2-C480-4777-A346-8DF1B9757EAC}" presName="node" presStyleLbl="revTx" presStyleIdx="0" presStyleCnt="5">
        <dgm:presLayoutVars>
          <dgm:bulletEnabled val="1"/>
        </dgm:presLayoutVars>
      </dgm:prSet>
      <dgm:spPr/>
    </dgm:pt>
    <dgm:pt modelId="{9FFB0FF9-5E71-4BBF-9428-CD12E11DCB3A}" type="pres">
      <dgm:prSet presAssocID="{078AA294-10E5-46C0-B54B-A49EEAF80210}" presName="sibTrans" presStyleLbl="node1" presStyleIdx="0" presStyleCnt="5"/>
      <dgm:spPr/>
    </dgm:pt>
    <dgm:pt modelId="{86B61096-EB3D-4423-AA18-0F799D7034E5}" type="pres">
      <dgm:prSet presAssocID="{B763B014-3B3F-4B28-BB66-EE314D1074BE}" presName="dummy" presStyleCnt="0"/>
      <dgm:spPr/>
    </dgm:pt>
    <dgm:pt modelId="{CE36AEED-52D8-4E67-B6BD-83DD04DD16AB}" type="pres">
      <dgm:prSet presAssocID="{B763B014-3B3F-4B28-BB66-EE314D1074BE}" presName="node" presStyleLbl="revTx" presStyleIdx="1" presStyleCnt="5">
        <dgm:presLayoutVars>
          <dgm:bulletEnabled val="1"/>
        </dgm:presLayoutVars>
      </dgm:prSet>
      <dgm:spPr/>
    </dgm:pt>
    <dgm:pt modelId="{C3372D05-3327-418E-83F5-D3E274A6EBC0}" type="pres">
      <dgm:prSet presAssocID="{F268EBD8-3D31-4114-AE8A-33418A2228DC}" presName="sibTrans" presStyleLbl="node1" presStyleIdx="1" presStyleCnt="5"/>
      <dgm:spPr/>
    </dgm:pt>
    <dgm:pt modelId="{D8423901-DED2-4F4B-8D87-525A57D4F1EF}" type="pres">
      <dgm:prSet presAssocID="{28EDB172-6745-4EAC-A327-1EBA14BCD4AB}" presName="dummy" presStyleCnt="0"/>
      <dgm:spPr/>
    </dgm:pt>
    <dgm:pt modelId="{247EDD4F-7ADA-4E67-8FDA-D13359DBF5EA}" type="pres">
      <dgm:prSet presAssocID="{28EDB172-6745-4EAC-A327-1EBA14BCD4AB}" presName="node" presStyleLbl="revTx" presStyleIdx="2" presStyleCnt="5">
        <dgm:presLayoutVars>
          <dgm:bulletEnabled val="1"/>
        </dgm:presLayoutVars>
      </dgm:prSet>
      <dgm:spPr/>
    </dgm:pt>
    <dgm:pt modelId="{594E9E1F-422B-4B3C-9E5E-9E873187A3FD}" type="pres">
      <dgm:prSet presAssocID="{A70BC9C5-E6F3-43F7-939C-DD6E8D304B2B}" presName="sibTrans" presStyleLbl="node1" presStyleIdx="2" presStyleCnt="5"/>
      <dgm:spPr/>
    </dgm:pt>
    <dgm:pt modelId="{A8202BDF-2F4E-42D8-8522-37E168F5D327}" type="pres">
      <dgm:prSet presAssocID="{BE222775-FCEF-4D9B-836E-1FC9EEA646BB}" presName="dummy" presStyleCnt="0"/>
      <dgm:spPr/>
    </dgm:pt>
    <dgm:pt modelId="{592A6282-1C42-4A31-8FCA-9D0ADDCA4776}" type="pres">
      <dgm:prSet presAssocID="{BE222775-FCEF-4D9B-836E-1FC9EEA646BB}" presName="node" presStyleLbl="revTx" presStyleIdx="3" presStyleCnt="5">
        <dgm:presLayoutVars>
          <dgm:bulletEnabled val="1"/>
        </dgm:presLayoutVars>
      </dgm:prSet>
      <dgm:spPr/>
    </dgm:pt>
    <dgm:pt modelId="{97455380-3BA6-4373-9EA0-A2C5A2DE173A}" type="pres">
      <dgm:prSet presAssocID="{734E3ABD-342F-4D6A-B1A2-0E55ECFBF08F}" presName="sibTrans" presStyleLbl="node1" presStyleIdx="3" presStyleCnt="5"/>
      <dgm:spPr/>
    </dgm:pt>
    <dgm:pt modelId="{9870DC92-0A5E-466E-959C-E85B3A53AA44}" type="pres">
      <dgm:prSet presAssocID="{9F82D787-F9C8-4713-9330-98C9A9CA81AE}" presName="dummy" presStyleCnt="0"/>
      <dgm:spPr/>
    </dgm:pt>
    <dgm:pt modelId="{53104851-A61B-4BFA-BDF3-BB9B09CED213}" type="pres">
      <dgm:prSet presAssocID="{9F82D787-F9C8-4713-9330-98C9A9CA81AE}" presName="node" presStyleLbl="revTx" presStyleIdx="4" presStyleCnt="5">
        <dgm:presLayoutVars>
          <dgm:bulletEnabled val="1"/>
        </dgm:presLayoutVars>
      </dgm:prSet>
      <dgm:spPr/>
    </dgm:pt>
    <dgm:pt modelId="{553E7918-CF05-4FDB-A968-7D53FE9B5561}" type="pres">
      <dgm:prSet presAssocID="{8B6BF417-FF97-4BEE-B274-B8DF50C0FBB6}" presName="sibTrans" presStyleLbl="node1" presStyleIdx="4" presStyleCnt="5"/>
      <dgm:spPr/>
    </dgm:pt>
  </dgm:ptLst>
  <dgm:cxnLst>
    <dgm:cxn modelId="{3597FF00-F1F1-48C8-9217-08C679D1E8EC}" type="presOf" srcId="{EF061A91-67C0-4689-B63A-DB99CFCC674F}" destId="{7530E0F7-EBCB-4D50-A344-A9E5044ACDC1}" srcOrd="0" destOrd="0" presId="urn:microsoft.com/office/officeart/2005/8/layout/cycle1"/>
    <dgm:cxn modelId="{172ADA0C-988C-4D13-AE3D-BB60B1E43385}" type="presOf" srcId="{734E3ABD-342F-4D6A-B1A2-0E55ECFBF08F}" destId="{97455380-3BA6-4373-9EA0-A2C5A2DE173A}" srcOrd="0" destOrd="0" presId="urn:microsoft.com/office/officeart/2005/8/layout/cycle1"/>
    <dgm:cxn modelId="{0AE2C917-7205-4C2B-BBEF-BD728C739C1F}" type="presOf" srcId="{9F82D787-F9C8-4713-9330-98C9A9CA81AE}" destId="{53104851-A61B-4BFA-BDF3-BB9B09CED213}" srcOrd="0" destOrd="0" presId="urn:microsoft.com/office/officeart/2005/8/layout/cycle1"/>
    <dgm:cxn modelId="{826E1338-8494-4BA9-B9FF-7AD115EFC71F}" type="presOf" srcId="{A70BC9C5-E6F3-43F7-939C-DD6E8D304B2B}" destId="{594E9E1F-422B-4B3C-9E5E-9E873187A3FD}" srcOrd="0" destOrd="0" presId="urn:microsoft.com/office/officeart/2005/8/layout/cycle1"/>
    <dgm:cxn modelId="{09A30D3C-EE66-4A6F-A665-9E318C0D3319}" type="presOf" srcId="{B763B014-3B3F-4B28-BB66-EE314D1074BE}" destId="{CE36AEED-52D8-4E67-B6BD-83DD04DD16AB}" srcOrd="0" destOrd="0" presId="urn:microsoft.com/office/officeart/2005/8/layout/cycle1"/>
    <dgm:cxn modelId="{A1AF3241-20C9-4515-B48C-A22BA315BAD1}" type="presOf" srcId="{28EDB172-6745-4EAC-A327-1EBA14BCD4AB}" destId="{247EDD4F-7ADA-4E67-8FDA-D13359DBF5EA}" srcOrd="0" destOrd="0" presId="urn:microsoft.com/office/officeart/2005/8/layout/cycle1"/>
    <dgm:cxn modelId="{9424EB44-EDFE-4F63-BB21-840C47878412}" srcId="{EF061A91-67C0-4689-B63A-DB99CFCC674F}" destId="{9F82D787-F9C8-4713-9330-98C9A9CA81AE}" srcOrd="4" destOrd="0" parTransId="{CF7F9AD6-D4A5-42CF-9BE1-A797A844E55E}" sibTransId="{8B6BF417-FF97-4BEE-B274-B8DF50C0FBB6}"/>
    <dgm:cxn modelId="{F0434E67-68CF-467F-A5CB-E58937E94B74}" srcId="{EF061A91-67C0-4689-B63A-DB99CFCC674F}" destId="{A4020AC2-C480-4777-A346-8DF1B9757EAC}" srcOrd="0" destOrd="0" parTransId="{15704F71-6475-4D0A-9F49-E15239C5AC8A}" sibTransId="{078AA294-10E5-46C0-B54B-A49EEAF80210}"/>
    <dgm:cxn modelId="{14E5D050-9623-411D-B5F1-8301AD05B64B}" type="presOf" srcId="{8B6BF417-FF97-4BEE-B274-B8DF50C0FBB6}" destId="{553E7918-CF05-4FDB-A968-7D53FE9B5561}" srcOrd="0" destOrd="0" presId="urn:microsoft.com/office/officeart/2005/8/layout/cycle1"/>
    <dgm:cxn modelId="{0686F1AF-48E3-4161-899B-6C8526AD7062}" type="presOf" srcId="{BE222775-FCEF-4D9B-836E-1FC9EEA646BB}" destId="{592A6282-1C42-4A31-8FCA-9D0ADDCA4776}" srcOrd="0" destOrd="0" presId="urn:microsoft.com/office/officeart/2005/8/layout/cycle1"/>
    <dgm:cxn modelId="{E57DA6CB-BC69-4A19-ABE7-36CCBAB10A42}" srcId="{EF061A91-67C0-4689-B63A-DB99CFCC674F}" destId="{B763B014-3B3F-4B28-BB66-EE314D1074BE}" srcOrd="1" destOrd="0" parTransId="{CB217DE2-1B0B-462C-9903-945B8AFD3F44}" sibTransId="{F268EBD8-3D31-4114-AE8A-33418A2228DC}"/>
    <dgm:cxn modelId="{623BE6D4-8F9F-4B53-9831-B58A79D1D083}" srcId="{EF061A91-67C0-4689-B63A-DB99CFCC674F}" destId="{BE222775-FCEF-4D9B-836E-1FC9EEA646BB}" srcOrd="3" destOrd="0" parTransId="{791C417B-3A43-4407-B19A-E1F7E8B6C2F3}" sibTransId="{734E3ABD-342F-4D6A-B1A2-0E55ECFBF08F}"/>
    <dgm:cxn modelId="{0E5C22F0-8B79-4005-BBC0-FB1BBFB12781}" type="presOf" srcId="{F268EBD8-3D31-4114-AE8A-33418A2228DC}" destId="{C3372D05-3327-418E-83F5-D3E274A6EBC0}" srcOrd="0" destOrd="0" presId="urn:microsoft.com/office/officeart/2005/8/layout/cycle1"/>
    <dgm:cxn modelId="{2886E2F0-CB78-4647-9D56-A1273727CAAF}" type="presOf" srcId="{A4020AC2-C480-4777-A346-8DF1B9757EAC}" destId="{4EA88CB2-3CB4-471F-8D16-14B69D04C647}" srcOrd="0" destOrd="0" presId="urn:microsoft.com/office/officeart/2005/8/layout/cycle1"/>
    <dgm:cxn modelId="{5E1034F5-8D66-43F0-A5D4-D98490063B73}" type="presOf" srcId="{078AA294-10E5-46C0-B54B-A49EEAF80210}" destId="{9FFB0FF9-5E71-4BBF-9428-CD12E11DCB3A}" srcOrd="0" destOrd="0" presId="urn:microsoft.com/office/officeart/2005/8/layout/cycle1"/>
    <dgm:cxn modelId="{DEC5E3FB-137B-4338-8034-8E1B39DF1405}" srcId="{EF061A91-67C0-4689-B63A-DB99CFCC674F}" destId="{28EDB172-6745-4EAC-A327-1EBA14BCD4AB}" srcOrd="2" destOrd="0" parTransId="{71245EB7-6AA9-4C84-9EF4-2C3F15240991}" sibTransId="{A70BC9C5-E6F3-43F7-939C-DD6E8D304B2B}"/>
    <dgm:cxn modelId="{C496D2A1-9623-4541-8606-8BF96B78DCE1}" type="presParOf" srcId="{7530E0F7-EBCB-4D50-A344-A9E5044ACDC1}" destId="{5C441426-4EE9-4E01-A6BF-3B7DDB1B28F9}" srcOrd="0" destOrd="0" presId="urn:microsoft.com/office/officeart/2005/8/layout/cycle1"/>
    <dgm:cxn modelId="{04EF62B1-C4D9-4BBA-A5CB-A49DA30B395B}" type="presParOf" srcId="{7530E0F7-EBCB-4D50-A344-A9E5044ACDC1}" destId="{4EA88CB2-3CB4-471F-8D16-14B69D04C647}" srcOrd="1" destOrd="0" presId="urn:microsoft.com/office/officeart/2005/8/layout/cycle1"/>
    <dgm:cxn modelId="{29B2AB95-11B7-4FAF-8E01-AB9B175A7F8E}" type="presParOf" srcId="{7530E0F7-EBCB-4D50-A344-A9E5044ACDC1}" destId="{9FFB0FF9-5E71-4BBF-9428-CD12E11DCB3A}" srcOrd="2" destOrd="0" presId="urn:microsoft.com/office/officeart/2005/8/layout/cycle1"/>
    <dgm:cxn modelId="{424A0935-F49F-4F85-A089-5DABF00FE415}" type="presParOf" srcId="{7530E0F7-EBCB-4D50-A344-A9E5044ACDC1}" destId="{86B61096-EB3D-4423-AA18-0F799D7034E5}" srcOrd="3" destOrd="0" presId="urn:microsoft.com/office/officeart/2005/8/layout/cycle1"/>
    <dgm:cxn modelId="{9AFF50F0-2025-4C37-A8C0-D8A49399B94C}" type="presParOf" srcId="{7530E0F7-EBCB-4D50-A344-A9E5044ACDC1}" destId="{CE36AEED-52D8-4E67-B6BD-83DD04DD16AB}" srcOrd="4" destOrd="0" presId="urn:microsoft.com/office/officeart/2005/8/layout/cycle1"/>
    <dgm:cxn modelId="{970E5269-1B5B-452E-A332-DE5635E4A33A}" type="presParOf" srcId="{7530E0F7-EBCB-4D50-A344-A9E5044ACDC1}" destId="{C3372D05-3327-418E-83F5-D3E274A6EBC0}" srcOrd="5" destOrd="0" presId="urn:microsoft.com/office/officeart/2005/8/layout/cycle1"/>
    <dgm:cxn modelId="{26DCA094-5DB5-4DCA-9687-1FB7D8094D1D}" type="presParOf" srcId="{7530E0F7-EBCB-4D50-A344-A9E5044ACDC1}" destId="{D8423901-DED2-4F4B-8D87-525A57D4F1EF}" srcOrd="6" destOrd="0" presId="urn:microsoft.com/office/officeart/2005/8/layout/cycle1"/>
    <dgm:cxn modelId="{50CA091D-6AD0-4650-B882-610608AAF1DA}" type="presParOf" srcId="{7530E0F7-EBCB-4D50-A344-A9E5044ACDC1}" destId="{247EDD4F-7ADA-4E67-8FDA-D13359DBF5EA}" srcOrd="7" destOrd="0" presId="urn:microsoft.com/office/officeart/2005/8/layout/cycle1"/>
    <dgm:cxn modelId="{0DFDE88A-E70D-4E4A-9DDB-F91D2FBF163A}" type="presParOf" srcId="{7530E0F7-EBCB-4D50-A344-A9E5044ACDC1}" destId="{594E9E1F-422B-4B3C-9E5E-9E873187A3FD}" srcOrd="8" destOrd="0" presId="urn:microsoft.com/office/officeart/2005/8/layout/cycle1"/>
    <dgm:cxn modelId="{AD836D9D-4D26-4373-881F-EC5D9A4EBF93}" type="presParOf" srcId="{7530E0F7-EBCB-4D50-A344-A9E5044ACDC1}" destId="{A8202BDF-2F4E-42D8-8522-37E168F5D327}" srcOrd="9" destOrd="0" presId="urn:microsoft.com/office/officeart/2005/8/layout/cycle1"/>
    <dgm:cxn modelId="{4A10D3BB-DFD8-4093-9E16-747A0CB6C400}" type="presParOf" srcId="{7530E0F7-EBCB-4D50-A344-A9E5044ACDC1}" destId="{592A6282-1C42-4A31-8FCA-9D0ADDCA4776}" srcOrd="10" destOrd="0" presId="urn:microsoft.com/office/officeart/2005/8/layout/cycle1"/>
    <dgm:cxn modelId="{C39CED3F-5E18-4244-879B-31CF4999313C}" type="presParOf" srcId="{7530E0F7-EBCB-4D50-A344-A9E5044ACDC1}" destId="{97455380-3BA6-4373-9EA0-A2C5A2DE173A}" srcOrd="11" destOrd="0" presId="urn:microsoft.com/office/officeart/2005/8/layout/cycle1"/>
    <dgm:cxn modelId="{BD4D2020-28DF-4072-8FB4-9F23801F1AE8}" type="presParOf" srcId="{7530E0F7-EBCB-4D50-A344-A9E5044ACDC1}" destId="{9870DC92-0A5E-466E-959C-E85B3A53AA44}" srcOrd="12" destOrd="0" presId="urn:microsoft.com/office/officeart/2005/8/layout/cycle1"/>
    <dgm:cxn modelId="{E9009FC9-B0ED-4802-BFD2-C31F2690DDF6}" type="presParOf" srcId="{7530E0F7-EBCB-4D50-A344-A9E5044ACDC1}" destId="{53104851-A61B-4BFA-BDF3-BB9B09CED213}" srcOrd="13" destOrd="0" presId="urn:microsoft.com/office/officeart/2005/8/layout/cycle1"/>
    <dgm:cxn modelId="{118CFE24-21FD-416F-9DF8-7537FC0880F5}" type="presParOf" srcId="{7530E0F7-EBCB-4D50-A344-A9E5044ACDC1}" destId="{553E7918-CF05-4FDB-A968-7D53FE9B5561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F21182-CA38-4DEB-8352-F6F3EA9849AC}" type="doc">
      <dgm:prSet loTypeId="urn:microsoft.com/office/officeart/2005/8/layout/hProcess9" loCatId="process" qsTypeId="urn:microsoft.com/office/officeart/2005/8/quickstyle/3d2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11D220E-0567-49B5-A724-766886C29604}">
      <dgm:prSet/>
      <dgm:spPr/>
      <dgm:t>
        <a:bodyPr/>
        <a:lstStyle/>
        <a:p>
          <a:r>
            <a:rPr lang="ar-EG"/>
            <a:t>ضبط الاندفاعات الذاتية</a:t>
          </a:r>
          <a:endParaRPr lang="en-US"/>
        </a:p>
      </dgm:t>
    </dgm:pt>
    <dgm:pt modelId="{DAFDB38E-E334-43BD-A013-17C5D84BF986}" type="parTrans" cxnId="{23A57967-07AD-47AB-BC8A-03010990D433}">
      <dgm:prSet/>
      <dgm:spPr/>
      <dgm:t>
        <a:bodyPr/>
        <a:lstStyle/>
        <a:p>
          <a:endParaRPr lang="en-US"/>
        </a:p>
      </dgm:t>
    </dgm:pt>
    <dgm:pt modelId="{4E50DE30-350D-4857-848C-B9248ED5AA8F}" type="sibTrans" cxnId="{23A57967-07AD-47AB-BC8A-03010990D433}">
      <dgm:prSet/>
      <dgm:spPr/>
      <dgm:t>
        <a:bodyPr/>
        <a:lstStyle/>
        <a:p>
          <a:endParaRPr lang="en-US"/>
        </a:p>
      </dgm:t>
    </dgm:pt>
    <dgm:pt modelId="{2203B3A8-D569-42AB-9DE7-246F58991CE3}">
      <dgm:prSet/>
      <dgm:spPr/>
      <dgm:t>
        <a:bodyPr/>
        <a:lstStyle/>
        <a:p>
          <a:r>
            <a:rPr lang="ar-EG"/>
            <a:t>الوعي بالانفعالات والمشاعر وتنظيمها</a:t>
          </a:r>
          <a:endParaRPr lang="en-US"/>
        </a:p>
      </dgm:t>
    </dgm:pt>
    <dgm:pt modelId="{1D408D84-1422-483B-9126-E1B85AA1DC46}" type="parTrans" cxnId="{54B6E2CB-474E-494D-BE38-CB591472F257}">
      <dgm:prSet/>
      <dgm:spPr/>
      <dgm:t>
        <a:bodyPr/>
        <a:lstStyle/>
        <a:p>
          <a:endParaRPr lang="en-US"/>
        </a:p>
      </dgm:t>
    </dgm:pt>
    <dgm:pt modelId="{26E34421-C997-47CB-8DDB-A306A3EF0997}" type="sibTrans" cxnId="{54B6E2CB-474E-494D-BE38-CB591472F257}">
      <dgm:prSet/>
      <dgm:spPr/>
      <dgm:t>
        <a:bodyPr/>
        <a:lstStyle/>
        <a:p>
          <a:endParaRPr lang="en-US"/>
        </a:p>
      </dgm:t>
    </dgm:pt>
    <dgm:pt modelId="{3E6487F3-7078-40A9-9674-0F5FB7A8727A}">
      <dgm:prSet/>
      <dgm:spPr/>
      <dgm:t>
        <a:bodyPr/>
        <a:lstStyle/>
        <a:p>
          <a:r>
            <a:rPr lang="ar-EG"/>
            <a:t>التحليل السلبي</a:t>
          </a:r>
          <a:endParaRPr lang="en-US"/>
        </a:p>
      </dgm:t>
    </dgm:pt>
    <dgm:pt modelId="{A5B39498-0873-49F5-9D94-6718BB5345F3}" type="parTrans" cxnId="{1BFE7CDA-445A-4682-964E-B8CA667CAF1F}">
      <dgm:prSet/>
      <dgm:spPr/>
      <dgm:t>
        <a:bodyPr/>
        <a:lstStyle/>
        <a:p>
          <a:endParaRPr lang="en-US"/>
        </a:p>
      </dgm:t>
    </dgm:pt>
    <dgm:pt modelId="{437E24B4-9563-4097-92AA-AF68B48FBEE5}" type="sibTrans" cxnId="{1BFE7CDA-445A-4682-964E-B8CA667CAF1F}">
      <dgm:prSet/>
      <dgm:spPr/>
      <dgm:t>
        <a:bodyPr/>
        <a:lstStyle/>
        <a:p>
          <a:endParaRPr lang="en-US"/>
        </a:p>
      </dgm:t>
    </dgm:pt>
    <dgm:pt modelId="{41E46E39-B5F2-4CEC-B3A5-55342160571F}">
      <dgm:prSet/>
      <dgm:spPr/>
      <dgm:t>
        <a:bodyPr/>
        <a:lstStyle/>
        <a:p>
          <a:r>
            <a:rPr lang="ar-EG"/>
            <a:t>التفاؤل</a:t>
          </a:r>
          <a:endParaRPr lang="en-US"/>
        </a:p>
      </dgm:t>
    </dgm:pt>
    <dgm:pt modelId="{906F2139-B328-4117-B30E-A5E657DCC04D}" type="parTrans" cxnId="{8AD7C63D-FB5F-42D4-BDC3-6BE60C4780F1}">
      <dgm:prSet/>
      <dgm:spPr/>
      <dgm:t>
        <a:bodyPr/>
        <a:lstStyle/>
        <a:p>
          <a:endParaRPr lang="en-US"/>
        </a:p>
      </dgm:t>
    </dgm:pt>
    <dgm:pt modelId="{D2B7E803-B81E-4B5E-9537-3D0A041F2DD2}" type="sibTrans" cxnId="{8AD7C63D-FB5F-42D4-BDC3-6BE60C4780F1}">
      <dgm:prSet/>
      <dgm:spPr/>
      <dgm:t>
        <a:bodyPr/>
        <a:lstStyle/>
        <a:p>
          <a:endParaRPr lang="en-US"/>
        </a:p>
      </dgm:t>
    </dgm:pt>
    <dgm:pt modelId="{4E3299BB-F17C-48AB-99CD-A6A8B9A1D9D8}">
      <dgm:prSet/>
      <dgm:spPr/>
      <dgm:t>
        <a:bodyPr/>
        <a:lstStyle/>
        <a:p>
          <a:r>
            <a:rPr lang="ar-EG"/>
            <a:t>فعالية الذات</a:t>
          </a:r>
          <a:endParaRPr lang="en-US"/>
        </a:p>
      </dgm:t>
    </dgm:pt>
    <dgm:pt modelId="{A334D4CF-A736-4460-8AAF-9B5F216E48E0}" type="parTrans" cxnId="{E335B90F-DD8A-4784-B786-AACC4D0E5A8A}">
      <dgm:prSet/>
      <dgm:spPr/>
      <dgm:t>
        <a:bodyPr/>
        <a:lstStyle/>
        <a:p>
          <a:endParaRPr lang="en-US"/>
        </a:p>
      </dgm:t>
    </dgm:pt>
    <dgm:pt modelId="{12D1839F-A819-4F3A-88D8-B1AD35C5A078}" type="sibTrans" cxnId="{E335B90F-DD8A-4784-B786-AACC4D0E5A8A}">
      <dgm:prSet/>
      <dgm:spPr/>
      <dgm:t>
        <a:bodyPr/>
        <a:lstStyle/>
        <a:p>
          <a:endParaRPr lang="en-US"/>
        </a:p>
      </dgm:t>
    </dgm:pt>
    <dgm:pt modelId="{9514D788-A9ED-4230-9BF9-0368026FC2A5}">
      <dgm:prSet/>
      <dgm:spPr/>
      <dgm:t>
        <a:bodyPr/>
        <a:lstStyle/>
        <a:p>
          <a:r>
            <a:rPr lang="ar-EG"/>
            <a:t>التعاطف</a:t>
          </a:r>
          <a:endParaRPr lang="en-US"/>
        </a:p>
      </dgm:t>
    </dgm:pt>
    <dgm:pt modelId="{8F96BFFA-EFA7-49F7-B961-2ADE783EC8E9}" type="parTrans" cxnId="{D7B56C10-163F-48C7-8293-FDD10A9C5165}">
      <dgm:prSet/>
      <dgm:spPr/>
      <dgm:t>
        <a:bodyPr/>
        <a:lstStyle/>
        <a:p>
          <a:endParaRPr lang="en-US"/>
        </a:p>
      </dgm:t>
    </dgm:pt>
    <dgm:pt modelId="{F4034AD3-2888-4F3A-A4AF-0E0E62B70B8F}" type="sibTrans" cxnId="{D7B56C10-163F-48C7-8293-FDD10A9C5165}">
      <dgm:prSet/>
      <dgm:spPr/>
      <dgm:t>
        <a:bodyPr/>
        <a:lstStyle/>
        <a:p>
          <a:endParaRPr lang="en-US"/>
        </a:p>
      </dgm:t>
    </dgm:pt>
    <dgm:pt modelId="{DE03FD3D-0A8D-46AB-8549-054145E5DB98}" type="pres">
      <dgm:prSet presAssocID="{B5F21182-CA38-4DEB-8352-F6F3EA9849AC}" presName="CompostProcess" presStyleCnt="0">
        <dgm:presLayoutVars>
          <dgm:dir/>
          <dgm:resizeHandles val="exact"/>
        </dgm:presLayoutVars>
      </dgm:prSet>
      <dgm:spPr/>
    </dgm:pt>
    <dgm:pt modelId="{26032BF0-AA8B-4CDF-A893-EA58180FF574}" type="pres">
      <dgm:prSet presAssocID="{B5F21182-CA38-4DEB-8352-F6F3EA9849AC}" presName="arrow" presStyleLbl="bgShp" presStyleIdx="0" presStyleCnt="1"/>
      <dgm:spPr/>
    </dgm:pt>
    <dgm:pt modelId="{63995E08-B957-46B9-9174-C8084132D16C}" type="pres">
      <dgm:prSet presAssocID="{B5F21182-CA38-4DEB-8352-F6F3EA9849AC}" presName="linearProcess" presStyleCnt="0"/>
      <dgm:spPr/>
    </dgm:pt>
    <dgm:pt modelId="{22427E22-F1CA-4C61-A969-719C42812E9F}" type="pres">
      <dgm:prSet presAssocID="{811D220E-0567-49B5-A724-766886C29604}" presName="textNode" presStyleLbl="node1" presStyleIdx="0" presStyleCnt="6">
        <dgm:presLayoutVars>
          <dgm:bulletEnabled val="1"/>
        </dgm:presLayoutVars>
      </dgm:prSet>
      <dgm:spPr/>
    </dgm:pt>
    <dgm:pt modelId="{7516CA06-17D4-496C-9502-73C7380DC2CA}" type="pres">
      <dgm:prSet presAssocID="{4E50DE30-350D-4857-848C-B9248ED5AA8F}" presName="sibTrans" presStyleCnt="0"/>
      <dgm:spPr/>
    </dgm:pt>
    <dgm:pt modelId="{295231D3-3631-4C8D-AC82-0C22DDB038F8}" type="pres">
      <dgm:prSet presAssocID="{2203B3A8-D569-42AB-9DE7-246F58991CE3}" presName="textNode" presStyleLbl="node1" presStyleIdx="1" presStyleCnt="6">
        <dgm:presLayoutVars>
          <dgm:bulletEnabled val="1"/>
        </dgm:presLayoutVars>
      </dgm:prSet>
      <dgm:spPr/>
    </dgm:pt>
    <dgm:pt modelId="{E3A24660-4919-4493-A917-97FB05493830}" type="pres">
      <dgm:prSet presAssocID="{26E34421-C997-47CB-8DDB-A306A3EF0997}" presName="sibTrans" presStyleCnt="0"/>
      <dgm:spPr/>
    </dgm:pt>
    <dgm:pt modelId="{B88C87A5-0C73-4E96-8D59-A4B13A339B65}" type="pres">
      <dgm:prSet presAssocID="{3E6487F3-7078-40A9-9674-0F5FB7A8727A}" presName="textNode" presStyleLbl="node1" presStyleIdx="2" presStyleCnt="6">
        <dgm:presLayoutVars>
          <dgm:bulletEnabled val="1"/>
        </dgm:presLayoutVars>
      </dgm:prSet>
      <dgm:spPr/>
    </dgm:pt>
    <dgm:pt modelId="{1B071E30-7BEB-458E-AC11-E692062F33A7}" type="pres">
      <dgm:prSet presAssocID="{437E24B4-9563-4097-92AA-AF68B48FBEE5}" presName="sibTrans" presStyleCnt="0"/>
      <dgm:spPr/>
    </dgm:pt>
    <dgm:pt modelId="{FE3C3907-B86F-4B1C-BD28-1857D1E4C730}" type="pres">
      <dgm:prSet presAssocID="{41E46E39-B5F2-4CEC-B3A5-55342160571F}" presName="textNode" presStyleLbl="node1" presStyleIdx="3" presStyleCnt="6">
        <dgm:presLayoutVars>
          <dgm:bulletEnabled val="1"/>
        </dgm:presLayoutVars>
      </dgm:prSet>
      <dgm:spPr/>
    </dgm:pt>
    <dgm:pt modelId="{10AE92D4-354E-42C1-9EE8-AB29CBA3915B}" type="pres">
      <dgm:prSet presAssocID="{D2B7E803-B81E-4B5E-9537-3D0A041F2DD2}" presName="sibTrans" presStyleCnt="0"/>
      <dgm:spPr/>
    </dgm:pt>
    <dgm:pt modelId="{E533FB06-8032-49E2-8C40-49DD94167073}" type="pres">
      <dgm:prSet presAssocID="{4E3299BB-F17C-48AB-99CD-A6A8B9A1D9D8}" presName="textNode" presStyleLbl="node1" presStyleIdx="4" presStyleCnt="6">
        <dgm:presLayoutVars>
          <dgm:bulletEnabled val="1"/>
        </dgm:presLayoutVars>
      </dgm:prSet>
      <dgm:spPr/>
    </dgm:pt>
    <dgm:pt modelId="{4DB83D05-3A16-446A-9A2A-0CB072D95787}" type="pres">
      <dgm:prSet presAssocID="{12D1839F-A819-4F3A-88D8-B1AD35C5A078}" presName="sibTrans" presStyleCnt="0"/>
      <dgm:spPr/>
    </dgm:pt>
    <dgm:pt modelId="{978E21FB-DD78-4352-AFE7-77FAD0598896}" type="pres">
      <dgm:prSet presAssocID="{9514D788-A9ED-4230-9BF9-0368026FC2A5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E335B90F-DD8A-4784-B786-AACC4D0E5A8A}" srcId="{B5F21182-CA38-4DEB-8352-F6F3EA9849AC}" destId="{4E3299BB-F17C-48AB-99CD-A6A8B9A1D9D8}" srcOrd="4" destOrd="0" parTransId="{A334D4CF-A736-4460-8AAF-9B5F216E48E0}" sibTransId="{12D1839F-A819-4F3A-88D8-B1AD35C5A078}"/>
    <dgm:cxn modelId="{D7B56C10-163F-48C7-8293-FDD10A9C5165}" srcId="{B5F21182-CA38-4DEB-8352-F6F3EA9849AC}" destId="{9514D788-A9ED-4230-9BF9-0368026FC2A5}" srcOrd="5" destOrd="0" parTransId="{8F96BFFA-EFA7-49F7-B961-2ADE783EC8E9}" sibTransId="{F4034AD3-2888-4F3A-A4AF-0E0E62B70B8F}"/>
    <dgm:cxn modelId="{25E20B27-3921-4908-AB6B-44D3F7AA7A23}" type="presOf" srcId="{9514D788-A9ED-4230-9BF9-0368026FC2A5}" destId="{978E21FB-DD78-4352-AFE7-77FAD0598896}" srcOrd="0" destOrd="0" presId="urn:microsoft.com/office/officeart/2005/8/layout/hProcess9"/>
    <dgm:cxn modelId="{5EF5C52B-7361-4F08-B23A-3918508A788F}" type="presOf" srcId="{41E46E39-B5F2-4CEC-B3A5-55342160571F}" destId="{FE3C3907-B86F-4B1C-BD28-1857D1E4C730}" srcOrd="0" destOrd="0" presId="urn:microsoft.com/office/officeart/2005/8/layout/hProcess9"/>
    <dgm:cxn modelId="{785B5C3A-949C-47CF-AADA-83476B897970}" type="presOf" srcId="{B5F21182-CA38-4DEB-8352-F6F3EA9849AC}" destId="{DE03FD3D-0A8D-46AB-8549-054145E5DB98}" srcOrd="0" destOrd="0" presId="urn:microsoft.com/office/officeart/2005/8/layout/hProcess9"/>
    <dgm:cxn modelId="{8AD7C63D-FB5F-42D4-BDC3-6BE60C4780F1}" srcId="{B5F21182-CA38-4DEB-8352-F6F3EA9849AC}" destId="{41E46E39-B5F2-4CEC-B3A5-55342160571F}" srcOrd="3" destOrd="0" parTransId="{906F2139-B328-4117-B30E-A5E657DCC04D}" sibTransId="{D2B7E803-B81E-4B5E-9537-3D0A041F2DD2}"/>
    <dgm:cxn modelId="{896FE140-F697-4A04-847C-1967C3EB0577}" type="presOf" srcId="{811D220E-0567-49B5-A724-766886C29604}" destId="{22427E22-F1CA-4C61-A969-719C42812E9F}" srcOrd="0" destOrd="0" presId="urn:microsoft.com/office/officeart/2005/8/layout/hProcess9"/>
    <dgm:cxn modelId="{7638A642-7790-4F60-B9A6-98A33A18D9E8}" type="presOf" srcId="{3E6487F3-7078-40A9-9674-0F5FB7A8727A}" destId="{B88C87A5-0C73-4E96-8D59-A4B13A339B65}" srcOrd="0" destOrd="0" presId="urn:microsoft.com/office/officeart/2005/8/layout/hProcess9"/>
    <dgm:cxn modelId="{23A57967-07AD-47AB-BC8A-03010990D433}" srcId="{B5F21182-CA38-4DEB-8352-F6F3EA9849AC}" destId="{811D220E-0567-49B5-A724-766886C29604}" srcOrd="0" destOrd="0" parTransId="{DAFDB38E-E334-43BD-A013-17C5D84BF986}" sibTransId="{4E50DE30-350D-4857-848C-B9248ED5AA8F}"/>
    <dgm:cxn modelId="{972A3052-AA96-4A32-98D4-633E9EAD8ECB}" type="presOf" srcId="{2203B3A8-D569-42AB-9DE7-246F58991CE3}" destId="{295231D3-3631-4C8D-AC82-0C22DDB038F8}" srcOrd="0" destOrd="0" presId="urn:microsoft.com/office/officeart/2005/8/layout/hProcess9"/>
    <dgm:cxn modelId="{B74A2381-4FEF-4A8D-9540-529D59F4A8F5}" type="presOf" srcId="{4E3299BB-F17C-48AB-99CD-A6A8B9A1D9D8}" destId="{E533FB06-8032-49E2-8C40-49DD94167073}" srcOrd="0" destOrd="0" presId="urn:microsoft.com/office/officeart/2005/8/layout/hProcess9"/>
    <dgm:cxn modelId="{54B6E2CB-474E-494D-BE38-CB591472F257}" srcId="{B5F21182-CA38-4DEB-8352-F6F3EA9849AC}" destId="{2203B3A8-D569-42AB-9DE7-246F58991CE3}" srcOrd="1" destOrd="0" parTransId="{1D408D84-1422-483B-9126-E1B85AA1DC46}" sibTransId="{26E34421-C997-47CB-8DDB-A306A3EF0997}"/>
    <dgm:cxn modelId="{1BFE7CDA-445A-4682-964E-B8CA667CAF1F}" srcId="{B5F21182-CA38-4DEB-8352-F6F3EA9849AC}" destId="{3E6487F3-7078-40A9-9674-0F5FB7A8727A}" srcOrd="2" destOrd="0" parTransId="{A5B39498-0873-49F5-9D94-6718BB5345F3}" sibTransId="{437E24B4-9563-4097-92AA-AF68B48FBEE5}"/>
    <dgm:cxn modelId="{2D8F07C2-D4B3-4510-A8F7-37FF50E2D035}" type="presParOf" srcId="{DE03FD3D-0A8D-46AB-8549-054145E5DB98}" destId="{26032BF0-AA8B-4CDF-A893-EA58180FF574}" srcOrd="0" destOrd="0" presId="urn:microsoft.com/office/officeart/2005/8/layout/hProcess9"/>
    <dgm:cxn modelId="{0DDAEC9C-3E9D-45EE-918D-40037636D8E4}" type="presParOf" srcId="{DE03FD3D-0A8D-46AB-8549-054145E5DB98}" destId="{63995E08-B957-46B9-9174-C8084132D16C}" srcOrd="1" destOrd="0" presId="urn:microsoft.com/office/officeart/2005/8/layout/hProcess9"/>
    <dgm:cxn modelId="{B4F1395D-0AEC-4070-B9FB-F179FEA26CB7}" type="presParOf" srcId="{63995E08-B957-46B9-9174-C8084132D16C}" destId="{22427E22-F1CA-4C61-A969-719C42812E9F}" srcOrd="0" destOrd="0" presId="urn:microsoft.com/office/officeart/2005/8/layout/hProcess9"/>
    <dgm:cxn modelId="{F542B7D4-BAD0-49B3-8864-B1902F6C8D86}" type="presParOf" srcId="{63995E08-B957-46B9-9174-C8084132D16C}" destId="{7516CA06-17D4-496C-9502-73C7380DC2CA}" srcOrd="1" destOrd="0" presId="urn:microsoft.com/office/officeart/2005/8/layout/hProcess9"/>
    <dgm:cxn modelId="{ABDD9112-7016-4DEC-A3DA-9D3C7B3B6981}" type="presParOf" srcId="{63995E08-B957-46B9-9174-C8084132D16C}" destId="{295231D3-3631-4C8D-AC82-0C22DDB038F8}" srcOrd="2" destOrd="0" presId="urn:microsoft.com/office/officeart/2005/8/layout/hProcess9"/>
    <dgm:cxn modelId="{D0317A8E-AD37-4448-9B78-31D39A275947}" type="presParOf" srcId="{63995E08-B957-46B9-9174-C8084132D16C}" destId="{E3A24660-4919-4493-A917-97FB05493830}" srcOrd="3" destOrd="0" presId="urn:microsoft.com/office/officeart/2005/8/layout/hProcess9"/>
    <dgm:cxn modelId="{D56B7637-7728-4ABA-B63C-079802CBA4E4}" type="presParOf" srcId="{63995E08-B957-46B9-9174-C8084132D16C}" destId="{B88C87A5-0C73-4E96-8D59-A4B13A339B65}" srcOrd="4" destOrd="0" presId="urn:microsoft.com/office/officeart/2005/8/layout/hProcess9"/>
    <dgm:cxn modelId="{2B08401D-8969-458E-8DEC-AC1F4B0AA5C9}" type="presParOf" srcId="{63995E08-B957-46B9-9174-C8084132D16C}" destId="{1B071E30-7BEB-458E-AC11-E692062F33A7}" srcOrd="5" destOrd="0" presId="urn:microsoft.com/office/officeart/2005/8/layout/hProcess9"/>
    <dgm:cxn modelId="{6BB79219-F546-420A-B21F-79433A00D620}" type="presParOf" srcId="{63995E08-B957-46B9-9174-C8084132D16C}" destId="{FE3C3907-B86F-4B1C-BD28-1857D1E4C730}" srcOrd="6" destOrd="0" presId="urn:microsoft.com/office/officeart/2005/8/layout/hProcess9"/>
    <dgm:cxn modelId="{8E7A5A3F-FA6E-41E8-A5ED-7815CC86BB84}" type="presParOf" srcId="{63995E08-B957-46B9-9174-C8084132D16C}" destId="{10AE92D4-354E-42C1-9EE8-AB29CBA3915B}" srcOrd="7" destOrd="0" presId="urn:microsoft.com/office/officeart/2005/8/layout/hProcess9"/>
    <dgm:cxn modelId="{43127199-4A19-4AE5-A908-F0A7425D1D21}" type="presParOf" srcId="{63995E08-B957-46B9-9174-C8084132D16C}" destId="{E533FB06-8032-49E2-8C40-49DD94167073}" srcOrd="8" destOrd="0" presId="urn:microsoft.com/office/officeart/2005/8/layout/hProcess9"/>
    <dgm:cxn modelId="{FAA2910F-D27A-4A84-BE02-39812B0E0AA4}" type="presParOf" srcId="{63995E08-B957-46B9-9174-C8084132D16C}" destId="{4DB83D05-3A16-446A-9A2A-0CB072D95787}" srcOrd="9" destOrd="0" presId="urn:microsoft.com/office/officeart/2005/8/layout/hProcess9"/>
    <dgm:cxn modelId="{8EA8ABDF-1291-4EAC-A9A9-5340B66FE6FE}" type="presParOf" srcId="{63995E08-B957-46B9-9174-C8084132D16C}" destId="{978E21FB-DD78-4352-AFE7-77FAD0598896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F21182-CA38-4DEB-8352-F6F3EA9849AC}" type="doc">
      <dgm:prSet loTypeId="urn:microsoft.com/office/officeart/2009/3/layout/StepUpProcess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11D220E-0567-49B5-A724-766886C29604}">
      <dgm:prSet/>
      <dgm:spPr/>
      <dgm:t>
        <a:bodyPr/>
        <a:lstStyle/>
        <a:p>
          <a:r>
            <a:rPr lang="ar-EG" dirty="0"/>
            <a:t>رسم مسار الأهداف</a:t>
          </a:r>
          <a:endParaRPr lang="en-US" dirty="0"/>
        </a:p>
      </dgm:t>
    </dgm:pt>
    <dgm:pt modelId="{DAFDB38E-E334-43BD-A013-17C5D84BF986}" type="parTrans" cxnId="{23A57967-07AD-47AB-BC8A-03010990D433}">
      <dgm:prSet/>
      <dgm:spPr/>
      <dgm:t>
        <a:bodyPr/>
        <a:lstStyle/>
        <a:p>
          <a:endParaRPr lang="en-US"/>
        </a:p>
      </dgm:t>
    </dgm:pt>
    <dgm:pt modelId="{4E50DE30-350D-4857-848C-B9248ED5AA8F}" type="sibTrans" cxnId="{23A57967-07AD-47AB-BC8A-03010990D433}">
      <dgm:prSet/>
      <dgm:spPr/>
      <dgm:t>
        <a:bodyPr/>
        <a:lstStyle/>
        <a:p>
          <a:endParaRPr lang="en-US"/>
        </a:p>
      </dgm:t>
    </dgm:pt>
    <dgm:pt modelId="{2203B3A8-D569-42AB-9DE7-246F58991CE3}">
      <dgm:prSet/>
      <dgm:spPr/>
      <dgm:t>
        <a:bodyPr/>
        <a:lstStyle/>
        <a:p>
          <a:r>
            <a:rPr lang="ar-EG" dirty="0"/>
            <a:t>المرونة في التعامل مع الأحداث الحياتية</a:t>
          </a:r>
          <a:endParaRPr lang="en-US" dirty="0"/>
        </a:p>
      </dgm:t>
    </dgm:pt>
    <dgm:pt modelId="{1D408D84-1422-483B-9126-E1B85AA1DC46}" type="parTrans" cxnId="{54B6E2CB-474E-494D-BE38-CB591472F257}">
      <dgm:prSet/>
      <dgm:spPr/>
      <dgm:t>
        <a:bodyPr/>
        <a:lstStyle/>
        <a:p>
          <a:endParaRPr lang="en-US"/>
        </a:p>
      </dgm:t>
    </dgm:pt>
    <dgm:pt modelId="{26E34421-C997-47CB-8DDB-A306A3EF0997}" type="sibTrans" cxnId="{54B6E2CB-474E-494D-BE38-CB591472F257}">
      <dgm:prSet/>
      <dgm:spPr/>
      <dgm:t>
        <a:bodyPr/>
        <a:lstStyle/>
        <a:p>
          <a:endParaRPr lang="en-US"/>
        </a:p>
      </dgm:t>
    </dgm:pt>
    <dgm:pt modelId="{3E6487F3-7078-40A9-9674-0F5FB7A8727A}">
      <dgm:prSet/>
      <dgm:spPr/>
      <dgm:t>
        <a:bodyPr/>
        <a:lstStyle/>
        <a:p>
          <a:r>
            <a:rPr lang="ar-EG" dirty="0"/>
            <a:t>السير بخطوات معروفة في الحياة</a:t>
          </a:r>
          <a:endParaRPr lang="en-US" dirty="0"/>
        </a:p>
      </dgm:t>
    </dgm:pt>
    <dgm:pt modelId="{A5B39498-0873-49F5-9D94-6718BB5345F3}" type="parTrans" cxnId="{1BFE7CDA-445A-4682-964E-B8CA667CAF1F}">
      <dgm:prSet/>
      <dgm:spPr/>
      <dgm:t>
        <a:bodyPr/>
        <a:lstStyle/>
        <a:p>
          <a:endParaRPr lang="en-US"/>
        </a:p>
      </dgm:t>
    </dgm:pt>
    <dgm:pt modelId="{437E24B4-9563-4097-92AA-AF68B48FBEE5}" type="sibTrans" cxnId="{1BFE7CDA-445A-4682-964E-B8CA667CAF1F}">
      <dgm:prSet/>
      <dgm:spPr/>
      <dgm:t>
        <a:bodyPr/>
        <a:lstStyle/>
        <a:p>
          <a:endParaRPr lang="en-US"/>
        </a:p>
      </dgm:t>
    </dgm:pt>
    <dgm:pt modelId="{41E46E39-B5F2-4CEC-B3A5-55342160571F}">
      <dgm:prSet/>
      <dgm:spPr/>
      <dgm:t>
        <a:bodyPr/>
        <a:lstStyle/>
        <a:p>
          <a:r>
            <a:rPr lang="ar-EG" dirty="0"/>
            <a:t>توظيف المهارة</a:t>
          </a:r>
          <a:endParaRPr lang="en-US" dirty="0"/>
        </a:p>
      </dgm:t>
    </dgm:pt>
    <dgm:pt modelId="{906F2139-B328-4117-B30E-A5E657DCC04D}" type="parTrans" cxnId="{8AD7C63D-FB5F-42D4-BDC3-6BE60C4780F1}">
      <dgm:prSet/>
      <dgm:spPr/>
      <dgm:t>
        <a:bodyPr/>
        <a:lstStyle/>
        <a:p>
          <a:endParaRPr lang="en-US"/>
        </a:p>
      </dgm:t>
    </dgm:pt>
    <dgm:pt modelId="{D2B7E803-B81E-4B5E-9537-3D0A041F2DD2}" type="sibTrans" cxnId="{8AD7C63D-FB5F-42D4-BDC3-6BE60C4780F1}">
      <dgm:prSet/>
      <dgm:spPr/>
      <dgm:t>
        <a:bodyPr/>
        <a:lstStyle/>
        <a:p>
          <a:endParaRPr lang="en-US"/>
        </a:p>
      </dgm:t>
    </dgm:pt>
    <dgm:pt modelId="{4E3299BB-F17C-48AB-99CD-A6A8B9A1D9D8}">
      <dgm:prSet/>
      <dgm:spPr/>
      <dgm:t>
        <a:bodyPr/>
        <a:lstStyle/>
        <a:p>
          <a:r>
            <a:rPr lang="ar-EG" dirty="0"/>
            <a:t>التخلص من الضعف وتعزيز القوة</a:t>
          </a:r>
          <a:endParaRPr lang="en-US" dirty="0"/>
        </a:p>
      </dgm:t>
    </dgm:pt>
    <dgm:pt modelId="{A334D4CF-A736-4460-8AAF-9B5F216E48E0}" type="parTrans" cxnId="{E335B90F-DD8A-4784-B786-AACC4D0E5A8A}">
      <dgm:prSet/>
      <dgm:spPr/>
      <dgm:t>
        <a:bodyPr/>
        <a:lstStyle/>
        <a:p>
          <a:endParaRPr lang="en-US"/>
        </a:p>
      </dgm:t>
    </dgm:pt>
    <dgm:pt modelId="{12D1839F-A819-4F3A-88D8-B1AD35C5A078}" type="sibTrans" cxnId="{E335B90F-DD8A-4784-B786-AACC4D0E5A8A}">
      <dgm:prSet/>
      <dgm:spPr/>
      <dgm:t>
        <a:bodyPr/>
        <a:lstStyle/>
        <a:p>
          <a:endParaRPr lang="en-US"/>
        </a:p>
      </dgm:t>
    </dgm:pt>
    <dgm:pt modelId="{9514D788-A9ED-4230-9BF9-0368026FC2A5}">
      <dgm:prSet/>
      <dgm:spPr/>
      <dgm:t>
        <a:bodyPr/>
        <a:lstStyle/>
        <a:p>
          <a:r>
            <a:rPr lang="ar-EG" dirty="0"/>
            <a:t>زيادة المعرفة العلمية</a:t>
          </a:r>
          <a:endParaRPr lang="en-US" dirty="0"/>
        </a:p>
      </dgm:t>
    </dgm:pt>
    <dgm:pt modelId="{8F96BFFA-EFA7-49F7-B961-2ADE783EC8E9}" type="parTrans" cxnId="{D7B56C10-163F-48C7-8293-FDD10A9C5165}">
      <dgm:prSet/>
      <dgm:spPr/>
      <dgm:t>
        <a:bodyPr/>
        <a:lstStyle/>
        <a:p>
          <a:endParaRPr lang="en-US"/>
        </a:p>
      </dgm:t>
    </dgm:pt>
    <dgm:pt modelId="{F4034AD3-2888-4F3A-A4AF-0E0E62B70B8F}" type="sibTrans" cxnId="{D7B56C10-163F-48C7-8293-FDD10A9C5165}">
      <dgm:prSet/>
      <dgm:spPr/>
      <dgm:t>
        <a:bodyPr/>
        <a:lstStyle/>
        <a:p>
          <a:endParaRPr lang="en-US"/>
        </a:p>
      </dgm:t>
    </dgm:pt>
    <dgm:pt modelId="{DDB7AF05-C5F1-406D-B1DD-2852D8C24B37}" type="pres">
      <dgm:prSet presAssocID="{B5F21182-CA38-4DEB-8352-F6F3EA9849AC}" presName="rootnode" presStyleCnt="0">
        <dgm:presLayoutVars>
          <dgm:chMax/>
          <dgm:chPref/>
          <dgm:dir/>
          <dgm:animLvl val="lvl"/>
        </dgm:presLayoutVars>
      </dgm:prSet>
      <dgm:spPr/>
    </dgm:pt>
    <dgm:pt modelId="{E88309FC-9E52-47E4-A6A3-8291D077066D}" type="pres">
      <dgm:prSet presAssocID="{811D220E-0567-49B5-A724-766886C29604}" presName="composite" presStyleCnt="0"/>
      <dgm:spPr/>
    </dgm:pt>
    <dgm:pt modelId="{740A7BD0-BC17-4719-ACE5-14EB1576182A}" type="pres">
      <dgm:prSet presAssocID="{811D220E-0567-49B5-A724-766886C29604}" presName="LShape" presStyleLbl="alignNode1" presStyleIdx="0" presStyleCnt="11"/>
      <dgm:spPr/>
    </dgm:pt>
    <dgm:pt modelId="{F1C9AB22-158A-4418-BF9C-BD59C6708F1E}" type="pres">
      <dgm:prSet presAssocID="{811D220E-0567-49B5-A724-766886C29604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1F040164-F897-4E21-9B25-D4FE67602EAC}" type="pres">
      <dgm:prSet presAssocID="{811D220E-0567-49B5-A724-766886C29604}" presName="Triangle" presStyleLbl="alignNode1" presStyleIdx="1" presStyleCnt="11"/>
      <dgm:spPr/>
    </dgm:pt>
    <dgm:pt modelId="{017AA6CA-8044-4F17-A4FA-E0419A4C2793}" type="pres">
      <dgm:prSet presAssocID="{4E50DE30-350D-4857-848C-B9248ED5AA8F}" presName="sibTrans" presStyleCnt="0"/>
      <dgm:spPr/>
    </dgm:pt>
    <dgm:pt modelId="{850EBDBB-E817-488F-BB8F-43097421C6B0}" type="pres">
      <dgm:prSet presAssocID="{4E50DE30-350D-4857-848C-B9248ED5AA8F}" presName="space" presStyleCnt="0"/>
      <dgm:spPr/>
    </dgm:pt>
    <dgm:pt modelId="{21194119-C149-4907-AF55-1C8E408EC444}" type="pres">
      <dgm:prSet presAssocID="{2203B3A8-D569-42AB-9DE7-246F58991CE3}" presName="composite" presStyleCnt="0"/>
      <dgm:spPr/>
    </dgm:pt>
    <dgm:pt modelId="{5A0706FF-5102-4D98-BA0C-89F576430EC9}" type="pres">
      <dgm:prSet presAssocID="{2203B3A8-D569-42AB-9DE7-246F58991CE3}" presName="LShape" presStyleLbl="alignNode1" presStyleIdx="2" presStyleCnt="11"/>
      <dgm:spPr/>
    </dgm:pt>
    <dgm:pt modelId="{4390F05D-B8E5-42A5-9F3B-A3AC3600F53E}" type="pres">
      <dgm:prSet presAssocID="{2203B3A8-D569-42AB-9DE7-246F58991CE3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E1A80B52-2240-4443-B6EF-C8F7C7820573}" type="pres">
      <dgm:prSet presAssocID="{2203B3A8-D569-42AB-9DE7-246F58991CE3}" presName="Triangle" presStyleLbl="alignNode1" presStyleIdx="3" presStyleCnt="11"/>
      <dgm:spPr/>
    </dgm:pt>
    <dgm:pt modelId="{7A818988-9FAF-49AC-A138-B9119A307311}" type="pres">
      <dgm:prSet presAssocID="{26E34421-C997-47CB-8DDB-A306A3EF0997}" presName="sibTrans" presStyleCnt="0"/>
      <dgm:spPr/>
    </dgm:pt>
    <dgm:pt modelId="{3703DB2F-E493-4E09-89A0-C7D1B54927B1}" type="pres">
      <dgm:prSet presAssocID="{26E34421-C997-47CB-8DDB-A306A3EF0997}" presName="space" presStyleCnt="0"/>
      <dgm:spPr/>
    </dgm:pt>
    <dgm:pt modelId="{BB855CD4-A932-49CD-B1E2-8285142ACCA1}" type="pres">
      <dgm:prSet presAssocID="{3E6487F3-7078-40A9-9674-0F5FB7A8727A}" presName="composite" presStyleCnt="0"/>
      <dgm:spPr/>
    </dgm:pt>
    <dgm:pt modelId="{6A45470B-899D-4CE3-B5DB-1135E2DFEA1C}" type="pres">
      <dgm:prSet presAssocID="{3E6487F3-7078-40A9-9674-0F5FB7A8727A}" presName="LShape" presStyleLbl="alignNode1" presStyleIdx="4" presStyleCnt="11"/>
      <dgm:spPr/>
    </dgm:pt>
    <dgm:pt modelId="{311F411E-5703-4B03-BD88-502550C79101}" type="pres">
      <dgm:prSet presAssocID="{3E6487F3-7078-40A9-9674-0F5FB7A8727A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79155CE2-7714-4E90-A5E9-6E97756BF73D}" type="pres">
      <dgm:prSet presAssocID="{3E6487F3-7078-40A9-9674-0F5FB7A8727A}" presName="Triangle" presStyleLbl="alignNode1" presStyleIdx="5" presStyleCnt="11"/>
      <dgm:spPr/>
    </dgm:pt>
    <dgm:pt modelId="{42565418-1FC4-4574-A7CC-D8D8D08E1E5F}" type="pres">
      <dgm:prSet presAssocID="{437E24B4-9563-4097-92AA-AF68B48FBEE5}" presName="sibTrans" presStyleCnt="0"/>
      <dgm:spPr/>
    </dgm:pt>
    <dgm:pt modelId="{3B2EC22A-ABB0-4733-B22B-1DB1BD4710A6}" type="pres">
      <dgm:prSet presAssocID="{437E24B4-9563-4097-92AA-AF68B48FBEE5}" presName="space" presStyleCnt="0"/>
      <dgm:spPr/>
    </dgm:pt>
    <dgm:pt modelId="{477EB7A8-2BC1-42F7-95C6-13E40E8EEB4E}" type="pres">
      <dgm:prSet presAssocID="{41E46E39-B5F2-4CEC-B3A5-55342160571F}" presName="composite" presStyleCnt="0"/>
      <dgm:spPr/>
    </dgm:pt>
    <dgm:pt modelId="{3C71F73E-0A71-449D-8C0F-58FA7248914D}" type="pres">
      <dgm:prSet presAssocID="{41E46E39-B5F2-4CEC-B3A5-55342160571F}" presName="LShape" presStyleLbl="alignNode1" presStyleIdx="6" presStyleCnt="11"/>
      <dgm:spPr/>
    </dgm:pt>
    <dgm:pt modelId="{CD493177-D63C-44F9-85B5-ECA28CAABAC3}" type="pres">
      <dgm:prSet presAssocID="{41E46E39-B5F2-4CEC-B3A5-55342160571F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1FA9FAB7-66EF-485E-90DB-37529971BA37}" type="pres">
      <dgm:prSet presAssocID="{41E46E39-B5F2-4CEC-B3A5-55342160571F}" presName="Triangle" presStyleLbl="alignNode1" presStyleIdx="7" presStyleCnt="11"/>
      <dgm:spPr/>
    </dgm:pt>
    <dgm:pt modelId="{4A985A2B-1AC4-48F8-A553-28D52F86D182}" type="pres">
      <dgm:prSet presAssocID="{D2B7E803-B81E-4B5E-9537-3D0A041F2DD2}" presName="sibTrans" presStyleCnt="0"/>
      <dgm:spPr/>
    </dgm:pt>
    <dgm:pt modelId="{7F2B70B7-C595-44B2-BCAA-8B305603A8FB}" type="pres">
      <dgm:prSet presAssocID="{D2B7E803-B81E-4B5E-9537-3D0A041F2DD2}" presName="space" presStyleCnt="0"/>
      <dgm:spPr/>
    </dgm:pt>
    <dgm:pt modelId="{F11722EE-0942-4EEC-8984-66EFA5C966C8}" type="pres">
      <dgm:prSet presAssocID="{4E3299BB-F17C-48AB-99CD-A6A8B9A1D9D8}" presName="composite" presStyleCnt="0"/>
      <dgm:spPr/>
    </dgm:pt>
    <dgm:pt modelId="{C1AB4F67-5EA2-484D-8C56-B6A1E307871B}" type="pres">
      <dgm:prSet presAssocID="{4E3299BB-F17C-48AB-99CD-A6A8B9A1D9D8}" presName="LShape" presStyleLbl="alignNode1" presStyleIdx="8" presStyleCnt="11"/>
      <dgm:spPr/>
    </dgm:pt>
    <dgm:pt modelId="{F0701FD3-EE0E-403D-81E7-4158CA7D141A}" type="pres">
      <dgm:prSet presAssocID="{4E3299BB-F17C-48AB-99CD-A6A8B9A1D9D8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B53D3DC6-17A6-434E-8FF7-AF53FBB55C19}" type="pres">
      <dgm:prSet presAssocID="{4E3299BB-F17C-48AB-99CD-A6A8B9A1D9D8}" presName="Triangle" presStyleLbl="alignNode1" presStyleIdx="9" presStyleCnt="11"/>
      <dgm:spPr/>
    </dgm:pt>
    <dgm:pt modelId="{3367B46B-034D-4ADB-A139-F44B08643D49}" type="pres">
      <dgm:prSet presAssocID="{12D1839F-A819-4F3A-88D8-B1AD35C5A078}" presName="sibTrans" presStyleCnt="0"/>
      <dgm:spPr/>
    </dgm:pt>
    <dgm:pt modelId="{FD5D4E1B-9E69-4090-9560-406D9609CD56}" type="pres">
      <dgm:prSet presAssocID="{12D1839F-A819-4F3A-88D8-B1AD35C5A078}" presName="space" presStyleCnt="0"/>
      <dgm:spPr/>
    </dgm:pt>
    <dgm:pt modelId="{3AC49733-7834-4411-A188-E8C216586DBF}" type="pres">
      <dgm:prSet presAssocID="{9514D788-A9ED-4230-9BF9-0368026FC2A5}" presName="composite" presStyleCnt="0"/>
      <dgm:spPr/>
    </dgm:pt>
    <dgm:pt modelId="{C8BD03CA-E583-4B07-B542-ECA8E0DA52F7}" type="pres">
      <dgm:prSet presAssocID="{9514D788-A9ED-4230-9BF9-0368026FC2A5}" presName="LShape" presStyleLbl="alignNode1" presStyleIdx="10" presStyleCnt="11"/>
      <dgm:spPr/>
    </dgm:pt>
    <dgm:pt modelId="{2F2589DD-5A0B-437E-91CC-B95EB9D02D73}" type="pres">
      <dgm:prSet presAssocID="{9514D788-A9ED-4230-9BF9-0368026FC2A5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0CD740E-487C-446B-A814-492DD9DF74C0}" type="presOf" srcId="{B5F21182-CA38-4DEB-8352-F6F3EA9849AC}" destId="{DDB7AF05-C5F1-406D-B1DD-2852D8C24B37}" srcOrd="0" destOrd="0" presId="urn:microsoft.com/office/officeart/2009/3/layout/StepUpProcess"/>
    <dgm:cxn modelId="{E335B90F-DD8A-4784-B786-AACC4D0E5A8A}" srcId="{B5F21182-CA38-4DEB-8352-F6F3EA9849AC}" destId="{4E3299BB-F17C-48AB-99CD-A6A8B9A1D9D8}" srcOrd="4" destOrd="0" parTransId="{A334D4CF-A736-4460-8AAF-9B5F216E48E0}" sibTransId="{12D1839F-A819-4F3A-88D8-B1AD35C5A078}"/>
    <dgm:cxn modelId="{D7B56C10-163F-48C7-8293-FDD10A9C5165}" srcId="{B5F21182-CA38-4DEB-8352-F6F3EA9849AC}" destId="{9514D788-A9ED-4230-9BF9-0368026FC2A5}" srcOrd="5" destOrd="0" parTransId="{8F96BFFA-EFA7-49F7-B961-2ADE783EC8E9}" sibTransId="{F4034AD3-2888-4F3A-A4AF-0E0E62B70B8F}"/>
    <dgm:cxn modelId="{3D06B71A-E386-4870-9586-EFC097D7F339}" type="presOf" srcId="{2203B3A8-D569-42AB-9DE7-246F58991CE3}" destId="{4390F05D-B8E5-42A5-9F3B-A3AC3600F53E}" srcOrd="0" destOrd="0" presId="urn:microsoft.com/office/officeart/2009/3/layout/StepUpProcess"/>
    <dgm:cxn modelId="{F1142136-DB5F-4FD5-A506-28691C30DA73}" type="presOf" srcId="{4E3299BB-F17C-48AB-99CD-A6A8B9A1D9D8}" destId="{F0701FD3-EE0E-403D-81E7-4158CA7D141A}" srcOrd="0" destOrd="0" presId="urn:microsoft.com/office/officeart/2009/3/layout/StepUpProcess"/>
    <dgm:cxn modelId="{8AD7C63D-FB5F-42D4-BDC3-6BE60C4780F1}" srcId="{B5F21182-CA38-4DEB-8352-F6F3EA9849AC}" destId="{41E46E39-B5F2-4CEC-B3A5-55342160571F}" srcOrd="3" destOrd="0" parTransId="{906F2139-B328-4117-B30E-A5E657DCC04D}" sibTransId="{D2B7E803-B81E-4B5E-9537-3D0A041F2DD2}"/>
    <dgm:cxn modelId="{23A57967-07AD-47AB-BC8A-03010990D433}" srcId="{B5F21182-CA38-4DEB-8352-F6F3EA9849AC}" destId="{811D220E-0567-49B5-A724-766886C29604}" srcOrd="0" destOrd="0" parTransId="{DAFDB38E-E334-43BD-A013-17C5D84BF986}" sibTransId="{4E50DE30-350D-4857-848C-B9248ED5AA8F}"/>
    <dgm:cxn modelId="{9CD31856-7C5C-4B76-970F-F2A0F424EE61}" type="presOf" srcId="{3E6487F3-7078-40A9-9674-0F5FB7A8727A}" destId="{311F411E-5703-4B03-BD88-502550C79101}" srcOrd="0" destOrd="0" presId="urn:microsoft.com/office/officeart/2009/3/layout/StepUpProcess"/>
    <dgm:cxn modelId="{B997C99B-0E37-4956-8723-7E0B476485A6}" type="presOf" srcId="{9514D788-A9ED-4230-9BF9-0368026FC2A5}" destId="{2F2589DD-5A0B-437E-91CC-B95EB9D02D73}" srcOrd="0" destOrd="0" presId="urn:microsoft.com/office/officeart/2009/3/layout/StepUpProcess"/>
    <dgm:cxn modelId="{6FE3A1B0-2905-4349-A997-52B6AEED3034}" type="presOf" srcId="{811D220E-0567-49B5-A724-766886C29604}" destId="{F1C9AB22-158A-4418-BF9C-BD59C6708F1E}" srcOrd="0" destOrd="0" presId="urn:microsoft.com/office/officeart/2009/3/layout/StepUpProcess"/>
    <dgm:cxn modelId="{54B6E2CB-474E-494D-BE38-CB591472F257}" srcId="{B5F21182-CA38-4DEB-8352-F6F3EA9849AC}" destId="{2203B3A8-D569-42AB-9DE7-246F58991CE3}" srcOrd="1" destOrd="0" parTransId="{1D408D84-1422-483B-9126-E1B85AA1DC46}" sibTransId="{26E34421-C997-47CB-8DDB-A306A3EF0997}"/>
    <dgm:cxn modelId="{1BFE7CDA-445A-4682-964E-B8CA667CAF1F}" srcId="{B5F21182-CA38-4DEB-8352-F6F3EA9849AC}" destId="{3E6487F3-7078-40A9-9674-0F5FB7A8727A}" srcOrd="2" destOrd="0" parTransId="{A5B39498-0873-49F5-9D94-6718BB5345F3}" sibTransId="{437E24B4-9563-4097-92AA-AF68B48FBEE5}"/>
    <dgm:cxn modelId="{C9512ADB-A4B4-4503-9752-363F41B3ED91}" type="presOf" srcId="{41E46E39-B5F2-4CEC-B3A5-55342160571F}" destId="{CD493177-D63C-44F9-85B5-ECA28CAABAC3}" srcOrd="0" destOrd="0" presId="urn:microsoft.com/office/officeart/2009/3/layout/StepUpProcess"/>
    <dgm:cxn modelId="{E326F0D1-7298-431F-94D7-B676F7CAEDAA}" type="presParOf" srcId="{DDB7AF05-C5F1-406D-B1DD-2852D8C24B37}" destId="{E88309FC-9E52-47E4-A6A3-8291D077066D}" srcOrd="0" destOrd="0" presId="urn:microsoft.com/office/officeart/2009/3/layout/StepUpProcess"/>
    <dgm:cxn modelId="{D1F58E0E-B48F-42C2-8301-7FCB90D23A3F}" type="presParOf" srcId="{E88309FC-9E52-47E4-A6A3-8291D077066D}" destId="{740A7BD0-BC17-4719-ACE5-14EB1576182A}" srcOrd="0" destOrd="0" presId="urn:microsoft.com/office/officeart/2009/3/layout/StepUpProcess"/>
    <dgm:cxn modelId="{4083079E-19E3-43DD-A11E-EF09C101E1BB}" type="presParOf" srcId="{E88309FC-9E52-47E4-A6A3-8291D077066D}" destId="{F1C9AB22-158A-4418-BF9C-BD59C6708F1E}" srcOrd="1" destOrd="0" presId="urn:microsoft.com/office/officeart/2009/3/layout/StepUpProcess"/>
    <dgm:cxn modelId="{F5EDEB8C-9107-4E8F-AF3E-E917536B8F3F}" type="presParOf" srcId="{E88309FC-9E52-47E4-A6A3-8291D077066D}" destId="{1F040164-F897-4E21-9B25-D4FE67602EAC}" srcOrd="2" destOrd="0" presId="urn:microsoft.com/office/officeart/2009/3/layout/StepUpProcess"/>
    <dgm:cxn modelId="{2AFE655E-7AF0-40D4-8FE4-C66074D190AD}" type="presParOf" srcId="{DDB7AF05-C5F1-406D-B1DD-2852D8C24B37}" destId="{017AA6CA-8044-4F17-A4FA-E0419A4C2793}" srcOrd="1" destOrd="0" presId="urn:microsoft.com/office/officeart/2009/3/layout/StepUpProcess"/>
    <dgm:cxn modelId="{73C5F240-3045-4D03-A80F-9C2DF11297B0}" type="presParOf" srcId="{017AA6CA-8044-4F17-A4FA-E0419A4C2793}" destId="{850EBDBB-E817-488F-BB8F-43097421C6B0}" srcOrd="0" destOrd="0" presId="urn:microsoft.com/office/officeart/2009/3/layout/StepUpProcess"/>
    <dgm:cxn modelId="{48F96958-4488-464F-8DD7-A6798B2DBF0C}" type="presParOf" srcId="{DDB7AF05-C5F1-406D-B1DD-2852D8C24B37}" destId="{21194119-C149-4907-AF55-1C8E408EC444}" srcOrd="2" destOrd="0" presId="urn:microsoft.com/office/officeart/2009/3/layout/StepUpProcess"/>
    <dgm:cxn modelId="{0F728CE6-399C-45CA-AF68-C573B81268A6}" type="presParOf" srcId="{21194119-C149-4907-AF55-1C8E408EC444}" destId="{5A0706FF-5102-4D98-BA0C-89F576430EC9}" srcOrd="0" destOrd="0" presId="urn:microsoft.com/office/officeart/2009/3/layout/StepUpProcess"/>
    <dgm:cxn modelId="{047097C3-F403-4F3C-ABA0-739E5019310B}" type="presParOf" srcId="{21194119-C149-4907-AF55-1C8E408EC444}" destId="{4390F05D-B8E5-42A5-9F3B-A3AC3600F53E}" srcOrd="1" destOrd="0" presId="urn:microsoft.com/office/officeart/2009/3/layout/StepUpProcess"/>
    <dgm:cxn modelId="{86168A69-BB81-479C-801B-32A18708406A}" type="presParOf" srcId="{21194119-C149-4907-AF55-1C8E408EC444}" destId="{E1A80B52-2240-4443-B6EF-C8F7C7820573}" srcOrd="2" destOrd="0" presId="urn:microsoft.com/office/officeart/2009/3/layout/StepUpProcess"/>
    <dgm:cxn modelId="{E8EA9840-C411-4844-9883-85B7CF056275}" type="presParOf" srcId="{DDB7AF05-C5F1-406D-B1DD-2852D8C24B37}" destId="{7A818988-9FAF-49AC-A138-B9119A307311}" srcOrd="3" destOrd="0" presId="urn:microsoft.com/office/officeart/2009/3/layout/StepUpProcess"/>
    <dgm:cxn modelId="{29C57023-D892-4252-B424-22484028ABA1}" type="presParOf" srcId="{7A818988-9FAF-49AC-A138-B9119A307311}" destId="{3703DB2F-E493-4E09-89A0-C7D1B54927B1}" srcOrd="0" destOrd="0" presId="urn:microsoft.com/office/officeart/2009/3/layout/StepUpProcess"/>
    <dgm:cxn modelId="{4E9EB43B-6416-4921-8EB9-30B7B2B069EB}" type="presParOf" srcId="{DDB7AF05-C5F1-406D-B1DD-2852D8C24B37}" destId="{BB855CD4-A932-49CD-B1E2-8285142ACCA1}" srcOrd="4" destOrd="0" presId="urn:microsoft.com/office/officeart/2009/3/layout/StepUpProcess"/>
    <dgm:cxn modelId="{B1EA9FD2-ACEE-4654-BE86-36A2E78BEBB0}" type="presParOf" srcId="{BB855CD4-A932-49CD-B1E2-8285142ACCA1}" destId="{6A45470B-899D-4CE3-B5DB-1135E2DFEA1C}" srcOrd="0" destOrd="0" presId="urn:microsoft.com/office/officeart/2009/3/layout/StepUpProcess"/>
    <dgm:cxn modelId="{6839578B-AEE5-4F60-B822-77BB87DBC94B}" type="presParOf" srcId="{BB855CD4-A932-49CD-B1E2-8285142ACCA1}" destId="{311F411E-5703-4B03-BD88-502550C79101}" srcOrd="1" destOrd="0" presId="urn:microsoft.com/office/officeart/2009/3/layout/StepUpProcess"/>
    <dgm:cxn modelId="{548790C2-E60A-40A6-94ED-FC6F705624BA}" type="presParOf" srcId="{BB855CD4-A932-49CD-B1E2-8285142ACCA1}" destId="{79155CE2-7714-4E90-A5E9-6E97756BF73D}" srcOrd="2" destOrd="0" presId="urn:microsoft.com/office/officeart/2009/3/layout/StepUpProcess"/>
    <dgm:cxn modelId="{BC506F86-38D2-41B0-802D-506CD8DD73DC}" type="presParOf" srcId="{DDB7AF05-C5F1-406D-B1DD-2852D8C24B37}" destId="{42565418-1FC4-4574-A7CC-D8D8D08E1E5F}" srcOrd="5" destOrd="0" presId="urn:microsoft.com/office/officeart/2009/3/layout/StepUpProcess"/>
    <dgm:cxn modelId="{ADE127E8-8851-45E6-89CC-D3D02AB098B8}" type="presParOf" srcId="{42565418-1FC4-4574-A7CC-D8D8D08E1E5F}" destId="{3B2EC22A-ABB0-4733-B22B-1DB1BD4710A6}" srcOrd="0" destOrd="0" presId="urn:microsoft.com/office/officeart/2009/3/layout/StepUpProcess"/>
    <dgm:cxn modelId="{23C838FE-9DEF-4B84-8247-F856A091C012}" type="presParOf" srcId="{DDB7AF05-C5F1-406D-B1DD-2852D8C24B37}" destId="{477EB7A8-2BC1-42F7-95C6-13E40E8EEB4E}" srcOrd="6" destOrd="0" presId="urn:microsoft.com/office/officeart/2009/3/layout/StepUpProcess"/>
    <dgm:cxn modelId="{3B60628F-8D56-4726-BDFE-B68D917DAD35}" type="presParOf" srcId="{477EB7A8-2BC1-42F7-95C6-13E40E8EEB4E}" destId="{3C71F73E-0A71-449D-8C0F-58FA7248914D}" srcOrd="0" destOrd="0" presId="urn:microsoft.com/office/officeart/2009/3/layout/StepUpProcess"/>
    <dgm:cxn modelId="{DE35AC72-6284-41EB-BEB6-B99A3FD92329}" type="presParOf" srcId="{477EB7A8-2BC1-42F7-95C6-13E40E8EEB4E}" destId="{CD493177-D63C-44F9-85B5-ECA28CAABAC3}" srcOrd="1" destOrd="0" presId="urn:microsoft.com/office/officeart/2009/3/layout/StepUpProcess"/>
    <dgm:cxn modelId="{76EEF65F-FEAE-4754-8DA1-C2D592E3D156}" type="presParOf" srcId="{477EB7A8-2BC1-42F7-95C6-13E40E8EEB4E}" destId="{1FA9FAB7-66EF-485E-90DB-37529971BA37}" srcOrd="2" destOrd="0" presId="urn:microsoft.com/office/officeart/2009/3/layout/StepUpProcess"/>
    <dgm:cxn modelId="{DDD86511-87CC-4DCC-A60C-FD669A3EADEF}" type="presParOf" srcId="{DDB7AF05-C5F1-406D-B1DD-2852D8C24B37}" destId="{4A985A2B-1AC4-48F8-A553-28D52F86D182}" srcOrd="7" destOrd="0" presId="urn:microsoft.com/office/officeart/2009/3/layout/StepUpProcess"/>
    <dgm:cxn modelId="{49ECE96B-246A-4E53-9432-53676F429510}" type="presParOf" srcId="{4A985A2B-1AC4-48F8-A553-28D52F86D182}" destId="{7F2B70B7-C595-44B2-BCAA-8B305603A8FB}" srcOrd="0" destOrd="0" presId="urn:microsoft.com/office/officeart/2009/3/layout/StepUpProcess"/>
    <dgm:cxn modelId="{206523E1-459F-423E-BF1B-1C541AA5CD6D}" type="presParOf" srcId="{DDB7AF05-C5F1-406D-B1DD-2852D8C24B37}" destId="{F11722EE-0942-4EEC-8984-66EFA5C966C8}" srcOrd="8" destOrd="0" presId="urn:microsoft.com/office/officeart/2009/3/layout/StepUpProcess"/>
    <dgm:cxn modelId="{7E77FD7E-41A5-44D8-A88F-96C4DE0E7411}" type="presParOf" srcId="{F11722EE-0942-4EEC-8984-66EFA5C966C8}" destId="{C1AB4F67-5EA2-484D-8C56-B6A1E307871B}" srcOrd="0" destOrd="0" presId="urn:microsoft.com/office/officeart/2009/3/layout/StepUpProcess"/>
    <dgm:cxn modelId="{BE79E58D-71B2-4C8C-BC63-6B990041F2FA}" type="presParOf" srcId="{F11722EE-0942-4EEC-8984-66EFA5C966C8}" destId="{F0701FD3-EE0E-403D-81E7-4158CA7D141A}" srcOrd="1" destOrd="0" presId="urn:microsoft.com/office/officeart/2009/3/layout/StepUpProcess"/>
    <dgm:cxn modelId="{441A9EC8-FF8C-4020-B8E8-BEDF88B59D46}" type="presParOf" srcId="{F11722EE-0942-4EEC-8984-66EFA5C966C8}" destId="{B53D3DC6-17A6-434E-8FF7-AF53FBB55C19}" srcOrd="2" destOrd="0" presId="urn:microsoft.com/office/officeart/2009/3/layout/StepUpProcess"/>
    <dgm:cxn modelId="{2D34B3BC-CEB3-4A65-A9D5-D484048F08A5}" type="presParOf" srcId="{DDB7AF05-C5F1-406D-B1DD-2852D8C24B37}" destId="{3367B46B-034D-4ADB-A139-F44B08643D49}" srcOrd="9" destOrd="0" presId="urn:microsoft.com/office/officeart/2009/3/layout/StepUpProcess"/>
    <dgm:cxn modelId="{F803D182-0FA3-4580-94FE-A431F77AFA33}" type="presParOf" srcId="{3367B46B-034D-4ADB-A139-F44B08643D49}" destId="{FD5D4E1B-9E69-4090-9560-406D9609CD56}" srcOrd="0" destOrd="0" presId="urn:microsoft.com/office/officeart/2009/3/layout/StepUpProcess"/>
    <dgm:cxn modelId="{A10438CE-6108-440B-9B27-6297B681B7A4}" type="presParOf" srcId="{DDB7AF05-C5F1-406D-B1DD-2852D8C24B37}" destId="{3AC49733-7834-4411-A188-E8C216586DBF}" srcOrd="10" destOrd="0" presId="urn:microsoft.com/office/officeart/2009/3/layout/StepUpProcess"/>
    <dgm:cxn modelId="{91740E30-3B32-410D-908D-2B66935CA169}" type="presParOf" srcId="{3AC49733-7834-4411-A188-E8C216586DBF}" destId="{C8BD03CA-E583-4B07-B542-ECA8E0DA52F7}" srcOrd="0" destOrd="0" presId="urn:microsoft.com/office/officeart/2009/3/layout/StepUpProcess"/>
    <dgm:cxn modelId="{A43C47DD-43D8-49B5-AB91-B39D60BF875B}" type="presParOf" srcId="{3AC49733-7834-4411-A188-E8C216586DBF}" destId="{2F2589DD-5A0B-437E-91CC-B95EB9D02D7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50BF9-01C9-4292-A918-4309727A6B57}">
      <dsp:nvSpPr>
        <dsp:cNvPr id="0" name=""/>
        <dsp:cNvSpPr/>
      </dsp:nvSpPr>
      <dsp:spPr>
        <a:xfrm>
          <a:off x="4651564" y="1474"/>
          <a:ext cx="1388682" cy="6943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EG" sz="1600" b="0" kern="120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6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عدم القدرة علي تحمل الأخطاء الصغيرة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671901" y="21811"/>
        <a:ext cx="1348008" cy="653667"/>
      </dsp:txXfrm>
    </dsp:sp>
    <dsp:sp modelId="{3A73BBB4-EE8B-4F7F-B4A3-BCB6488D4636}">
      <dsp:nvSpPr>
        <dsp:cNvPr id="0" name=""/>
        <dsp:cNvSpPr/>
      </dsp:nvSpPr>
      <dsp:spPr>
        <a:xfrm rot="2160000">
          <a:off x="5911734" y="902171"/>
          <a:ext cx="726555" cy="24301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84640" y="950775"/>
        <a:ext cx="580743" cy="145811"/>
      </dsp:txXfrm>
    </dsp:sp>
    <dsp:sp modelId="{8D438F0B-5389-4ABD-B895-6523672C5CF1}">
      <dsp:nvSpPr>
        <dsp:cNvPr id="0" name=""/>
        <dsp:cNvSpPr/>
      </dsp:nvSpPr>
      <dsp:spPr>
        <a:xfrm>
          <a:off x="6509776" y="1351545"/>
          <a:ext cx="1388682" cy="694341"/>
        </a:xfrm>
        <a:prstGeom prst="roundRect">
          <a:avLst>
            <a:gd name="adj" fmla="val 10000"/>
          </a:avLst>
        </a:prstGeom>
        <a:solidFill>
          <a:schemeClr val="accent5">
            <a:hueOff val="4752235"/>
            <a:satOff val="-6665"/>
            <a:lumOff val="-68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EG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6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الغضب السريع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530113" y="1371882"/>
        <a:ext cx="1348008" cy="653667"/>
      </dsp:txXfrm>
    </dsp:sp>
    <dsp:sp modelId="{B90E2C66-99AB-43A3-9BE3-0740E0D4C58A}">
      <dsp:nvSpPr>
        <dsp:cNvPr id="0" name=""/>
        <dsp:cNvSpPr/>
      </dsp:nvSpPr>
      <dsp:spPr>
        <a:xfrm rot="6480000">
          <a:off x="6485953" y="2669435"/>
          <a:ext cx="726555" cy="24301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4752235"/>
            <a:satOff val="-6665"/>
            <a:lumOff val="-68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6558859" y="2718039"/>
        <a:ext cx="580743" cy="145811"/>
      </dsp:txXfrm>
    </dsp:sp>
    <dsp:sp modelId="{B1B52DC5-72AC-4425-BF1E-3E0D1AC1F7D2}">
      <dsp:nvSpPr>
        <dsp:cNvPr id="0" name=""/>
        <dsp:cNvSpPr/>
      </dsp:nvSpPr>
      <dsp:spPr>
        <a:xfrm>
          <a:off x="5800003" y="3536004"/>
          <a:ext cx="1388682" cy="694341"/>
        </a:xfrm>
        <a:prstGeom prst="roundRect">
          <a:avLst>
            <a:gd name="adj" fmla="val 10000"/>
          </a:avLst>
        </a:prstGeom>
        <a:solidFill>
          <a:schemeClr val="accent5">
            <a:hueOff val="9504470"/>
            <a:satOff val="-13330"/>
            <a:lumOff val="-137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6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ارهاق العمل</a:t>
          </a:r>
          <a:endParaRPr lang="en-US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20340" y="3556341"/>
        <a:ext cx="1348008" cy="653667"/>
      </dsp:txXfrm>
    </dsp:sp>
    <dsp:sp modelId="{0FC505C0-D33F-4285-9085-6CAA5CD26F7C}">
      <dsp:nvSpPr>
        <dsp:cNvPr id="0" name=""/>
        <dsp:cNvSpPr/>
      </dsp:nvSpPr>
      <dsp:spPr>
        <a:xfrm rot="10800000">
          <a:off x="4982628" y="3761665"/>
          <a:ext cx="726555" cy="24301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9504470"/>
            <a:satOff val="-13330"/>
            <a:lumOff val="-137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5055534" y="3810269"/>
        <a:ext cx="580743" cy="145811"/>
      </dsp:txXfrm>
    </dsp:sp>
    <dsp:sp modelId="{F00CD3A0-E4F1-466D-B8D3-047BDF8A9F59}">
      <dsp:nvSpPr>
        <dsp:cNvPr id="0" name=""/>
        <dsp:cNvSpPr/>
      </dsp:nvSpPr>
      <dsp:spPr>
        <a:xfrm>
          <a:off x="3503126" y="3536004"/>
          <a:ext cx="1388682" cy="694341"/>
        </a:xfrm>
        <a:prstGeom prst="roundRect">
          <a:avLst>
            <a:gd name="adj" fmla="val 10000"/>
          </a:avLst>
        </a:prstGeom>
        <a:solidFill>
          <a:schemeClr val="accent5">
            <a:hueOff val="14256705"/>
            <a:satOff val="-19995"/>
            <a:lumOff val="-206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EG" sz="1600" b="0" kern="120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6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الشعور بالخزي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523463" y="3556341"/>
        <a:ext cx="1348008" cy="653667"/>
      </dsp:txXfrm>
    </dsp:sp>
    <dsp:sp modelId="{719425B9-1D4E-4FCA-896A-280CB82FC80C}">
      <dsp:nvSpPr>
        <dsp:cNvPr id="0" name=""/>
        <dsp:cNvSpPr/>
      </dsp:nvSpPr>
      <dsp:spPr>
        <a:xfrm rot="15120000">
          <a:off x="3479303" y="2669435"/>
          <a:ext cx="726555" cy="24301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14256705"/>
            <a:satOff val="-19995"/>
            <a:lumOff val="-206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552209" y="2718039"/>
        <a:ext cx="580743" cy="145811"/>
      </dsp:txXfrm>
    </dsp:sp>
    <dsp:sp modelId="{6B69B942-31CC-44C6-9C6A-6F3C6E98CB54}">
      <dsp:nvSpPr>
        <dsp:cNvPr id="0" name=""/>
        <dsp:cNvSpPr/>
      </dsp:nvSpPr>
      <dsp:spPr>
        <a:xfrm>
          <a:off x="2793352" y="1351545"/>
          <a:ext cx="1388682" cy="694341"/>
        </a:xfrm>
        <a:prstGeom prst="roundRect">
          <a:avLst>
            <a:gd name="adj" fmla="val 10000"/>
          </a:avLst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6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التغيير الضار في الشخصية او أسلوب التعامل</a:t>
          </a:r>
          <a:endParaRPr lang="en-US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13689" y="1371882"/>
        <a:ext cx="1348008" cy="653667"/>
      </dsp:txXfrm>
    </dsp:sp>
    <dsp:sp modelId="{BAE48B51-8FC8-4333-A00F-0B96AA1540D3}">
      <dsp:nvSpPr>
        <dsp:cNvPr id="0" name=""/>
        <dsp:cNvSpPr/>
      </dsp:nvSpPr>
      <dsp:spPr>
        <a:xfrm rot="19440000">
          <a:off x="4053522" y="902171"/>
          <a:ext cx="726555" cy="24301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126428" y="950775"/>
        <a:ext cx="580743" cy="145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10C22-4F5A-4F30-803A-C5ECD7ECA070}">
      <dsp:nvSpPr>
        <dsp:cNvPr id="0" name=""/>
        <dsp:cNvSpPr/>
      </dsp:nvSpPr>
      <dsp:spPr>
        <a:xfrm>
          <a:off x="4707033" y="1325"/>
          <a:ext cx="1277744" cy="12777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EG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6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الشعور بعدم تقدير الذات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94154" y="188446"/>
        <a:ext cx="903502" cy="903502"/>
      </dsp:txXfrm>
    </dsp:sp>
    <dsp:sp modelId="{A9FDEA27-66E3-4277-BD95-77E8CE37E7CF}">
      <dsp:nvSpPr>
        <dsp:cNvPr id="0" name=""/>
        <dsp:cNvSpPr/>
      </dsp:nvSpPr>
      <dsp:spPr>
        <a:xfrm rot="2160000">
          <a:off x="5944309" y="982605"/>
          <a:ext cx="339310" cy="4312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54029" y="1038937"/>
        <a:ext cx="237517" cy="258742"/>
      </dsp:txXfrm>
    </dsp:sp>
    <dsp:sp modelId="{6DF3512F-1EE8-4FC8-9389-AB5C8C52D658}">
      <dsp:nvSpPr>
        <dsp:cNvPr id="0" name=""/>
        <dsp:cNvSpPr/>
      </dsp:nvSpPr>
      <dsp:spPr>
        <a:xfrm>
          <a:off x="6258690" y="1128669"/>
          <a:ext cx="1277744" cy="1277744"/>
        </a:xfrm>
        <a:prstGeom prst="ellipse">
          <a:avLst/>
        </a:prstGeom>
        <a:solidFill>
          <a:schemeClr val="accent5">
            <a:hueOff val="4752235"/>
            <a:satOff val="-6665"/>
            <a:lumOff val="-68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EG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6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تقلبات المزاج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445811" y="1315790"/>
        <a:ext cx="903502" cy="903502"/>
      </dsp:txXfrm>
    </dsp:sp>
    <dsp:sp modelId="{60E1E45C-0239-403B-BE26-BE38155410A9}">
      <dsp:nvSpPr>
        <dsp:cNvPr id="0" name=""/>
        <dsp:cNvSpPr/>
      </dsp:nvSpPr>
      <dsp:spPr>
        <a:xfrm rot="6480000">
          <a:off x="6434534" y="2454830"/>
          <a:ext cx="339310" cy="4312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4752235"/>
            <a:satOff val="-6665"/>
            <a:lumOff val="-68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6501158" y="2492673"/>
        <a:ext cx="237517" cy="258742"/>
      </dsp:txXfrm>
    </dsp:sp>
    <dsp:sp modelId="{2F00D579-F837-4574-8483-F1F5D33DB836}">
      <dsp:nvSpPr>
        <dsp:cNvPr id="0" name=""/>
        <dsp:cNvSpPr/>
      </dsp:nvSpPr>
      <dsp:spPr>
        <a:xfrm>
          <a:off x="5666010" y="2952751"/>
          <a:ext cx="1277744" cy="1277744"/>
        </a:xfrm>
        <a:prstGeom prst="ellipse">
          <a:avLst/>
        </a:prstGeom>
        <a:solidFill>
          <a:schemeClr val="accent5">
            <a:hueOff val="9504470"/>
            <a:satOff val="-13330"/>
            <a:lumOff val="-137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6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اضطراب تبدد الشخصية</a:t>
          </a:r>
          <a:endParaRPr lang="en-US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53131" y="3139872"/>
        <a:ext cx="903502" cy="903502"/>
      </dsp:txXfrm>
    </dsp:sp>
    <dsp:sp modelId="{A444A881-5A93-49DA-8AF4-F513B53EB82F}">
      <dsp:nvSpPr>
        <dsp:cNvPr id="0" name=""/>
        <dsp:cNvSpPr/>
      </dsp:nvSpPr>
      <dsp:spPr>
        <a:xfrm rot="10800000">
          <a:off x="5185853" y="3376004"/>
          <a:ext cx="339310" cy="4312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9504470"/>
            <a:satOff val="-13330"/>
            <a:lumOff val="-137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5287646" y="3462252"/>
        <a:ext cx="237517" cy="258742"/>
      </dsp:txXfrm>
    </dsp:sp>
    <dsp:sp modelId="{50FA2EA5-A8F6-47A3-A897-5988BF79E615}">
      <dsp:nvSpPr>
        <dsp:cNvPr id="0" name=""/>
        <dsp:cNvSpPr/>
      </dsp:nvSpPr>
      <dsp:spPr>
        <a:xfrm>
          <a:off x="3748057" y="2952751"/>
          <a:ext cx="1277744" cy="1277744"/>
        </a:xfrm>
        <a:prstGeom prst="ellipse">
          <a:avLst/>
        </a:prstGeom>
        <a:solidFill>
          <a:schemeClr val="accent5">
            <a:hueOff val="14256705"/>
            <a:satOff val="-19995"/>
            <a:lumOff val="-206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EG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6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عقدة الذنب والتأنيب الدائم للنفس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935178" y="3139872"/>
        <a:ext cx="903502" cy="903502"/>
      </dsp:txXfrm>
    </dsp:sp>
    <dsp:sp modelId="{FB556F34-7CA0-44BB-B949-767B76347871}">
      <dsp:nvSpPr>
        <dsp:cNvPr id="0" name=""/>
        <dsp:cNvSpPr/>
      </dsp:nvSpPr>
      <dsp:spPr>
        <a:xfrm rot="15120000">
          <a:off x="3923901" y="2473096"/>
          <a:ext cx="339310" cy="4312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4256705"/>
            <a:satOff val="-19995"/>
            <a:lumOff val="-206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990525" y="2607749"/>
        <a:ext cx="237517" cy="258742"/>
      </dsp:txXfrm>
    </dsp:sp>
    <dsp:sp modelId="{66C00DAB-81F7-40EB-AAB6-DB2717B1614C}">
      <dsp:nvSpPr>
        <dsp:cNvPr id="0" name=""/>
        <dsp:cNvSpPr/>
      </dsp:nvSpPr>
      <dsp:spPr>
        <a:xfrm>
          <a:off x="3155377" y="1128669"/>
          <a:ext cx="1277744" cy="1277744"/>
        </a:xfrm>
        <a:prstGeom prst="ellipse">
          <a:avLst/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6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العاطفة الزائدة عن اللازم</a:t>
          </a:r>
          <a:endParaRPr lang="en-US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42498" y="1315790"/>
        <a:ext cx="903502" cy="903502"/>
      </dsp:txXfrm>
    </dsp:sp>
    <dsp:sp modelId="{23233F74-CACD-4A08-B11E-03DDF8BF6112}">
      <dsp:nvSpPr>
        <dsp:cNvPr id="0" name=""/>
        <dsp:cNvSpPr/>
      </dsp:nvSpPr>
      <dsp:spPr>
        <a:xfrm rot="19440000">
          <a:off x="4392653" y="993894"/>
          <a:ext cx="339310" cy="4312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02373" y="1110058"/>
        <a:ext cx="237517" cy="258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C971D-7C8F-4885-8476-7217B815B462}">
      <dsp:nvSpPr>
        <dsp:cNvPr id="0" name=""/>
        <dsp:cNvSpPr/>
      </dsp:nvSpPr>
      <dsp:spPr>
        <a:xfrm>
          <a:off x="5158898" y="1309052"/>
          <a:ext cx="2057082" cy="2057082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6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أعراض جسدية</a:t>
          </a:r>
          <a:endParaRPr lang="en-US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72463" y="1790914"/>
        <a:ext cx="1229952" cy="1057382"/>
      </dsp:txXfrm>
    </dsp:sp>
    <dsp:sp modelId="{24C44A65-0497-4B15-ADC1-B4933F7A9862}">
      <dsp:nvSpPr>
        <dsp:cNvPr id="0" name=""/>
        <dsp:cNvSpPr/>
      </dsp:nvSpPr>
      <dsp:spPr>
        <a:xfrm>
          <a:off x="3962050" y="822832"/>
          <a:ext cx="1496060" cy="1496060"/>
        </a:xfrm>
        <a:prstGeom prst="gear6">
          <a:avLst/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6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 أسباب وراثية</a:t>
          </a:r>
          <a:endParaRPr lang="en-US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38688" y="1201746"/>
        <a:ext cx="742784" cy="738232"/>
      </dsp:txXfrm>
    </dsp:sp>
    <dsp:sp modelId="{F2D4EDD5-43A9-40D3-8400-D48F590BC38C}">
      <dsp:nvSpPr>
        <dsp:cNvPr id="0" name=""/>
        <dsp:cNvSpPr/>
      </dsp:nvSpPr>
      <dsp:spPr>
        <a:xfrm>
          <a:off x="5241696" y="965266"/>
          <a:ext cx="2530211" cy="2530211"/>
        </a:xfrm>
        <a:prstGeom prst="circularArrow">
          <a:avLst>
            <a:gd name="adj1" fmla="val 4878"/>
            <a:gd name="adj2" fmla="val 312630"/>
            <a:gd name="adj3" fmla="val 3106742"/>
            <a:gd name="adj4" fmla="val 15270910"/>
            <a:gd name="adj5" fmla="val 569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76865-C9AC-41E9-966D-38D5BC92ABE6}">
      <dsp:nvSpPr>
        <dsp:cNvPr id="0" name=""/>
        <dsp:cNvSpPr/>
      </dsp:nvSpPr>
      <dsp:spPr>
        <a:xfrm>
          <a:off x="3697101" y="493760"/>
          <a:ext cx="1913086" cy="191308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88CB2-3CB4-471F-8D16-14B69D04C647}">
      <dsp:nvSpPr>
        <dsp:cNvPr id="0" name=""/>
        <dsp:cNvSpPr/>
      </dsp:nvSpPr>
      <dsp:spPr>
        <a:xfrm>
          <a:off x="5846399" y="31546"/>
          <a:ext cx="1046732" cy="104673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EG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6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الشعور بالإحباط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46399" y="31546"/>
        <a:ext cx="1046732" cy="1046732"/>
      </dsp:txXfrm>
    </dsp:sp>
    <dsp:sp modelId="{9FFB0FF9-5E71-4BBF-9428-CD12E11DCB3A}">
      <dsp:nvSpPr>
        <dsp:cNvPr id="0" name=""/>
        <dsp:cNvSpPr/>
      </dsp:nvSpPr>
      <dsp:spPr>
        <a:xfrm>
          <a:off x="3382890" y="1118"/>
          <a:ext cx="3926031" cy="3926031"/>
        </a:xfrm>
        <a:prstGeom prst="circularArrow">
          <a:avLst>
            <a:gd name="adj1" fmla="val 5199"/>
            <a:gd name="adj2" fmla="val 335826"/>
            <a:gd name="adj3" fmla="val 21293597"/>
            <a:gd name="adj4" fmla="val 19765927"/>
            <a:gd name="adj5" fmla="val 606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36AEED-52D8-4E67-B6BD-83DD04DD16AB}">
      <dsp:nvSpPr>
        <dsp:cNvPr id="0" name=""/>
        <dsp:cNvSpPr/>
      </dsp:nvSpPr>
      <dsp:spPr>
        <a:xfrm>
          <a:off x="6479179" y="1979042"/>
          <a:ext cx="1046732" cy="104673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EG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6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سيطرة الشعور بالوهم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479179" y="1979042"/>
        <a:ext cx="1046732" cy="1046732"/>
      </dsp:txXfrm>
    </dsp:sp>
    <dsp:sp modelId="{C3372D05-3327-418E-83F5-D3E274A6EBC0}">
      <dsp:nvSpPr>
        <dsp:cNvPr id="0" name=""/>
        <dsp:cNvSpPr/>
      </dsp:nvSpPr>
      <dsp:spPr>
        <a:xfrm>
          <a:off x="3382890" y="1118"/>
          <a:ext cx="3926031" cy="3926031"/>
        </a:xfrm>
        <a:prstGeom prst="circularArrow">
          <a:avLst>
            <a:gd name="adj1" fmla="val 5199"/>
            <a:gd name="adj2" fmla="val 335826"/>
            <a:gd name="adj3" fmla="val 4015067"/>
            <a:gd name="adj4" fmla="val 2253094"/>
            <a:gd name="adj5" fmla="val 6065"/>
          </a:avLst>
        </a:prstGeom>
        <a:solidFill>
          <a:schemeClr val="accent5">
            <a:hueOff val="4752235"/>
            <a:satOff val="-6665"/>
            <a:lumOff val="-68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7EDD4F-7ADA-4E67-8FDA-D13359DBF5EA}">
      <dsp:nvSpPr>
        <dsp:cNvPr id="0" name=""/>
        <dsp:cNvSpPr/>
      </dsp:nvSpPr>
      <dsp:spPr>
        <a:xfrm>
          <a:off x="4822539" y="3182661"/>
          <a:ext cx="1046732" cy="104673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6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انخفاض الطاقة والالتزام</a:t>
          </a:r>
          <a:endParaRPr lang="en-US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22539" y="3182661"/>
        <a:ext cx="1046732" cy="1046732"/>
      </dsp:txXfrm>
    </dsp:sp>
    <dsp:sp modelId="{594E9E1F-422B-4B3C-9E5E-9E873187A3FD}">
      <dsp:nvSpPr>
        <dsp:cNvPr id="0" name=""/>
        <dsp:cNvSpPr/>
      </dsp:nvSpPr>
      <dsp:spPr>
        <a:xfrm>
          <a:off x="3382890" y="1118"/>
          <a:ext cx="3926031" cy="3926031"/>
        </a:xfrm>
        <a:prstGeom prst="circularArrow">
          <a:avLst>
            <a:gd name="adj1" fmla="val 5199"/>
            <a:gd name="adj2" fmla="val 335826"/>
            <a:gd name="adj3" fmla="val 8211080"/>
            <a:gd name="adj4" fmla="val 6449108"/>
            <a:gd name="adj5" fmla="val 6065"/>
          </a:avLst>
        </a:prstGeom>
        <a:solidFill>
          <a:schemeClr val="accent5">
            <a:hueOff val="9504470"/>
            <a:satOff val="-13330"/>
            <a:lumOff val="-137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2A6282-1C42-4A31-8FCA-9D0ADDCA4776}">
      <dsp:nvSpPr>
        <dsp:cNvPr id="0" name=""/>
        <dsp:cNvSpPr/>
      </dsp:nvSpPr>
      <dsp:spPr>
        <a:xfrm>
          <a:off x="3165900" y="1979042"/>
          <a:ext cx="1046732" cy="104673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EG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6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فقدان الحماس والبدء بالسخرية من الآخرين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165900" y="1979042"/>
        <a:ext cx="1046732" cy="1046732"/>
      </dsp:txXfrm>
    </dsp:sp>
    <dsp:sp modelId="{97455380-3BA6-4373-9EA0-A2C5A2DE173A}">
      <dsp:nvSpPr>
        <dsp:cNvPr id="0" name=""/>
        <dsp:cNvSpPr/>
      </dsp:nvSpPr>
      <dsp:spPr>
        <a:xfrm>
          <a:off x="3382890" y="1118"/>
          <a:ext cx="3926031" cy="3926031"/>
        </a:xfrm>
        <a:prstGeom prst="circularArrow">
          <a:avLst>
            <a:gd name="adj1" fmla="val 5199"/>
            <a:gd name="adj2" fmla="val 335826"/>
            <a:gd name="adj3" fmla="val 12298247"/>
            <a:gd name="adj4" fmla="val 10770577"/>
            <a:gd name="adj5" fmla="val 6065"/>
          </a:avLst>
        </a:prstGeom>
        <a:solidFill>
          <a:schemeClr val="accent5">
            <a:hueOff val="14256705"/>
            <a:satOff val="-19995"/>
            <a:lumOff val="-206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104851-A61B-4BFA-BDF3-BB9B09CED213}">
      <dsp:nvSpPr>
        <dsp:cNvPr id="0" name=""/>
        <dsp:cNvSpPr/>
      </dsp:nvSpPr>
      <dsp:spPr>
        <a:xfrm>
          <a:off x="3798680" y="31546"/>
          <a:ext cx="1046732" cy="104673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6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اليأس والاستسلام</a:t>
          </a:r>
        </a:p>
      </dsp:txBody>
      <dsp:txXfrm>
        <a:off x="3798680" y="31546"/>
        <a:ext cx="1046732" cy="1046732"/>
      </dsp:txXfrm>
    </dsp:sp>
    <dsp:sp modelId="{553E7918-CF05-4FDB-A968-7D53FE9B5561}">
      <dsp:nvSpPr>
        <dsp:cNvPr id="0" name=""/>
        <dsp:cNvSpPr/>
      </dsp:nvSpPr>
      <dsp:spPr>
        <a:xfrm>
          <a:off x="3382890" y="1118"/>
          <a:ext cx="3926031" cy="3926031"/>
        </a:xfrm>
        <a:prstGeom prst="circularArrow">
          <a:avLst>
            <a:gd name="adj1" fmla="val 5199"/>
            <a:gd name="adj2" fmla="val 335826"/>
            <a:gd name="adj3" fmla="val 16866054"/>
            <a:gd name="adj4" fmla="val 15198120"/>
            <a:gd name="adj5" fmla="val 6065"/>
          </a:avLst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32BF0-AA8B-4CDF-A893-EA58180FF574}">
      <dsp:nvSpPr>
        <dsp:cNvPr id="0" name=""/>
        <dsp:cNvSpPr/>
      </dsp:nvSpPr>
      <dsp:spPr>
        <a:xfrm>
          <a:off x="801844" y="0"/>
          <a:ext cx="9087575" cy="3739896"/>
        </a:xfrm>
        <a:prstGeom prst="right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2427E22-F1CA-4C61-A969-719C42812E9F}">
      <dsp:nvSpPr>
        <dsp:cNvPr id="0" name=""/>
        <dsp:cNvSpPr/>
      </dsp:nvSpPr>
      <dsp:spPr>
        <a:xfrm>
          <a:off x="2523" y="1121968"/>
          <a:ext cx="1708169" cy="149595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200" kern="1200"/>
            <a:t>ضبط الاندفاعات الذاتية</a:t>
          </a:r>
          <a:endParaRPr lang="en-US" sz="2200" kern="1200"/>
        </a:p>
      </dsp:txBody>
      <dsp:txXfrm>
        <a:off x="75550" y="1194995"/>
        <a:ext cx="1562115" cy="1349904"/>
      </dsp:txXfrm>
    </dsp:sp>
    <dsp:sp modelId="{295231D3-3631-4C8D-AC82-0C22DDB038F8}">
      <dsp:nvSpPr>
        <dsp:cNvPr id="0" name=""/>
        <dsp:cNvSpPr/>
      </dsp:nvSpPr>
      <dsp:spPr>
        <a:xfrm>
          <a:off x="1798133" y="1121968"/>
          <a:ext cx="1708169" cy="1495958"/>
        </a:xfrm>
        <a:prstGeom prst="roundRect">
          <a:avLst/>
        </a:prstGeom>
        <a:gradFill rotWithShape="0">
          <a:gsLst>
            <a:gs pos="0">
              <a:schemeClr val="accent5">
                <a:hueOff val="3801788"/>
                <a:satOff val="-5332"/>
                <a:lumOff val="-5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801788"/>
                <a:satOff val="-5332"/>
                <a:lumOff val="-5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801788"/>
                <a:satOff val="-5332"/>
                <a:lumOff val="-5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200" kern="1200"/>
            <a:t>الوعي بالانفعالات والمشاعر وتنظيمها</a:t>
          </a:r>
          <a:endParaRPr lang="en-US" sz="2200" kern="1200"/>
        </a:p>
      </dsp:txBody>
      <dsp:txXfrm>
        <a:off x="1871160" y="1194995"/>
        <a:ext cx="1562115" cy="1349904"/>
      </dsp:txXfrm>
    </dsp:sp>
    <dsp:sp modelId="{B88C87A5-0C73-4E96-8D59-A4B13A339B65}">
      <dsp:nvSpPr>
        <dsp:cNvPr id="0" name=""/>
        <dsp:cNvSpPr/>
      </dsp:nvSpPr>
      <dsp:spPr>
        <a:xfrm>
          <a:off x="3593743" y="1121968"/>
          <a:ext cx="1708169" cy="1495958"/>
        </a:xfrm>
        <a:prstGeom prst="roundRect">
          <a:avLst/>
        </a:prstGeom>
        <a:gradFill rotWithShape="0">
          <a:gsLst>
            <a:gs pos="0">
              <a:schemeClr val="accent5">
                <a:hueOff val="7603576"/>
                <a:satOff val="-10664"/>
                <a:lumOff val="-10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7603576"/>
                <a:satOff val="-10664"/>
                <a:lumOff val="-10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7603576"/>
                <a:satOff val="-10664"/>
                <a:lumOff val="-10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200" kern="1200"/>
            <a:t>التحليل السلبي</a:t>
          </a:r>
          <a:endParaRPr lang="en-US" sz="2200" kern="1200"/>
        </a:p>
      </dsp:txBody>
      <dsp:txXfrm>
        <a:off x="3666770" y="1194995"/>
        <a:ext cx="1562115" cy="1349904"/>
      </dsp:txXfrm>
    </dsp:sp>
    <dsp:sp modelId="{FE3C3907-B86F-4B1C-BD28-1857D1E4C730}">
      <dsp:nvSpPr>
        <dsp:cNvPr id="0" name=""/>
        <dsp:cNvSpPr/>
      </dsp:nvSpPr>
      <dsp:spPr>
        <a:xfrm>
          <a:off x="5389352" y="1121968"/>
          <a:ext cx="1708169" cy="1495958"/>
        </a:xfrm>
        <a:prstGeom prst="roundRect">
          <a:avLst/>
        </a:prstGeom>
        <a:gradFill rotWithShape="0">
          <a:gsLst>
            <a:gs pos="0">
              <a:schemeClr val="accent5">
                <a:hueOff val="11405365"/>
                <a:satOff val="-15996"/>
                <a:lumOff val="-16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1405365"/>
                <a:satOff val="-15996"/>
                <a:lumOff val="-16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1405365"/>
                <a:satOff val="-15996"/>
                <a:lumOff val="-16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200" kern="1200"/>
            <a:t>التفاؤل</a:t>
          </a:r>
          <a:endParaRPr lang="en-US" sz="2200" kern="1200"/>
        </a:p>
      </dsp:txBody>
      <dsp:txXfrm>
        <a:off x="5462379" y="1194995"/>
        <a:ext cx="1562115" cy="1349904"/>
      </dsp:txXfrm>
    </dsp:sp>
    <dsp:sp modelId="{E533FB06-8032-49E2-8C40-49DD94167073}">
      <dsp:nvSpPr>
        <dsp:cNvPr id="0" name=""/>
        <dsp:cNvSpPr/>
      </dsp:nvSpPr>
      <dsp:spPr>
        <a:xfrm>
          <a:off x="7184962" y="1121968"/>
          <a:ext cx="1708169" cy="1495958"/>
        </a:xfrm>
        <a:prstGeom prst="roundRect">
          <a:avLst/>
        </a:prstGeom>
        <a:gradFill rotWithShape="0">
          <a:gsLst>
            <a:gs pos="0">
              <a:schemeClr val="accent5">
                <a:hueOff val="15207153"/>
                <a:satOff val="-21328"/>
                <a:lumOff val="-21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5207153"/>
                <a:satOff val="-21328"/>
                <a:lumOff val="-21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5207153"/>
                <a:satOff val="-21328"/>
                <a:lumOff val="-21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200" kern="1200"/>
            <a:t>فعالية الذات</a:t>
          </a:r>
          <a:endParaRPr lang="en-US" sz="2200" kern="1200"/>
        </a:p>
      </dsp:txBody>
      <dsp:txXfrm>
        <a:off x="7257989" y="1194995"/>
        <a:ext cx="1562115" cy="1349904"/>
      </dsp:txXfrm>
    </dsp:sp>
    <dsp:sp modelId="{978E21FB-DD78-4352-AFE7-77FAD0598896}">
      <dsp:nvSpPr>
        <dsp:cNvPr id="0" name=""/>
        <dsp:cNvSpPr/>
      </dsp:nvSpPr>
      <dsp:spPr>
        <a:xfrm>
          <a:off x="8980572" y="1121968"/>
          <a:ext cx="1708169" cy="1495958"/>
        </a:xfrm>
        <a:prstGeom prst="roundRect">
          <a:avLst/>
        </a:prstGeom>
        <a:gradFill rotWithShape="0">
          <a:gsLst>
            <a:gs pos="0">
              <a:schemeClr val="accent5">
                <a:hueOff val="19008940"/>
                <a:satOff val="-26660"/>
                <a:lumOff val="-27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9008940"/>
                <a:satOff val="-26660"/>
                <a:lumOff val="-27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9008940"/>
                <a:satOff val="-26660"/>
                <a:lumOff val="-27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200" kern="1200"/>
            <a:t>التعاطف</a:t>
          </a:r>
          <a:endParaRPr lang="en-US" sz="2200" kern="1200"/>
        </a:p>
      </dsp:txBody>
      <dsp:txXfrm>
        <a:off x="9053599" y="1194995"/>
        <a:ext cx="1562115" cy="1349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A7BD0-BC17-4719-ACE5-14EB1576182A}">
      <dsp:nvSpPr>
        <dsp:cNvPr id="0" name=""/>
        <dsp:cNvSpPr/>
      </dsp:nvSpPr>
      <dsp:spPr>
        <a:xfrm rot="5400000">
          <a:off x="335001" y="1933523"/>
          <a:ext cx="982615" cy="163504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C9AB22-158A-4418-BF9C-BD59C6708F1E}">
      <dsp:nvSpPr>
        <dsp:cNvPr id="0" name=""/>
        <dsp:cNvSpPr/>
      </dsp:nvSpPr>
      <dsp:spPr>
        <a:xfrm>
          <a:off x="170978" y="2422050"/>
          <a:ext cx="1476132" cy="1293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100" kern="1200" dirty="0"/>
            <a:t>رسم مسار الأهداف</a:t>
          </a:r>
          <a:endParaRPr lang="en-US" sz="2100" kern="1200" dirty="0"/>
        </a:p>
      </dsp:txBody>
      <dsp:txXfrm>
        <a:off x="170978" y="2422050"/>
        <a:ext cx="1476132" cy="1293916"/>
      </dsp:txXfrm>
    </dsp:sp>
    <dsp:sp modelId="{1F040164-F897-4E21-9B25-D4FE67602EAC}">
      <dsp:nvSpPr>
        <dsp:cNvPr id="0" name=""/>
        <dsp:cNvSpPr/>
      </dsp:nvSpPr>
      <dsp:spPr>
        <a:xfrm>
          <a:off x="1368595" y="1813148"/>
          <a:ext cx="278515" cy="27851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-1591894"/>
                <a:satOff val="3935"/>
                <a:lumOff val="2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591894"/>
                <a:satOff val="3935"/>
                <a:lumOff val="2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591894"/>
                <a:satOff val="3935"/>
                <a:lumOff val="2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0706FF-5102-4D98-BA0C-89F576430EC9}">
      <dsp:nvSpPr>
        <dsp:cNvPr id="0" name=""/>
        <dsp:cNvSpPr/>
      </dsp:nvSpPr>
      <dsp:spPr>
        <a:xfrm rot="5400000">
          <a:off x="2142075" y="1486360"/>
          <a:ext cx="982615" cy="163504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-3183787"/>
                <a:satOff val="7871"/>
                <a:lumOff val="4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3183787"/>
                <a:satOff val="7871"/>
                <a:lumOff val="4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3183787"/>
                <a:satOff val="7871"/>
                <a:lumOff val="4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90F05D-B8E5-42A5-9F3B-A3AC3600F53E}">
      <dsp:nvSpPr>
        <dsp:cNvPr id="0" name=""/>
        <dsp:cNvSpPr/>
      </dsp:nvSpPr>
      <dsp:spPr>
        <a:xfrm>
          <a:off x="1978052" y="1974888"/>
          <a:ext cx="1476132" cy="1293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100" kern="1200" dirty="0"/>
            <a:t>المرونة في التعامل مع الأحداث الحياتية</a:t>
          </a:r>
          <a:endParaRPr lang="en-US" sz="2100" kern="1200" dirty="0"/>
        </a:p>
      </dsp:txBody>
      <dsp:txXfrm>
        <a:off x="1978052" y="1974888"/>
        <a:ext cx="1476132" cy="1293916"/>
      </dsp:txXfrm>
    </dsp:sp>
    <dsp:sp modelId="{E1A80B52-2240-4443-B6EF-C8F7C7820573}">
      <dsp:nvSpPr>
        <dsp:cNvPr id="0" name=""/>
        <dsp:cNvSpPr/>
      </dsp:nvSpPr>
      <dsp:spPr>
        <a:xfrm>
          <a:off x="3175669" y="1365986"/>
          <a:ext cx="278515" cy="27851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-4775681"/>
                <a:satOff val="11806"/>
                <a:lumOff val="6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4775681"/>
                <a:satOff val="11806"/>
                <a:lumOff val="6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4775681"/>
                <a:satOff val="11806"/>
                <a:lumOff val="6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45470B-899D-4CE3-B5DB-1135E2DFEA1C}">
      <dsp:nvSpPr>
        <dsp:cNvPr id="0" name=""/>
        <dsp:cNvSpPr/>
      </dsp:nvSpPr>
      <dsp:spPr>
        <a:xfrm rot="5400000">
          <a:off x="3949149" y="1039198"/>
          <a:ext cx="982615" cy="163504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-6367574"/>
                <a:satOff val="15741"/>
                <a:lumOff val="8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6367574"/>
                <a:satOff val="15741"/>
                <a:lumOff val="8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6367574"/>
                <a:satOff val="15741"/>
                <a:lumOff val="8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1F411E-5703-4B03-BD88-502550C79101}">
      <dsp:nvSpPr>
        <dsp:cNvPr id="0" name=""/>
        <dsp:cNvSpPr/>
      </dsp:nvSpPr>
      <dsp:spPr>
        <a:xfrm>
          <a:off x="3785126" y="1527726"/>
          <a:ext cx="1476132" cy="1293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100" kern="1200" dirty="0"/>
            <a:t>السير بخطوات معروفة في الحياة</a:t>
          </a:r>
          <a:endParaRPr lang="en-US" sz="2100" kern="1200" dirty="0"/>
        </a:p>
      </dsp:txBody>
      <dsp:txXfrm>
        <a:off x="3785126" y="1527726"/>
        <a:ext cx="1476132" cy="1293916"/>
      </dsp:txXfrm>
    </dsp:sp>
    <dsp:sp modelId="{79155CE2-7714-4E90-A5E9-6E97756BF73D}">
      <dsp:nvSpPr>
        <dsp:cNvPr id="0" name=""/>
        <dsp:cNvSpPr/>
      </dsp:nvSpPr>
      <dsp:spPr>
        <a:xfrm>
          <a:off x="4982743" y="918824"/>
          <a:ext cx="278515" cy="27851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-7959467"/>
                <a:satOff val="19677"/>
                <a:lumOff val="10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7959467"/>
                <a:satOff val="19677"/>
                <a:lumOff val="10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7959467"/>
                <a:satOff val="19677"/>
                <a:lumOff val="10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71F73E-0A71-449D-8C0F-58FA7248914D}">
      <dsp:nvSpPr>
        <dsp:cNvPr id="0" name=""/>
        <dsp:cNvSpPr/>
      </dsp:nvSpPr>
      <dsp:spPr>
        <a:xfrm rot="5400000">
          <a:off x="5756223" y="592036"/>
          <a:ext cx="982615" cy="163504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-9551362"/>
                <a:satOff val="23612"/>
                <a:lumOff val="13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9551362"/>
                <a:satOff val="23612"/>
                <a:lumOff val="13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9551362"/>
                <a:satOff val="23612"/>
                <a:lumOff val="13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493177-D63C-44F9-85B5-ECA28CAABAC3}">
      <dsp:nvSpPr>
        <dsp:cNvPr id="0" name=""/>
        <dsp:cNvSpPr/>
      </dsp:nvSpPr>
      <dsp:spPr>
        <a:xfrm>
          <a:off x="5592200" y="1080563"/>
          <a:ext cx="1476132" cy="1293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100" kern="1200" dirty="0"/>
            <a:t>توظيف المهارة</a:t>
          </a:r>
          <a:endParaRPr lang="en-US" sz="2100" kern="1200" dirty="0"/>
        </a:p>
      </dsp:txBody>
      <dsp:txXfrm>
        <a:off x="5592200" y="1080563"/>
        <a:ext cx="1476132" cy="1293916"/>
      </dsp:txXfrm>
    </dsp:sp>
    <dsp:sp modelId="{1FA9FAB7-66EF-485E-90DB-37529971BA37}">
      <dsp:nvSpPr>
        <dsp:cNvPr id="0" name=""/>
        <dsp:cNvSpPr/>
      </dsp:nvSpPr>
      <dsp:spPr>
        <a:xfrm>
          <a:off x="6789817" y="471662"/>
          <a:ext cx="278515" cy="27851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-11143254"/>
                <a:satOff val="27547"/>
                <a:lumOff val="15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1143254"/>
                <a:satOff val="27547"/>
                <a:lumOff val="15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1143254"/>
                <a:satOff val="27547"/>
                <a:lumOff val="15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AB4F67-5EA2-484D-8C56-B6A1E307871B}">
      <dsp:nvSpPr>
        <dsp:cNvPr id="0" name=""/>
        <dsp:cNvSpPr/>
      </dsp:nvSpPr>
      <dsp:spPr>
        <a:xfrm rot="5400000">
          <a:off x="7563297" y="144873"/>
          <a:ext cx="982615" cy="163504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-12735148"/>
                <a:satOff val="31482"/>
                <a:lumOff val="17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2735148"/>
                <a:satOff val="31482"/>
                <a:lumOff val="17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2735148"/>
                <a:satOff val="31482"/>
                <a:lumOff val="17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701FD3-EE0E-403D-81E7-4158CA7D141A}">
      <dsp:nvSpPr>
        <dsp:cNvPr id="0" name=""/>
        <dsp:cNvSpPr/>
      </dsp:nvSpPr>
      <dsp:spPr>
        <a:xfrm>
          <a:off x="7399274" y="633401"/>
          <a:ext cx="1476132" cy="1293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100" kern="1200" dirty="0"/>
            <a:t>التخلص من الضعف وتعزيز القوة</a:t>
          </a:r>
          <a:endParaRPr lang="en-US" sz="2100" kern="1200" dirty="0"/>
        </a:p>
      </dsp:txBody>
      <dsp:txXfrm>
        <a:off x="7399274" y="633401"/>
        <a:ext cx="1476132" cy="1293916"/>
      </dsp:txXfrm>
    </dsp:sp>
    <dsp:sp modelId="{B53D3DC6-17A6-434E-8FF7-AF53FBB55C19}">
      <dsp:nvSpPr>
        <dsp:cNvPr id="0" name=""/>
        <dsp:cNvSpPr/>
      </dsp:nvSpPr>
      <dsp:spPr>
        <a:xfrm>
          <a:off x="8596891" y="24499"/>
          <a:ext cx="278515" cy="27851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-14327041"/>
                <a:satOff val="35418"/>
                <a:lumOff val="19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4327041"/>
                <a:satOff val="35418"/>
                <a:lumOff val="19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4327041"/>
                <a:satOff val="35418"/>
                <a:lumOff val="19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BD03CA-E583-4B07-B542-ECA8E0DA52F7}">
      <dsp:nvSpPr>
        <dsp:cNvPr id="0" name=""/>
        <dsp:cNvSpPr/>
      </dsp:nvSpPr>
      <dsp:spPr>
        <a:xfrm rot="5400000">
          <a:off x="9370371" y="-302288"/>
          <a:ext cx="982615" cy="163504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-15918935"/>
                <a:satOff val="39353"/>
                <a:lumOff val="2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5918935"/>
                <a:satOff val="39353"/>
                <a:lumOff val="2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5918935"/>
                <a:satOff val="39353"/>
                <a:lumOff val="2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2589DD-5A0B-437E-91CC-B95EB9D02D73}">
      <dsp:nvSpPr>
        <dsp:cNvPr id="0" name=""/>
        <dsp:cNvSpPr/>
      </dsp:nvSpPr>
      <dsp:spPr>
        <a:xfrm>
          <a:off x="9206348" y="186239"/>
          <a:ext cx="1476132" cy="1293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100" kern="1200" dirty="0"/>
            <a:t>زيادة المعرفة العلمية</a:t>
          </a:r>
          <a:endParaRPr lang="en-US" sz="2100" kern="1200" dirty="0"/>
        </a:p>
      </dsp:txBody>
      <dsp:txXfrm>
        <a:off x="9206348" y="186239"/>
        <a:ext cx="1476132" cy="1293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8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2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3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0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9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9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0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25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0" r:id="rId2"/>
    <p:sldLayoutId id="2147483699" r:id="rId3"/>
    <p:sldLayoutId id="2147483698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rtoon of a person's head with a heart and a brain&#10;&#10;AI-generated content may be incorrect.">
            <a:extLst>
              <a:ext uri="{FF2B5EF4-FFF2-40B4-BE49-F238E27FC236}">
                <a16:creationId xmlns:a16="http://schemas.microsoft.com/office/drawing/2014/main" id="{1FC4E91E-72F6-19D8-3B94-34E4253B1C8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/>
          <a:stretch/>
        </p:blipFill>
        <p:spPr>
          <a:xfrm>
            <a:off x="2307" y="11"/>
            <a:ext cx="12192000" cy="6857989"/>
          </a:xfrm>
          <a:prstGeom prst="rect">
            <a:avLst/>
          </a:prstGeom>
          <a:solidFill>
            <a:srgbClr val="FFFFFF"/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36030-065C-1FBF-2283-7AB28875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490" y="1872342"/>
            <a:ext cx="5783470" cy="1235527"/>
          </a:xfrm>
        </p:spPr>
        <p:txBody>
          <a:bodyPr anchor="ctr">
            <a:normAutofit/>
          </a:bodyPr>
          <a:lstStyle/>
          <a:p>
            <a:pPr algn="ctr"/>
            <a:r>
              <a:rPr lang="ar-EG" sz="7200" b="1" cap="none" spc="0" dirty="0">
                <a:ln w="0"/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الهشاشة النفسية</a:t>
            </a:r>
            <a:endParaRPr lang="en-US" sz="7200" b="1" cap="none" spc="0" dirty="0">
              <a:ln w="0"/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DFD1A-9CA0-5B89-7F8A-CD9D8C5B3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7865" y="3481823"/>
            <a:ext cx="3200504" cy="1932214"/>
          </a:xfrm>
        </p:spPr>
        <p:txBody>
          <a:bodyPr anchor="ctr">
            <a:normAutofit/>
          </a:bodyPr>
          <a:lstStyle/>
          <a:p>
            <a:pPr algn="ctr"/>
            <a:r>
              <a:rPr lang="ar-EG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1000000000000000000" pitchFamily="2" charset="-78"/>
                <a:cs typeface="DecoType Naskh Variants" panose="02010400000000000000" pitchFamily="2" charset="-78"/>
              </a:rPr>
              <a:t>د . رانيه أحمد زكريا </a:t>
            </a:r>
          </a:p>
          <a:p>
            <a:pPr algn="ctr"/>
            <a:r>
              <a:rPr lang="ar-EG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1000000000000000000" pitchFamily="2" charset="-78"/>
                <a:cs typeface="DecoType Naskh Variants" panose="02010400000000000000" pitchFamily="2" charset="-78"/>
              </a:rPr>
              <a:t>استشاري الطب النفسي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1000000000000000000" pitchFamily="2" charset="-78"/>
              <a:cs typeface="DecoType Naskh Variants" panose="02010400000000000000" pitchFamily="2" charset="-78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085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457B8E-5167-4B74-7B6C-0D8A090CB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group of people sitting in a room&#10;&#10;AI-generated content may be incorrect.">
            <a:extLst>
              <a:ext uri="{FF2B5EF4-FFF2-40B4-BE49-F238E27FC236}">
                <a16:creationId xmlns:a16="http://schemas.microsoft.com/office/drawing/2014/main" id="{7966A9EB-9544-E5BD-8945-E296ABA4C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96C7E4-F0B5-E8F1-6782-875E5F20C9DD}"/>
              </a:ext>
            </a:extLst>
          </p:cNvPr>
          <p:cNvSpPr txBox="1"/>
          <p:nvPr/>
        </p:nvSpPr>
        <p:spPr>
          <a:xfrm>
            <a:off x="6313694" y="5850393"/>
            <a:ext cx="5878286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EG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DecoType Naskh Variants" panose="02010400000000000000" pitchFamily="2" charset="-78"/>
              </a:rPr>
              <a:t>شكرا لحسن استماعكم</a:t>
            </a:r>
            <a:endParaRPr lang="en-US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DecoType Naskh Variants" panose="0201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039340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C3330-9566-7F51-FD2B-529FF9B9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pPr algn="ctr"/>
            <a:r>
              <a:rPr lang="ar-EG" sz="4400" dirty="0">
                <a:cs typeface="DecoType Naskh Variants" panose="02010400000000000000" pitchFamily="2" charset="-78"/>
              </a:rPr>
              <a:t>مفهوم الهشاشة النفسية</a:t>
            </a:r>
            <a:endParaRPr lang="en-US" sz="4400" dirty="0">
              <a:cs typeface="DecoType Naskh Variants" panose="02010400000000000000" pitchFamily="2" charset="-78"/>
            </a:endParaRPr>
          </a:p>
        </p:txBody>
      </p:sp>
      <p:pic>
        <p:nvPicPr>
          <p:cNvPr id="5" name="Picture 4" descr="A cartoon of a person sitting and holding his face&#10;&#10;AI-generated content may be incorrect.">
            <a:extLst>
              <a:ext uri="{FF2B5EF4-FFF2-40B4-BE49-F238E27FC236}">
                <a16:creationId xmlns:a16="http://schemas.microsoft.com/office/drawing/2014/main" id="{9A0191F2-B1D1-0801-159C-DF812B52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7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7E04-3D92-4682-E0F5-F93D2CE9F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pPr algn="r" rtl="1"/>
            <a:r>
              <a:rPr lang="ar-EG" sz="2400" dirty="0">
                <a:cs typeface="Akhbar MT" pitchFamily="2" charset="-78"/>
              </a:rPr>
              <a:t>هي حالة غير متزنة يعاني منها البعض مما تجعلهم ضعاف النفس معرضين للتأثر بالعوامل الخارجية كالصدمات . نتيجة تعرضهم </a:t>
            </a:r>
            <a:r>
              <a:rPr lang="ar-EG" sz="2400" dirty="0" err="1">
                <a:cs typeface="Akhbar MT" pitchFamily="2" charset="-78"/>
              </a:rPr>
              <a:t>للضغوظ</a:t>
            </a:r>
            <a:r>
              <a:rPr lang="ar-EG" sz="2400" dirty="0">
                <a:cs typeface="Akhbar MT" pitchFamily="2" charset="-78"/>
              </a:rPr>
              <a:t>  والتوتر المستمر والقلق كونهم لم يتمكنوا من التكيف . وبالتالي يصابون بالهشاشة النفسية. </a:t>
            </a:r>
            <a:endParaRPr lang="en-US" sz="2400" dirty="0">
              <a:cs typeface="Akhbar MT" pitchFamily="2" charset="-7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358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DA63-FDFC-9E8E-B101-AC872F50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EG" sz="4400" dirty="0">
                <a:cs typeface="DecoType Naskh Variants" panose="02010400000000000000" pitchFamily="2" charset="-78"/>
              </a:rPr>
              <a:t>أعراض وعلامات الهشاشة </a:t>
            </a:r>
            <a:r>
              <a:rPr lang="ar-EG" sz="4800" dirty="0">
                <a:cs typeface="DecoType Naskh Variants" panose="02010400000000000000" pitchFamily="2" charset="-78"/>
              </a:rPr>
              <a:t>النفسية</a:t>
            </a:r>
            <a:endParaRPr lang="en-US" sz="4400" dirty="0">
              <a:cs typeface="DecoType Naskh Variants" panose="02010400000000000000" pitchFamily="2" charset="-78"/>
            </a:endParaRPr>
          </a:p>
        </p:txBody>
      </p:sp>
      <p:pic>
        <p:nvPicPr>
          <p:cNvPr id="8" name="Picture 7" descr="A cartoon of a child with her hands on her head&#10;&#10;AI-generated content may be incorrect.">
            <a:extLst>
              <a:ext uri="{FF2B5EF4-FFF2-40B4-BE49-F238E27FC236}">
                <a16:creationId xmlns:a16="http://schemas.microsoft.com/office/drawing/2014/main" id="{0A7EAE84-75C9-8BAA-2466-8B42ADB9E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2" y="4144733"/>
            <a:ext cx="2390775" cy="19145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7A32AC9A-415E-1BFB-7F89-33C91F895B50}"/>
              </a:ext>
            </a:extLst>
          </p:cNvPr>
          <p:cNvSpPr/>
          <p:nvPr/>
        </p:nvSpPr>
        <p:spPr>
          <a:xfrm>
            <a:off x="4440623" y="2211107"/>
            <a:ext cx="3211287" cy="1829479"/>
          </a:xfrm>
          <a:prstGeom prst="downArrow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ar-EG" sz="240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ar-EG" sz="240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أعراض وعلامات الهشاشة النفسية للمرأة</a:t>
            </a:r>
            <a:endParaRPr lang="en-US" sz="240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dirty="0"/>
          </a:p>
        </p:txBody>
      </p:sp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4171AA8C-2F24-2647-4CED-2C2FD4606CC8}"/>
              </a:ext>
            </a:extLst>
          </p:cNvPr>
          <p:cNvSpPr/>
          <p:nvPr/>
        </p:nvSpPr>
        <p:spPr>
          <a:xfrm>
            <a:off x="445565" y="2211106"/>
            <a:ext cx="3211287" cy="1829479"/>
          </a:xfrm>
          <a:prstGeom prst="downArrow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ar-EG" sz="240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ar-EG" sz="240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أعراض صحية للهشاشة النفسية </a:t>
            </a:r>
            <a:endParaRPr lang="en-US" sz="240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dirty="0"/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9F8EDC1E-0D86-325A-DF4D-E11A11C37E97}"/>
              </a:ext>
            </a:extLst>
          </p:cNvPr>
          <p:cNvSpPr/>
          <p:nvPr/>
        </p:nvSpPr>
        <p:spPr>
          <a:xfrm>
            <a:off x="8280078" y="2221992"/>
            <a:ext cx="3211287" cy="1829479"/>
          </a:xfrm>
          <a:prstGeom prst="downArrow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ar-EG" sz="240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 rtl="1"/>
            <a:r>
              <a:rPr lang="ar-EG" sz="240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أعراض وعلامات الهشاشة النفسية للشباب</a:t>
            </a:r>
            <a:endParaRPr lang="en-US" sz="240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dirty="0"/>
          </a:p>
        </p:txBody>
      </p:sp>
      <p:pic>
        <p:nvPicPr>
          <p:cNvPr id="14" name="Picture 13" descr="A person holding his head&#10;&#10;AI-generated content may be incorrect.">
            <a:extLst>
              <a:ext uri="{FF2B5EF4-FFF2-40B4-BE49-F238E27FC236}">
                <a16:creationId xmlns:a16="http://schemas.microsoft.com/office/drawing/2014/main" id="{EF7F8C74-EE90-C55B-84DB-45AD4365B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07" y="4194973"/>
            <a:ext cx="2488050" cy="18642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 descr="A person sitting on the ground with different symbols around her&#10;&#10;AI-generated content may be incorrect.">
            <a:extLst>
              <a:ext uri="{FF2B5EF4-FFF2-40B4-BE49-F238E27FC236}">
                <a16:creationId xmlns:a16="http://schemas.microsoft.com/office/drawing/2014/main" id="{02792B91-05A7-8C4B-05D8-153778AE1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53" y="4194973"/>
            <a:ext cx="2359118" cy="17676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359828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A30F-E2A8-0137-1B2D-7E1EE2E7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EG" sz="4000" dirty="0">
                <a:cs typeface="DecoType Naskh Variants" panose="02010400000000000000" pitchFamily="2" charset="-78"/>
              </a:rPr>
              <a:t>أعراض وعلامات الهشاشة </a:t>
            </a:r>
            <a:r>
              <a:rPr lang="ar-EG" sz="4400" dirty="0">
                <a:cs typeface="DecoType Naskh Variants" panose="02010400000000000000" pitchFamily="2" charset="-78"/>
              </a:rPr>
              <a:t>النفسية للشباب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4F3D40C-1C88-5E45-32ED-FFEE1CC374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216198"/>
              </p:ext>
            </p:extLst>
          </p:nvPr>
        </p:nvGraphicFramePr>
        <p:xfrm>
          <a:off x="700088" y="1730829"/>
          <a:ext cx="10691812" cy="423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5261825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69C2A-1A77-2F2E-8356-B6C669065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9942-C9C6-8A1D-94CE-C0E0659F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EG" sz="4000" dirty="0">
                <a:cs typeface="DecoType Naskh Variants" panose="02010400000000000000" pitchFamily="2" charset="-78"/>
              </a:rPr>
              <a:t>أعراض وعلامات الهشاشة </a:t>
            </a:r>
            <a:r>
              <a:rPr lang="ar-EG" sz="4400" dirty="0">
                <a:cs typeface="DecoType Naskh Variants" panose="02010400000000000000" pitchFamily="2" charset="-78"/>
              </a:rPr>
              <a:t>النفسية للمرأة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CD62E26-25FC-6A9C-B4FD-B4E4792BB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061653"/>
              </p:ext>
            </p:extLst>
          </p:nvPr>
        </p:nvGraphicFramePr>
        <p:xfrm>
          <a:off x="700088" y="1730829"/>
          <a:ext cx="10691812" cy="423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01195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6A8F9-A7B3-AFD1-DEA4-B9F9F9DA0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1403-F966-3D39-BCB7-93691473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EG" sz="4000" dirty="0">
                <a:cs typeface="DecoType Naskh Variants" panose="02010400000000000000" pitchFamily="2" charset="-78"/>
              </a:rPr>
              <a:t>أعراض صحية  </a:t>
            </a:r>
            <a:r>
              <a:rPr lang="ar-EG" dirty="0">
                <a:cs typeface="DecoType Naskh Variants" panose="02010400000000000000" pitchFamily="2" charset="-78"/>
              </a:rPr>
              <a:t>ل</a:t>
            </a:r>
            <a:r>
              <a:rPr lang="ar-EG" sz="4000" dirty="0">
                <a:cs typeface="DecoType Naskh Variants" panose="02010400000000000000" pitchFamily="2" charset="-78"/>
              </a:rPr>
              <a:t>لهشاشة </a:t>
            </a:r>
            <a:r>
              <a:rPr lang="ar-EG" sz="4400" dirty="0">
                <a:cs typeface="DecoType Naskh Variants" panose="02010400000000000000" pitchFamily="2" charset="-78"/>
              </a:rPr>
              <a:t>النفسية 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5C32C16-D645-0009-6EB4-8E631002A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812926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70889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A8D4F-03AD-F22D-677D-C2494481A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C945-724C-9438-EA1E-9B8E5CA3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EG" dirty="0">
                <a:cs typeface="DecoType Naskh Variants" panose="02010400000000000000" pitchFamily="2" charset="-78"/>
              </a:rPr>
              <a:t>مراحل </a:t>
            </a:r>
            <a:r>
              <a:rPr lang="ar-EG" sz="4000" dirty="0">
                <a:cs typeface="DecoType Naskh Variants" panose="02010400000000000000" pitchFamily="2" charset="-78"/>
              </a:rPr>
              <a:t> الهشاشة </a:t>
            </a:r>
            <a:r>
              <a:rPr lang="ar-EG" sz="4400" dirty="0">
                <a:cs typeface="DecoType Naskh Variants" panose="02010400000000000000" pitchFamily="2" charset="-78"/>
              </a:rPr>
              <a:t>النفسية 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E5A3A30-202E-143B-7493-DB8DEC9331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893468"/>
              </p:ext>
            </p:extLst>
          </p:nvPr>
        </p:nvGraphicFramePr>
        <p:xfrm>
          <a:off x="700088" y="1730829"/>
          <a:ext cx="10691812" cy="423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473362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7E420-0E73-6165-D2A2-F93C4C8E2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66F8-3CB1-4716-A0E1-E7CDACA2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EG" dirty="0">
                <a:cs typeface="DecoType Naskh Variants" panose="02010400000000000000" pitchFamily="2" charset="-78"/>
              </a:rPr>
              <a:t>كيفية الوقاية من </a:t>
            </a:r>
            <a:r>
              <a:rPr lang="ar-EG" sz="4000" dirty="0">
                <a:cs typeface="DecoType Naskh Variants" panose="02010400000000000000" pitchFamily="2" charset="-78"/>
              </a:rPr>
              <a:t> الهشاشة </a:t>
            </a:r>
            <a:r>
              <a:rPr lang="ar-EG" sz="4400" dirty="0">
                <a:cs typeface="DecoType Naskh Variants" panose="02010400000000000000" pitchFamily="2" charset="-78"/>
              </a:rPr>
              <a:t>النفسية 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CDFF9C6-D652-F9DE-3A0C-080B1CC45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718536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939219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9B6EF-40CF-C165-A0BB-086648CBF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0C06-90F6-5BCA-6D9A-69071A30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EG" sz="4000" dirty="0">
                <a:cs typeface="DecoType Naskh Variants" panose="02010400000000000000" pitchFamily="2" charset="-78"/>
              </a:rPr>
              <a:t>طرق </a:t>
            </a:r>
            <a:r>
              <a:rPr lang="ar-EG" dirty="0">
                <a:cs typeface="DecoType Naskh Variants" panose="02010400000000000000" pitchFamily="2" charset="-78"/>
              </a:rPr>
              <a:t>علاج </a:t>
            </a:r>
            <a:r>
              <a:rPr lang="ar-EG" sz="4000" dirty="0">
                <a:cs typeface="DecoType Naskh Variants" panose="02010400000000000000" pitchFamily="2" charset="-78"/>
              </a:rPr>
              <a:t> الهشاشة </a:t>
            </a:r>
            <a:r>
              <a:rPr lang="ar-EG" sz="4400" dirty="0">
                <a:cs typeface="DecoType Naskh Variants" panose="02010400000000000000" pitchFamily="2" charset="-78"/>
              </a:rPr>
              <a:t>النفسية 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D84E23A-FA86-0E88-4375-9013D5B3E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753877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2027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</TotalTime>
  <Words>189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Akhbar MT</vt:lpstr>
      <vt:lpstr>Aldhabi</vt:lpstr>
      <vt:lpstr>Arabic Typesetting</vt:lpstr>
      <vt:lpstr>Arial</vt:lpstr>
      <vt:lpstr>Calisto MT</vt:lpstr>
      <vt:lpstr>DecoType Naskh Variants</vt:lpstr>
      <vt:lpstr>Univers Condensed</vt:lpstr>
      <vt:lpstr>ChronicleVTI</vt:lpstr>
      <vt:lpstr>الهشاشة النفسية</vt:lpstr>
      <vt:lpstr>مفهوم الهشاشة النفسية</vt:lpstr>
      <vt:lpstr>أعراض وعلامات الهشاشة النفسية</vt:lpstr>
      <vt:lpstr>أعراض وعلامات الهشاشة النفسية للشباب</vt:lpstr>
      <vt:lpstr>أعراض وعلامات الهشاشة النفسية للمرأة</vt:lpstr>
      <vt:lpstr>أعراض صحية  للهشاشة النفسية </vt:lpstr>
      <vt:lpstr>مراحل  الهشاشة النفسية </vt:lpstr>
      <vt:lpstr>كيفية الوقاية من  الهشاشة النفسية </vt:lpstr>
      <vt:lpstr>طرق علاج  الهشاشة النفسية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ارينا احمد مصطفى عبد الحميد المحلاوى ( 421213026 )</dc:creator>
  <cp:lastModifiedBy>ارينا احمد مصطفى عبد الحميد المحلاوى ( 421213026 )</cp:lastModifiedBy>
  <cp:revision>2</cp:revision>
  <dcterms:created xsi:type="dcterms:W3CDTF">2025-04-15T12:12:28Z</dcterms:created>
  <dcterms:modified xsi:type="dcterms:W3CDTF">2025-04-15T14:02:19Z</dcterms:modified>
</cp:coreProperties>
</file>