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60" r:id="rId6"/>
    <p:sldId id="262" r:id="rId7"/>
    <p:sldId id="263" r:id="rId8"/>
    <p:sldId id="259" r:id="rId9"/>
    <p:sldId id="25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0AEE-AE5A-484D-A440-9F9078FA1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E-Order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4B1CE-98C1-43B0-A634-D3263DC8B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3562" y="2870156"/>
            <a:ext cx="2552276" cy="111768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Arina Ihda </a:t>
            </a:r>
            <a:r>
              <a:rPr lang="en-US" dirty="0" err="1"/>
              <a:t>Rahmah</a:t>
            </a:r>
            <a:r>
              <a:rPr lang="en-US" dirty="0"/>
              <a:t> </a:t>
            </a:r>
            <a:r>
              <a:rPr lang="en-US" dirty="0" err="1"/>
              <a:t>Syarifah</a:t>
            </a:r>
            <a:endParaRPr lang="en-US" dirty="0"/>
          </a:p>
          <a:p>
            <a:pPr algn="l"/>
            <a:r>
              <a:rPr lang="en-US" dirty="0"/>
              <a:t>M. </a:t>
            </a:r>
            <a:r>
              <a:rPr lang="en-US" dirty="0" err="1"/>
              <a:t>Herru</a:t>
            </a:r>
            <a:r>
              <a:rPr lang="en-US" dirty="0"/>
              <a:t> </a:t>
            </a:r>
            <a:r>
              <a:rPr lang="en-US" dirty="0" err="1"/>
              <a:t>Setiawan</a:t>
            </a:r>
            <a:endParaRPr lang="en-US" dirty="0"/>
          </a:p>
          <a:p>
            <a:pPr algn="l"/>
            <a:r>
              <a:rPr lang="en-US" dirty="0"/>
              <a:t>M. </a:t>
            </a:r>
            <a:r>
              <a:rPr lang="en-US" dirty="0" err="1"/>
              <a:t>Rais</a:t>
            </a:r>
            <a:r>
              <a:rPr lang="en-US" dirty="0"/>
              <a:t> </a:t>
            </a:r>
            <a:r>
              <a:rPr lang="en-US" dirty="0" err="1"/>
              <a:t>Norhidayat</a:t>
            </a:r>
            <a:endParaRPr lang="en-US" dirty="0"/>
          </a:p>
          <a:p>
            <a:pPr algn="l"/>
            <a:r>
              <a:rPr lang="en-US" dirty="0"/>
              <a:t>Nur Siti Fatimah</a:t>
            </a:r>
            <a:endParaRPr lang="id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006ACC-0B50-4A2A-8837-BB27C91D4FE8}"/>
              </a:ext>
            </a:extLst>
          </p:cNvPr>
          <p:cNvSpPr txBox="1">
            <a:spLocks/>
          </p:cNvSpPr>
          <p:nvPr/>
        </p:nvSpPr>
        <p:spPr>
          <a:xfrm>
            <a:off x="680322" y="2861400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Perancangan Sistem Pemesanan Makanan Berbasis WEB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436570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A25C7B-E905-46E2-A5DA-78F307BE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CDFCE-6918-4C9A-B398-CD2367780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596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DFF8-CB47-4F57-859C-7DFAC500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E-Order?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D851-7074-4D6B-8686-904C5B21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83715" cy="4179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Kata E-Order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Inggirs</a:t>
            </a:r>
            <a:r>
              <a:rPr lang="en-US" dirty="0"/>
              <a:t>, ‘Electronic’ </a:t>
            </a:r>
            <a:r>
              <a:rPr lang="en-US" dirty="0" err="1"/>
              <a:t>dan</a:t>
            </a:r>
            <a:r>
              <a:rPr lang="en-US" dirty="0"/>
              <a:t> ‘Order’ yang 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elekronik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FACF1-A7F5-4E19-AD1C-199CA1539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13" t="34067" r="16932" b="23623"/>
          <a:stretch/>
        </p:blipFill>
        <p:spPr>
          <a:xfrm>
            <a:off x="6820391" y="2847080"/>
            <a:ext cx="4640935" cy="25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24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1D43-9B3D-4BF2-ACBA-C5D237DB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E-Order?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FC14-1F37-49BE-A26B-74C2ADCF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307848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yang</a:t>
            </a:r>
            <a:r>
              <a:rPr lang="id-ID" dirty="0"/>
              <a:t> akan kami buat ini diharapkan dapat mempermudah restoran atau rumah makan dalam memproses pemesanan makanan oleh pelanggan yang datang.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24088-266E-4546-A12E-586E8833F27E}"/>
              </a:ext>
            </a:extLst>
          </p:cNvPr>
          <p:cNvSpPr txBox="1"/>
          <p:nvPr/>
        </p:nvSpPr>
        <p:spPr>
          <a:xfrm>
            <a:off x="680325" y="3644722"/>
            <a:ext cx="50765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Permasalahan</a:t>
            </a:r>
            <a:r>
              <a:rPr lang="en-US" sz="2200" dirty="0"/>
              <a:t>:</a:t>
            </a:r>
          </a:p>
          <a:p>
            <a:r>
              <a:rPr lang="en-US" sz="2200" dirty="0"/>
              <a:t>- </a:t>
            </a:r>
            <a:r>
              <a:rPr lang="en-US" sz="2200" dirty="0" err="1"/>
              <a:t>Kurang</a:t>
            </a:r>
            <a:r>
              <a:rPr lang="en-US" sz="2200" dirty="0"/>
              <a:t> </a:t>
            </a:r>
            <a:r>
              <a:rPr lang="en-US" sz="2200" dirty="0" err="1"/>
              <a:t>cepatnya</a:t>
            </a:r>
            <a:r>
              <a:rPr lang="en-US" sz="2200" dirty="0"/>
              <a:t> proses </a:t>
            </a:r>
            <a:r>
              <a:rPr lang="en-US" sz="2200" dirty="0" err="1"/>
              <a:t>pemesanan</a:t>
            </a:r>
            <a:endParaRPr lang="en-US" sz="2200" dirty="0"/>
          </a:p>
          <a:p>
            <a:pPr>
              <a:buFontTx/>
              <a:buChar char="-"/>
            </a:pPr>
            <a:r>
              <a:rPr lang="en-US" sz="2200" dirty="0"/>
              <a:t> </a:t>
            </a:r>
            <a:r>
              <a:rPr lang="en-US" sz="2200" dirty="0" err="1"/>
              <a:t>Kesalahan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proses </a:t>
            </a:r>
            <a:r>
              <a:rPr lang="en-US" sz="2200" dirty="0" err="1"/>
              <a:t>perhitungan</a:t>
            </a:r>
            <a:r>
              <a:rPr lang="en-US" sz="2200" dirty="0"/>
              <a:t> 	</a:t>
            </a:r>
            <a:r>
              <a:rPr lang="en-US" sz="2200" dirty="0" err="1"/>
              <a:t>pesanan</a:t>
            </a:r>
            <a:endParaRPr lang="en-US" sz="2200" dirty="0"/>
          </a:p>
          <a:p>
            <a:pPr>
              <a:buFontTx/>
              <a:buChar char="-"/>
            </a:pPr>
            <a:r>
              <a:rPr lang="en-US" sz="2200" dirty="0"/>
              <a:t> </a:t>
            </a:r>
            <a:r>
              <a:rPr lang="en-US" sz="2200" dirty="0" err="1"/>
              <a:t>Pesanan</a:t>
            </a:r>
            <a:r>
              <a:rPr lang="en-US" sz="2200" dirty="0"/>
              <a:t> yang </a:t>
            </a:r>
            <a:r>
              <a:rPr lang="en-US" sz="2200" dirty="0" err="1"/>
              <a:t>lambat</a:t>
            </a:r>
            <a:r>
              <a:rPr lang="en-US" sz="2200" dirty="0"/>
              <a:t> </a:t>
            </a:r>
            <a:r>
              <a:rPr lang="en-US" sz="2200" dirty="0" err="1"/>
              <a:t>tersampaikan</a:t>
            </a:r>
            <a:r>
              <a:rPr lang="en-US" sz="2200" dirty="0"/>
              <a:t> 	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koki</a:t>
            </a:r>
            <a:r>
              <a:rPr lang="en-US" sz="2200" dirty="0"/>
              <a:t> </a:t>
            </a:r>
          </a:p>
          <a:p>
            <a:pPr>
              <a:buFontTx/>
              <a:buChar char="-"/>
            </a:pPr>
            <a:r>
              <a:rPr lang="en-US" sz="2200" dirty="0"/>
              <a:t> </a:t>
            </a:r>
            <a:r>
              <a:rPr lang="en-US" sz="2200" dirty="0" err="1"/>
              <a:t>Pesanan</a:t>
            </a:r>
            <a:r>
              <a:rPr lang="en-US" sz="2200" dirty="0"/>
              <a:t> </a:t>
            </a:r>
            <a:r>
              <a:rPr lang="en-US" sz="2200" dirty="0" err="1"/>
              <a:t>rangkap</a:t>
            </a:r>
            <a:r>
              <a:rPr lang="en-US" sz="2200" dirty="0"/>
              <a:t> (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pelayan</a:t>
            </a:r>
            <a:r>
              <a:rPr lang="en-US" sz="2200" dirty="0"/>
              <a:t> 	yang </a:t>
            </a:r>
            <a:r>
              <a:rPr lang="en-US" sz="2200" dirty="0" err="1"/>
              <a:t>tidak</a:t>
            </a:r>
            <a:r>
              <a:rPr lang="en-US" sz="2200" dirty="0"/>
              <a:t>  </a:t>
            </a:r>
            <a:r>
              <a:rPr lang="en-US" sz="2200" dirty="0" err="1"/>
              <a:t>terkoordinir</a:t>
            </a:r>
            <a:r>
              <a:rPr lang="en-US" sz="22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271F7-5F62-4540-9964-C6C430F3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434" y="3429000"/>
            <a:ext cx="1961772" cy="1307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BD29F-9C50-4053-A4F2-AFF24A075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906" y="3429000"/>
            <a:ext cx="1961773" cy="1307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BF64FC-3150-48D7-8413-2BFA14ED3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214" y="4851745"/>
            <a:ext cx="2399989" cy="1593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1C4C0-4159-4E82-9F83-155C0A8E4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890" y="4851745"/>
            <a:ext cx="2779785" cy="159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26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9A14-DFC0-41CD-AA52-ABD3A5F5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E-Order?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5D6F-D1F9-4386-89EB-BD476074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Aplikasi ini juga dapat membantu mengurangi penggunaan kertas, juga tinta pulpen karena menggunakan gadget</a:t>
            </a:r>
            <a:r>
              <a:rPr lang="en-US" dirty="0"/>
              <a:t>/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eletronik</a:t>
            </a:r>
            <a:r>
              <a:rPr lang="id-ID" dirty="0"/>
              <a:t> sebagai media pemesanannya.</a:t>
            </a:r>
            <a:r>
              <a:rPr lang="en-US" dirty="0"/>
              <a:t> </a:t>
            </a:r>
          </a:p>
          <a:p>
            <a:r>
              <a:rPr lang="en-US" dirty="0"/>
              <a:t>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740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993F-D9E9-41FE-AD8D-CB65CE80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Fitur-Fitur</a:t>
            </a:r>
            <a:r>
              <a:rPr lang="en-US" dirty="0"/>
              <a:t> E-Order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3200-3285-4E9B-8ED9-6024A861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err="1"/>
              <a:t>Memunculkan</a:t>
            </a:r>
            <a:r>
              <a:rPr lang="en-US" sz="3200" dirty="0"/>
              <a:t> </a:t>
            </a:r>
            <a:r>
              <a:rPr lang="en-US" sz="3200" dirty="0" err="1"/>
              <a:t>daftar</a:t>
            </a:r>
            <a:r>
              <a:rPr lang="en-US" sz="3200" dirty="0"/>
              <a:t> menu </a:t>
            </a:r>
            <a:r>
              <a:rPr lang="en-US" sz="3200" dirty="0" err="1"/>
              <a:t>beserta</a:t>
            </a:r>
            <a:r>
              <a:rPr lang="en-US" sz="3200" dirty="0"/>
              <a:t> </a:t>
            </a:r>
            <a:r>
              <a:rPr lang="en-US" sz="3200" dirty="0" err="1"/>
              <a:t>gambarnya</a:t>
            </a:r>
            <a:r>
              <a:rPr lang="en-US" sz="3200" dirty="0"/>
              <a:t>, </a:t>
            </a:r>
            <a:r>
              <a:rPr lang="en-US" sz="3200" dirty="0" err="1"/>
              <a:t>harga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bahan</a:t>
            </a:r>
            <a:r>
              <a:rPr lang="en-US" sz="3200" dirty="0"/>
              <a:t>.</a:t>
            </a:r>
          </a:p>
          <a:p>
            <a:pPr lvl="0"/>
            <a:r>
              <a:rPr lang="en-US" sz="3200" dirty="0" err="1"/>
              <a:t>Rekomendasi</a:t>
            </a:r>
            <a:r>
              <a:rPr lang="en-US" sz="3200" dirty="0"/>
              <a:t> menu special/promo yang </a:t>
            </a:r>
            <a:r>
              <a:rPr lang="en-US" sz="3200" dirty="0" err="1"/>
              <a:t>terupdate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menampilkan</a:t>
            </a:r>
            <a:r>
              <a:rPr lang="en-US" sz="3200" dirty="0"/>
              <a:t> total </a:t>
            </a:r>
            <a:r>
              <a:rPr lang="en-US" sz="3200" dirty="0" err="1"/>
              <a:t>harga</a:t>
            </a:r>
            <a:r>
              <a:rPr lang="en-US" sz="3200" dirty="0"/>
              <a:t> </a:t>
            </a:r>
            <a:r>
              <a:rPr lang="en-US" sz="3200" dirty="0" err="1"/>
              <a:t>pemesanan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langsung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554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09D8-EE51-4AD8-9E94-996B0E7B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E-Order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5CF4B-992F-4DE7-9241-7D114F7E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RAD	: Prototyping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6C93C-CF67-4CE0-A71B-C7E6EC3EC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321" y="2934586"/>
            <a:ext cx="10831358" cy="35993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</p:spTree>
    <p:extLst>
      <p:ext uri="{BB962C8B-B14F-4D97-AF65-F5344CB8AC3E}">
        <p14:creationId xmlns:p14="http://schemas.microsoft.com/office/powerpoint/2010/main" val="3389395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8111-BEBA-4A97-9D8B-31BF3212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Tahapan</a:t>
            </a:r>
            <a:r>
              <a:rPr lang="en-US" dirty="0"/>
              <a:t> –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id-ID" dirty="0"/>
              <a:t>o</a:t>
            </a:r>
            <a:r>
              <a:rPr lang="en-US" dirty="0" err="1"/>
              <a:t>logi</a:t>
            </a:r>
            <a:r>
              <a:rPr lang="en-US" dirty="0"/>
              <a:t> E-Order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2C4A-E3F8-4D87-868B-3DEE2F29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 err="1"/>
              <a:t>Pengumpulan</a:t>
            </a:r>
            <a:r>
              <a:rPr lang="en-US" sz="3200" dirty="0"/>
              <a:t> </a:t>
            </a:r>
            <a:r>
              <a:rPr lang="en-US" sz="3200" dirty="0" err="1"/>
              <a:t>Kebutuhan</a:t>
            </a:r>
            <a:endParaRPr lang="id-ID" sz="3200" dirty="0"/>
          </a:p>
          <a:p>
            <a:pPr lvl="0"/>
            <a:r>
              <a:rPr lang="en-US" sz="3200" dirty="0" err="1"/>
              <a:t>Membangun</a:t>
            </a:r>
            <a:r>
              <a:rPr lang="en-US" sz="3200" dirty="0"/>
              <a:t> Prototyping</a:t>
            </a:r>
            <a:endParaRPr lang="id-ID" sz="3200" dirty="0"/>
          </a:p>
          <a:p>
            <a:pPr lvl="0"/>
            <a:r>
              <a:rPr lang="en-US" sz="3200" dirty="0" err="1"/>
              <a:t>Evaluasi</a:t>
            </a:r>
            <a:r>
              <a:rPr lang="en-US" sz="3200" dirty="0"/>
              <a:t> Prototyping</a:t>
            </a:r>
            <a:endParaRPr lang="id-ID" sz="3200" dirty="0"/>
          </a:p>
          <a:p>
            <a:pPr lvl="0"/>
            <a:r>
              <a:rPr lang="en-US" sz="3200" dirty="0" err="1"/>
              <a:t>Mengkodekan</a:t>
            </a:r>
            <a:r>
              <a:rPr lang="en-US" sz="3200" dirty="0"/>
              <a:t> System</a:t>
            </a:r>
            <a:endParaRPr lang="id-ID" sz="3200" dirty="0"/>
          </a:p>
          <a:p>
            <a:pPr lvl="0"/>
            <a:r>
              <a:rPr lang="en-US" sz="3200" dirty="0" err="1"/>
              <a:t>Menguji</a:t>
            </a:r>
            <a:r>
              <a:rPr lang="en-US" sz="3200" dirty="0"/>
              <a:t> System</a:t>
            </a:r>
            <a:endParaRPr lang="id-ID" sz="3200" dirty="0"/>
          </a:p>
          <a:p>
            <a:pPr lvl="0"/>
            <a:r>
              <a:rPr lang="en-US" sz="3200" dirty="0" err="1"/>
              <a:t>Evaluasi</a:t>
            </a:r>
            <a:r>
              <a:rPr lang="en-US" sz="3200" dirty="0"/>
              <a:t> System</a:t>
            </a:r>
            <a:endParaRPr lang="id-ID" sz="3200" dirty="0"/>
          </a:p>
          <a:p>
            <a:r>
              <a:rPr lang="en-US" sz="3200" dirty="0" err="1"/>
              <a:t>Menggunakan</a:t>
            </a:r>
            <a:r>
              <a:rPr lang="en-US" sz="3200" dirty="0"/>
              <a:t> System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861520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0C5F-A072-4FFF-836A-46B9CB6D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1ED8-935E-402D-AB5A-48FC09E3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1572"/>
            <a:ext cx="9613861" cy="3724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Berbasis</a:t>
            </a:r>
            <a:r>
              <a:rPr lang="en-US" sz="3200" dirty="0"/>
              <a:t> WEB</a:t>
            </a:r>
          </a:p>
          <a:p>
            <a:pPr marL="0" indent="0">
              <a:buNone/>
            </a:pPr>
            <a:endParaRPr lang="id-ID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435AA-41E6-464D-8F3A-AD5DC433B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644" y="3024452"/>
            <a:ext cx="1546808" cy="1546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7E2CF-6429-40C4-916E-130DE62B1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372" y="3024452"/>
            <a:ext cx="1590410" cy="1590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E6BDA3-937E-4596-8701-E2322E7FE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39" y="2936871"/>
            <a:ext cx="1736762" cy="1736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4370E0-0974-4C6F-A4E5-EA4517B91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29" y="2936254"/>
            <a:ext cx="1635006" cy="1635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10DE92-E591-4F7A-BB2C-CA509AD30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3920" y="4891150"/>
            <a:ext cx="8289869" cy="16579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311528-0884-4CCA-B29F-649A65D0FA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9706" y="2885042"/>
            <a:ext cx="1736762" cy="17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71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C4A7-331F-4D18-9DD5-2D4A93B8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E-Order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393F-5005-460E-912E-30829925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45372" cy="4000132"/>
          </a:xfrm>
        </p:spPr>
        <p:txBody>
          <a:bodyPr>
            <a:normAutofit/>
          </a:bodyPr>
          <a:lstStyle/>
          <a:p>
            <a:pPr lvl="0" algn="just"/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/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manual yang </a:t>
            </a:r>
            <a:r>
              <a:rPr lang="en-US" dirty="0" err="1"/>
              <a:t>ada</a:t>
            </a:r>
            <a:r>
              <a:rPr lang="en-US" dirty="0"/>
              <a:t>.</a:t>
            </a:r>
            <a:endParaRPr lang="id-ID" dirty="0"/>
          </a:p>
          <a:p>
            <a:pPr lvl="0" algn="just"/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data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proses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</a:t>
            </a:r>
            <a:endParaRPr lang="id-ID" dirty="0"/>
          </a:p>
          <a:p>
            <a:pPr lvl="0" algn="just"/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yang </a:t>
            </a:r>
            <a:r>
              <a:rPr lang="en-US" dirty="0" err="1"/>
              <a:t>ditemui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manual.</a:t>
            </a:r>
            <a:endParaRPr lang="id-ID" dirty="0"/>
          </a:p>
          <a:p>
            <a:pPr lvl="0" algn="just"/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efektifitas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.</a:t>
            </a:r>
            <a:endParaRPr lang="id-ID" dirty="0"/>
          </a:p>
          <a:p>
            <a:pPr mar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59643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803</TotalTime>
  <Words>283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E-Order</vt:lpstr>
      <vt:lpstr>E-Order? </vt:lpstr>
      <vt:lpstr>Mengapa E-Order?</vt:lpstr>
      <vt:lpstr>Mengapa E-Order?</vt:lpstr>
      <vt:lpstr>Fitur-Fitur E-Order</vt:lpstr>
      <vt:lpstr>Metodologi Pengembangan E-Order</vt:lpstr>
      <vt:lpstr>Tahapan – tahapan metodologi E-Order</vt:lpstr>
      <vt:lpstr>Platform dan Teknologi yang Digunakan</vt:lpstr>
      <vt:lpstr>Tujuan dan Manfaat E-Order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E-Order</dc:title>
  <dc:creator>Arina Ihda</dc:creator>
  <cp:lastModifiedBy>Arina Ihda</cp:lastModifiedBy>
  <cp:revision>42</cp:revision>
  <dcterms:created xsi:type="dcterms:W3CDTF">2017-11-14T08:25:52Z</dcterms:created>
  <dcterms:modified xsi:type="dcterms:W3CDTF">2017-11-16T02:08:32Z</dcterms:modified>
</cp:coreProperties>
</file>