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548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76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1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99722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6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1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7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2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B06343-D586-4137-8136-18C9CCE4731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05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Postcrossing-</a:t>
            </a:r>
            <a:r>
              <a:rPr lang="ru-RU" dirty="0" smtClean="0"/>
              <a:t>заметки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r>
              <a:rPr lang="ru-RU" dirty="0" smtClean="0"/>
              <a:t>-приложение на </a:t>
            </a:r>
            <a:r>
              <a:rPr lang="en-US" dirty="0" smtClean="0"/>
              <a:t>PyQT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5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468315"/>
            <a:ext cx="9601200" cy="1485900"/>
          </a:xfrm>
        </p:spPr>
        <p:txBody>
          <a:bodyPr/>
          <a:lstStyle/>
          <a:p>
            <a:r>
              <a:rPr lang="ru-RU" dirty="0" smtClean="0"/>
              <a:t>Тема</a:t>
            </a:r>
            <a:r>
              <a:rPr lang="en-US" dirty="0" smtClean="0"/>
              <a:t>: POSTCROSSING - </a:t>
            </a:r>
            <a:r>
              <a:rPr lang="ru-RU" dirty="0" smtClean="0"/>
              <a:t>заметки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699238"/>
            <a:ext cx="951327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Цель</a:t>
            </a:r>
            <a:r>
              <a:rPr lang="en-US" sz="4400" dirty="0" smtClean="0"/>
              <a:t>: </a:t>
            </a:r>
            <a:r>
              <a:rPr lang="ru-RU" sz="4400" dirty="0"/>
              <a:t>Разработать приложение </a:t>
            </a:r>
            <a:r>
              <a:rPr lang="ru-RU" sz="4400" dirty="0" smtClean="0"/>
              <a:t>«Заметки» </a:t>
            </a:r>
            <a:r>
              <a:rPr lang="ru-RU" sz="4400" dirty="0"/>
              <a:t>для удобной аналитики </a:t>
            </a:r>
            <a:r>
              <a:rPr lang="ru-RU" sz="4400" dirty="0" smtClean="0"/>
              <a:t>посткроссинга</a:t>
            </a:r>
            <a:endParaRPr lang="ru-RU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330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14754" y="597767"/>
            <a:ext cx="4900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GUI-приложение на PyQT создано для удобного ведения заметок, наглядного представления данных о полученных/отправленных открытках. Для начала работы необходимо войти в учётную запись или зарегистрироваться.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54" y="597767"/>
            <a:ext cx="6045878" cy="4250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44" y="2557211"/>
            <a:ext cx="367315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2338" y="1320913"/>
            <a:ext cx="31945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входе на главном экране пользователя встречает таблица с данными о его отправлениях. При нажатии на кнопки, находящиеся в левом меню страницы, можно фильтровать изображения. Приложение реализовано по CRUD-системе. В меню страницы можно увидеть кнопки создание/удаление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открытки.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877" y="424098"/>
            <a:ext cx="7998794" cy="60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59015" y="3802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Иногда, удобно осуществлять поиск по календарю – именно для этого разработана кнопка «Календарь».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25468"/>
            <a:ext cx="6126494" cy="54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1452" y="1151792"/>
            <a:ext cx="10823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io, sqlite3, sys, datetime, random, PyQT6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452" y="3361594"/>
            <a:ext cx="10629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QLineEdit, QpushButton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QcalendarWidget, QtableWidget, Qlabel, Qframe,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QComboBox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QDateEdit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140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Times New Roman</vt:lpstr>
      <vt:lpstr>Crop</vt:lpstr>
      <vt:lpstr>Postcrossing-заметки</vt:lpstr>
      <vt:lpstr>Тема: POSTCROSSING - заметки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Postcrossing-заметки</dc:title>
  <dc:creator>Арина</dc:creator>
  <cp:lastModifiedBy>Арина</cp:lastModifiedBy>
  <cp:revision>8</cp:revision>
  <dcterms:created xsi:type="dcterms:W3CDTF">2024-11-18T15:47:22Z</dcterms:created>
  <dcterms:modified xsi:type="dcterms:W3CDTF">2024-11-19T11:03:31Z</dcterms:modified>
</cp:coreProperties>
</file>