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15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7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80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298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374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01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8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96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82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513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74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558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4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223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3B06343-D586-4137-8136-18C9CCE4731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7058348-2DFF-4CAF-A1CE-DBFD921B4A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18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 smtClean="0"/>
              <a:t>«</a:t>
            </a:r>
            <a:r>
              <a:rPr lang="en-US" sz="8800" dirty="0" smtClean="0"/>
              <a:t>VOLNA</a:t>
            </a:r>
            <a:r>
              <a:rPr lang="ru-RU" sz="8800" dirty="0" smtClean="0"/>
              <a:t>»</a:t>
            </a:r>
            <a:endParaRPr lang="ru-RU" sz="8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5128" y="5474811"/>
            <a:ext cx="10572000" cy="434974"/>
          </a:xfrm>
        </p:spPr>
        <p:txBody>
          <a:bodyPr>
            <a:noAutofit/>
          </a:bodyPr>
          <a:lstStyle/>
          <a:p>
            <a:r>
              <a:rPr lang="ru-RU" sz="2000" dirty="0" smtClean="0"/>
              <a:t>Сервис,</a:t>
            </a:r>
            <a:r>
              <a:rPr lang="ru-RU" sz="2000" dirty="0"/>
              <a:t> </a:t>
            </a:r>
            <a:r>
              <a:rPr lang="ru-RU" sz="2000" dirty="0" smtClean="0"/>
              <a:t>который объединяет </a:t>
            </a:r>
            <a:r>
              <a:rPr lang="ru-RU" sz="2000" dirty="0"/>
              <a:t>тех, кто хочет помогать, с теми, кто в этом нуждается. Станьте частью сообщества, меняющего мир к лучшему.</a:t>
            </a:r>
          </a:p>
        </p:txBody>
      </p:sp>
    </p:spTree>
    <p:extLst>
      <p:ext uri="{BB962C8B-B14F-4D97-AF65-F5344CB8AC3E}">
        <p14:creationId xmlns:p14="http://schemas.microsoft.com/office/powerpoint/2010/main" val="38875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273" y="2392218"/>
            <a:ext cx="113422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 smtClean="0"/>
              <a:t>Используемые технологии</a:t>
            </a:r>
            <a:r>
              <a:rPr lang="en-US" sz="4800" dirty="0" smtClean="0"/>
              <a:t>: HTML, CSS, </a:t>
            </a:r>
            <a:r>
              <a:rPr lang="en-US" sz="4800" dirty="0" err="1" smtClean="0"/>
              <a:t>Adjax</a:t>
            </a:r>
            <a:r>
              <a:rPr lang="en-US" sz="4800" dirty="0" smtClean="0"/>
              <a:t>, </a:t>
            </a:r>
            <a:r>
              <a:rPr lang="en-US" sz="4800" dirty="0" err="1" smtClean="0"/>
              <a:t>SQLAlchemy</a:t>
            </a:r>
            <a:r>
              <a:rPr lang="en-US" sz="4800" dirty="0" smtClean="0"/>
              <a:t>, REST-API, Flask-Login, requests, </a:t>
            </a:r>
            <a:r>
              <a:rPr lang="en-US" sz="4800" dirty="0" err="1" smtClean="0"/>
              <a:t>os</a:t>
            </a:r>
            <a:r>
              <a:rPr lang="en-US" sz="4800" dirty="0" smtClean="0"/>
              <a:t>, </a:t>
            </a:r>
            <a:r>
              <a:rPr lang="en-US" sz="4800" dirty="0" err="1" smtClean="0"/>
              <a:t>datetime</a:t>
            </a:r>
            <a:r>
              <a:rPr lang="en-US" sz="4800" dirty="0" smtClean="0"/>
              <a:t>, PIL.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79303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74619" y="1994788"/>
            <a:ext cx="9601200" cy="1485900"/>
          </a:xfrm>
        </p:spPr>
        <p:txBody>
          <a:bodyPr/>
          <a:lstStyle/>
          <a:p>
            <a:r>
              <a:rPr lang="ru-RU" sz="3600" b="0" dirty="0" smtClean="0"/>
              <a:t>Тема</a:t>
            </a:r>
            <a:r>
              <a:rPr lang="en-US" sz="3600" b="0" dirty="0" smtClean="0"/>
              <a:t>:</a:t>
            </a:r>
            <a:r>
              <a:rPr lang="ru-RU" sz="3600" b="0" dirty="0" smtClean="0"/>
              <a:t> </a:t>
            </a:r>
            <a:r>
              <a:rPr lang="en-US" sz="3600" b="0" dirty="0" smtClean="0"/>
              <a:t>WEB-</a:t>
            </a:r>
            <a:r>
              <a:rPr lang="ru-RU" sz="3600" b="0" dirty="0" smtClean="0"/>
              <a:t>приложение «</a:t>
            </a:r>
            <a:r>
              <a:rPr lang="en-US" sz="3600" b="0" dirty="0" smtClean="0"/>
              <a:t>VOLNA</a:t>
            </a:r>
            <a:r>
              <a:rPr lang="ru-RU" sz="3600" b="0" dirty="0" smtClean="0"/>
              <a:t>».</a:t>
            </a:r>
            <a:endParaRPr lang="ru-RU" sz="3600" b="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74619" y="3853784"/>
            <a:ext cx="107001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/>
              <a:t>Цель</a:t>
            </a:r>
            <a:r>
              <a:rPr lang="en-US" sz="3600" dirty="0" smtClean="0"/>
              <a:t>:</a:t>
            </a:r>
            <a:r>
              <a:rPr lang="ru-RU" sz="3600" dirty="0"/>
              <a:t> </a:t>
            </a:r>
            <a:r>
              <a:rPr lang="ru-RU" sz="3600" dirty="0" smtClean="0"/>
              <a:t>Разработать сервис для поиска и организации волонтерских мероприятий.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3301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264" y="2278785"/>
            <a:ext cx="5235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WEB-</a:t>
            </a:r>
            <a:r>
              <a:rPr lang="ru-RU" sz="2800" dirty="0" smtClean="0"/>
              <a:t>приложение представляет собой платформу для поиска и организации волонтерских мероприятий. На главном экране расположена лента мероприятий. Каждый может выбрать занятие по душе(с учётом </a:t>
            </a:r>
            <a:r>
              <a:rPr lang="ru-RU" sz="2800" dirty="0" err="1" smtClean="0"/>
              <a:t>возр</a:t>
            </a:r>
            <a:r>
              <a:rPr lang="ru-RU" sz="2800" dirty="0" smtClean="0"/>
              <a:t>. ограничений).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5891" y="3295395"/>
            <a:ext cx="6911454" cy="356260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18" y="0"/>
            <a:ext cx="2912392" cy="31563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084" y="-83104"/>
            <a:ext cx="2834489" cy="32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1672" y="2475345"/>
            <a:ext cx="29741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правом верхнем углу расположены кнопки Регистрации</a:t>
            </a:r>
            <a:r>
              <a:rPr lang="en-US" sz="2800" dirty="0" smtClean="0"/>
              <a:t>/</a:t>
            </a:r>
            <a:r>
              <a:rPr lang="ru-RU" sz="2800" dirty="0" smtClean="0"/>
              <a:t>Входа.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17" y="452582"/>
            <a:ext cx="6026305" cy="11595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781" y="2038559"/>
            <a:ext cx="4046571" cy="35512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4410" y="2038559"/>
            <a:ext cx="3959312" cy="367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437" y="2687782"/>
            <a:ext cx="54125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При желании пользователь может откликнутся на мероприятие. Свои мероприятия он сможет увидеть в личном профиле, в разделе «Я участник».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31" y="230909"/>
            <a:ext cx="2753963" cy="9823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836" y="1756601"/>
            <a:ext cx="6603185" cy="46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4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28" y="2449164"/>
            <a:ext cx="436098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Также каждый участник может посмотреть расположение места проведения мероприятия на карте, нажав на значок карты на карточке.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712" y="2449164"/>
            <a:ext cx="7565352" cy="36021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08" y="118903"/>
            <a:ext cx="1788995" cy="17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8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4728" y="2181310"/>
            <a:ext cx="35031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Также в личном профиле можно создать дело, за которое в последствии будешь отвечать, проставлять волонтерские часы.</a:t>
            </a: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877" y="397163"/>
            <a:ext cx="7918433" cy="107790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758" y="2602114"/>
            <a:ext cx="4754115" cy="34210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0" y="2058009"/>
            <a:ext cx="3414166" cy="450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4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6532" y="2523055"/>
            <a:ext cx="35031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Заслуживает внимания и дизайн и логика личного кабинета в целом.</a:t>
            </a:r>
            <a:endParaRPr lang="ru-RU" sz="28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117" y="1630112"/>
            <a:ext cx="8184589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6532" y="2523055"/>
            <a:ext cx="35031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/>
              <a:t>Для новых пользователей есть вкладка «О проекте», где можно узнать подробную информацию о сервисе.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19" y="187437"/>
            <a:ext cx="4423571" cy="163479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987" y="2198254"/>
            <a:ext cx="7515734" cy="409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2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174</TotalTime>
  <Words>200</Words>
  <Application>Microsoft Office PowerPoint</Application>
  <PresentationFormat>Широкоэкранный</PresentationFormat>
  <Paragraphs>12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«VOLNA»</vt:lpstr>
      <vt:lpstr>Тема: WEB-приложение «VOLNA».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Postcrossing-заметки</dc:title>
  <dc:creator>Арина</dc:creator>
  <cp:lastModifiedBy>Арина</cp:lastModifiedBy>
  <cp:revision>12</cp:revision>
  <dcterms:created xsi:type="dcterms:W3CDTF">2024-11-18T15:47:22Z</dcterms:created>
  <dcterms:modified xsi:type="dcterms:W3CDTF">2025-05-09T05:47:13Z</dcterms:modified>
</cp:coreProperties>
</file>