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9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4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58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70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57310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9000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64149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563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52444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4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6EB636A-08E5-4AA6-9460-F4C5B6FE6AFD}" type="datetimeFigureOut">
              <a:rPr lang="ru-RU" smtClean="0"/>
              <a:t>03.02.2025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44D9A3D-F8D9-4A86-8FDC-D87D58BF064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266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br>
              <a:rPr lang="ru-RU" dirty="0" smtClean="0"/>
            </a:br>
            <a:r>
              <a:rPr lang="en-US" dirty="0" smtClean="0"/>
              <a:t>“</a:t>
            </a:r>
            <a:r>
              <a:rPr lang="en-US" dirty="0" err="1" smtClean="0"/>
              <a:t>HayDay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Трепачев Александр</a:t>
            </a:r>
            <a:r>
              <a:rPr lang="en-US" dirty="0" smtClean="0"/>
              <a:t>; </a:t>
            </a:r>
            <a:r>
              <a:rPr lang="ru-RU" dirty="0" smtClean="0"/>
              <a:t>Трепачева Арина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625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8281" y="1527243"/>
            <a:ext cx="9727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Тема</a:t>
            </a:r>
            <a:r>
              <a:rPr lang="en-US" sz="3200" b="1" dirty="0" smtClean="0"/>
              <a:t>:</a:t>
            </a:r>
            <a:r>
              <a:rPr lang="ru-RU" sz="3200" b="1" dirty="0" smtClean="0"/>
              <a:t> </a:t>
            </a:r>
            <a:r>
              <a:rPr lang="ru-RU" sz="3200" dirty="0" smtClean="0"/>
              <a:t>Игра на </a:t>
            </a:r>
            <a:r>
              <a:rPr lang="en-US" sz="3200" err="1" smtClean="0"/>
              <a:t>PyGame</a:t>
            </a:r>
            <a:r>
              <a:rPr lang="en-US" sz="3200" smtClean="0"/>
              <a:t> “HayDay”</a:t>
            </a:r>
            <a:endParaRPr lang="ru-RU" sz="3200"/>
          </a:p>
        </p:txBody>
      </p:sp>
      <p:sp>
        <p:nvSpPr>
          <p:cNvPr id="3" name="TextBox 2"/>
          <p:cNvSpPr txBox="1"/>
          <p:nvPr/>
        </p:nvSpPr>
        <p:spPr>
          <a:xfrm>
            <a:off x="1728281" y="2642682"/>
            <a:ext cx="9727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/>
              <a:t>Цель</a:t>
            </a:r>
            <a:r>
              <a:rPr lang="en-US" sz="3200" b="1" dirty="0" smtClean="0"/>
              <a:t>: </a:t>
            </a:r>
            <a:r>
              <a:rPr lang="ru-RU" sz="3200" dirty="0" smtClean="0"/>
              <a:t>Разработать игру с помощью библиотеки </a:t>
            </a:r>
            <a:r>
              <a:rPr lang="en-US" sz="3200" smtClean="0"/>
              <a:t>PyGame.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53764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0739" y="835145"/>
            <a:ext cx="5434519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Разработанная игра “</a:t>
            </a:r>
            <a:r>
              <a:rPr lang="en-US" sz="2800">
                <a:latin typeface="Calibri" panose="020F0502020204030204" pitchFamily="34" charset="0"/>
                <a:ea typeface="Calibri" panose="020F0502020204030204" pitchFamily="34" charset="0"/>
              </a:rPr>
              <a:t>HayDay</a:t>
            </a:r>
            <a:r>
              <a:rPr lang="ru-RU" sz="2800">
                <a:latin typeface="Calibri" panose="020F0502020204030204" pitchFamily="34" charset="0"/>
                <a:ea typeface="Calibri" panose="020F0502020204030204" pitchFamily="34" charset="0"/>
              </a:rPr>
              <a:t>” создана специально для прохождения на скорость.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В начале пользователя приветствует стартовое окно с правилами игры: “Собирай сено, копи монеты, избегай тракторов и обходи препятствия! Покупай защиту от тракторов в верхнем меню и делай уровень проще!” – по этим фразам сразу становится понятен смысл игры, но давайте остановимся на этом подробнее.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258" y="469508"/>
            <a:ext cx="5692633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7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0834" y="854121"/>
            <a:ext cx="419910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 После нажатия на кнопку “Играть” пользователя встречает игровое окно, сделанное в ярких цветах и анимированный герой-фермер, который уже готов собирать сено. При нажатии на кнопку “Включить таймер” запускается отсчёт. 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016" y="321159"/>
            <a:ext cx="5654530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24646" y="703582"/>
            <a:ext cx="458821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</a:rPr>
              <a:t>Задача игра собрать за 20 секунд всё сено, но не всё так просто: герою будут мешать тракторы (с каждым уровнем их будет становиться всё больше и больше) и препятствие – вода. Сначала кажется, что всё легко, но с каждым уровнем расположение сена, воды и тракторов будет сложнее и сложнее.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561" y="334382"/>
            <a:ext cx="5654530" cy="576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1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37097" y="311336"/>
            <a:ext cx="5356698" cy="6546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 как смысл нашей игры заключается в прохождении на скорость, то после старта уровня появляются две кнопки: “Начать заново”, “Завершить”. Если игрок понимает, что уже никак не получится пройти уровень, то, чтобы не терять время, он нажимает кнопку “Начать заново”, а если получается так, что игрок собрал всё сено, но таймер ещё идёт, то он может нажать на кнопку “Завершить” и перейти на следующий уровень.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59" y="497153"/>
            <a:ext cx="5669771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60834" y="854303"/>
            <a:ext cx="4150468" cy="4702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правилах игры говорилось о “Защите от тракторов”. При наличии денег можно уменьшить количество тракторов. При нажатии на кнопку трактора в верхнем меню можно приобрести “защиту от трактора”: 1 шт. – 50 монет.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728" y="523824"/>
            <a:ext cx="5646909" cy="5829805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8686800" y="622570"/>
            <a:ext cx="1011677" cy="89494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06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063557" y="521296"/>
            <a:ext cx="4257473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данный момент, чтобы прохождение было </a:t>
            </a:r>
            <a:r>
              <a:rPr lang="ru-RU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реальным для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демонстрации проекта, игра состоит из 5 уровней. Также к ней приложены дополнительные уровни, которые можно легко импортировать в конец основного файла с уровнями.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402" y="373204"/>
            <a:ext cx="5677392" cy="59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396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342</Words>
  <Application>Microsoft Office PowerPoint</Application>
  <PresentationFormat>Широкоэкранный</PresentationFormat>
  <Paragraphs>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Gill Sans MT</vt:lpstr>
      <vt:lpstr>Impact</vt:lpstr>
      <vt:lpstr>Badge</vt:lpstr>
      <vt:lpstr>Игра “HayDay”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“HayDay”</dc:title>
  <dc:creator>Арина</dc:creator>
  <cp:lastModifiedBy>Арина</cp:lastModifiedBy>
  <cp:revision>2</cp:revision>
  <dcterms:created xsi:type="dcterms:W3CDTF">2025-02-03T15:31:44Z</dcterms:created>
  <dcterms:modified xsi:type="dcterms:W3CDTF">2025-02-03T15:44:29Z</dcterms:modified>
</cp:coreProperties>
</file>