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 by Job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Favorite Programming Languages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 of Survey Takers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Work/Life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to Break into 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dd91ebd-479e-4f25-844b-52bdd2e83c3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87c2c8c07f54e38" /><Relationship Type="http://schemas.openxmlformats.org/officeDocument/2006/relationships/slideLayout" Target="/ppt/slideLayouts/slideLayout8.xml" Id="Refcd129ac3ec4d87" /><Relationship Type="http://schemas.openxmlformats.org/officeDocument/2006/relationships/hyperlink" Target="https://app.powerbi.com/groups/me/reports/1dd91ebd-479e-4f25-844b-52bdd2e83c38/?pbi_source=PowerPoint" TargetMode="External" Id="RelId0" /><Relationship Type="http://schemas.openxmlformats.org/officeDocument/2006/relationships/image" Target="/ppt/media/image4.png" Id="imgId2397999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 Survey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22/10/2023 21:51:04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22/10/2023 21:03:34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Average Salary by Job Title ,Favorite Programming Languages ,Country of Survey Takers ,Happiness with Work/Life Balance ,Happiness with Salary ,Difficulty to Break into Data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97999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