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sldIdLst>
    <p:sldId id="308" r:id="rId2"/>
    <p:sldId id="309" r:id="rId3"/>
    <p:sldId id="310" r:id="rId4"/>
    <p:sldId id="306" r:id="rId5"/>
    <p:sldId id="311" r:id="rId6"/>
    <p:sldId id="312" r:id="rId7"/>
    <p:sldId id="313" r:id="rId8"/>
    <p:sldId id="307" r:id="rId9"/>
    <p:sldId id="314" r:id="rId10"/>
    <p:sldId id="315" r:id="rId11"/>
    <p:sldId id="316" r:id="rId12"/>
    <p:sldId id="317" r:id="rId13"/>
    <p:sldId id="304" r:id="rId14"/>
    <p:sldId id="297" r:id="rId15"/>
    <p:sldId id="298" r:id="rId16"/>
    <p:sldId id="299" r:id="rId17"/>
    <p:sldId id="300" r:id="rId18"/>
    <p:sldId id="291" r:id="rId19"/>
    <p:sldId id="292" r:id="rId20"/>
    <p:sldId id="296" r:id="rId21"/>
    <p:sldId id="294" r:id="rId22"/>
    <p:sldId id="295" r:id="rId23"/>
    <p:sldId id="290" r:id="rId24"/>
    <p:sldId id="288" r:id="rId25"/>
    <p:sldId id="257" r:id="rId26"/>
    <p:sldId id="258" r:id="rId27"/>
    <p:sldId id="259" r:id="rId28"/>
    <p:sldId id="260" r:id="rId29"/>
    <p:sldId id="261" r:id="rId30"/>
    <p:sldId id="319" r:id="rId31"/>
    <p:sldId id="321" r:id="rId32"/>
    <p:sldId id="320" r:id="rId33"/>
    <p:sldId id="318" r:id="rId34"/>
    <p:sldId id="264" r:id="rId35"/>
    <p:sldId id="262" r:id="rId36"/>
    <p:sldId id="263" r:id="rId37"/>
    <p:sldId id="265" r:id="rId38"/>
    <p:sldId id="272" r:id="rId39"/>
    <p:sldId id="266" r:id="rId40"/>
    <p:sldId id="301" r:id="rId41"/>
    <p:sldId id="267" r:id="rId42"/>
    <p:sldId id="302" r:id="rId43"/>
    <p:sldId id="303" r:id="rId44"/>
    <p:sldId id="289" r:id="rId45"/>
    <p:sldId id="268" r:id="rId46"/>
    <p:sldId id="269" r:id="rId47"/>
    <p:sldId id="270" r:id="rId48"/>
    <p:sldId id="271" r:id="rId49"/>
    <p:sldId id="273" r:id="rId50"/>
    <p:sldId id="274" r:id="rId51"/>
    <p:sldId id="275" r:id="rId52"/>
    <p:sldId id="276" r:id="rId53"/>
    <p:sldId id="277" r:id="rId54"/>
    <p:sldId id="283" r:id="rId55"/>
    <p:sldId id="278" r:id="rId56"/>
    <p:sldId id="279" r:id="rId57"/>
    <p:sldId id="280" r:id="rId58"/>
    <p:sldId id="281" r:id="rId59"/>
    <p:sldId id="282" r:id="rId60"/>
    <p:sldId id="284" r:id="rId61"/>
    <p:sldId id="285" r:id="rId62"/>
    <p:sldId id="286" r:id="rId63"/>
    <p:sldId id="287" r:id="rId6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71"/>
    <p:restoredTop sz="94662"/>
  </p:normalViewPr>
  <p:slideViewPr>
    <p:cSldViewPr snapToGrid="0" snapToObjects="1">
      <p:cViewPr>
        <p:scale>
          <a:sx n="90" d="100"/>
          <a:sy n="90" d="100"/>
        </p:scale>
        <p:origin x="64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6E5E0-B6D9-DB4C-81AC-315CAF600629}" type="datetimeFigureOut">
              <a:rPr kumimoji="1" lang="ja-JP" altLang="en-US" smtClean="0"/>
              <a:t>2018/2/19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89C60-75F9-6D4D-AE3E-87B4BECE49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532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453C-2DC0-7C4C-AD6C-08E53B180C84}" type="datetimeFigureOut">
              <a:rPr kumimoji="1" lang="ja-JP" altLang="en-US" smtClean="0"/>
              <a:t>2018/2/19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C6F1-0574-4649-AE13-D20A93CC2C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34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453C-2DC0-7C4C-AD6C-08E53B180C84}" type="datetimeFigureOut">
              <a:rPr kumimoji="1" lang="ja-JP" altLang="en-US" smtClean="0"/>
              <a:t>2018/2/19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C6F1-0574-4649-AE13-D20A93CC2C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0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453C-2DC0-7C4C-AD6C-08E53B180C84}" type="datetimeFigureOut">
              <a:rPr kumimoji="1" lang="ja-JP" altLang="en-US" smtClean="0"/>
              <a:t>2018/2/19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C6F1-0574-4649-AE13-D20A93CC2C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30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453C-2DC0-7C4C-AD6C-08E53B180C84}" type="datetimeFigureOut">
              <a:rPr kumimoji="1" lang="ja-JP" altLang="en-US" smtClean="0"/>
              <a:t>2018/2/19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C6F1-0574-4649-AE13-D20A93CC2C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03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453C-2DC0-7C4C-AD6C-08E53B180C84}" type="datetimeFigureOut">
              <a:rPr kumimoji="1" lang="ja-JP" altLang="en-US" smtClean="0"/>
              <a:t>2018/2/19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C6F1-0574-4649-AE13-D20A93CC2C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2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453C-2DC0-7C4C-AD6C-08E53B180C84}" type="datetimeFigureOut">
              <a:rPr kumimoji="1" lang="ja-JP" altLang="en-US" smtClean="0"/>
              <a:t>2018/2/19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C6F1-0574-4649-AE13-D20A93CC2C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21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453C-2DC0-7C4C-AD6C-08E53B180C84}" type="datetimeFigureOut">
              <a:rPr kumimoji="1" lang="ja-JP" altLang="en-US" smtClean="0"/>
              <a:t>2018/2/19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C6F1-0574-4649-AE13-D20A93CC2C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85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453C-2DC0-7C4C-AD6C-08E53B180C84}" type="datetimeFigureOut">
              <a:rPr kumimoji="1" lang="ja-JP" altLang="en-US" smtClean="0"/>
              <a:t>2018/2/19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C6F1-0574-4649-AE13-D20A93CC2C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738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453C-2DC0-7C4C-AD6C-08E53B180C84}" type="datetimeFigureOut">
              <a:rPr kumimoji="1" lang="ja-JP" altLang="en-US" smtClean="0"/>
              <a:t>2018/2/19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C6F1-0574-4649-AE13-D20A93CC2C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496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453C-2DC0-7C4C-AD6C-08E53B180C84}" type="datetimeFigureOut">
              <a:rPr kumimoji="1" lang="ja-JP" altLang="en-US" smtClean="0"/>
              <a:t>2018/2/19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C6F1-0574-4649-AE13-D20A93CC2C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51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453C-2DC0-7C4C-AD6C-08E53B180C84}" type="datetimeFigureOut">
              <a:rPr kumimoji="1" lang="ja-JP" altLang="en-US" smtClean="0"/>
              <a:t>2018/2/19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C6F1-0574-4649-AE13-D20A93CC2C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981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3453C-2DC0-7C4C-AD6C-08E53B180C84}" type="datetimeFigureOut">
              <a:rPr kumimoji="1" lang="ja-JP" altLang="en-US" smtClean="0"/>
              <a:t>2018/2/19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5C6F1-0574-4649-AE13-D20A93CC2C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43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0.png"/><Relationship Id="rId3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02512"/>
              </p:ext>
            </p:extLst>
          </p:nvPr>
        </p:nvGraphicFramePr>
        <p:xfrm>
          <a:off x="2032000" y="719666"/>
          <a:ext cx="5400000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/>
                <a:gridCol w="1800000"/>
                <a:gridCol w="1800000"/>
              </a:tblGrid>
              <a:tr h="18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3249638" y="1955410"/>
            <a:ext cx="562707" cy="5627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059464" y="3753859"/>
            <a:ext cx="562707" cy="5627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249637" y="3756184"/>
            <a:ext cx="562707" cy="5627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029983" y="1955409"/>
            <a:ext cx="562707" cy="5627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2130908" y="866759"/>
            <a:ext cx="15989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2130908" y="866760"/>
            <a:ext cx="1598910" cy="1598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2130908" y="866759"/>
            <a:ext cx="0" cy="15989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1685925" y="723885"/>
            <a:ext cx="3460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1235161" y="535000"/>
                <a:ext cx="4507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charset="0"/>
                            </a:rPr>
                            <m:t>𝑙𝑠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161" y="535000"/>
                <a:ext cx="45076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3514" r="-4054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/>
          <p:cNvCxnSpPr/>
          <p:nvPr/>
        </p:nvCxnSpPr>
        <p:spPr>
          <a:xfrm>
            <a:off x="3940735" y="866758"/>
            <a:ext cx="1598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3940735" y="866759"/>
            <a:ext cx="1598910" cy="1598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3940735" y="866758"/>
            <a:ext cx="0" cy="159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5750562" y="866758"/>
            <a:ext cx="0" cy="159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2130908" y="2667533"/>
            <a:ext cx="1598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2130908" y="2667534"/>
            <a:ext cx="1598910" cy="1598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2130908" y="2667533"/>
            <a:ext cx="0" cy="159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3945623" y="2667533"/>
            <a:ext cx="1598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3945623" y="2667534"/>
            <a:ext cx="1598910" cy="1598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3945623" y="2667533"/>
            <a:ext cx="0" cy="159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2130908" y="4419822"/>
            <a:ext cx="1598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5750562" y="4425087"/>
            <a:ext cx="1598910" cy="1598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5750562" y="2667533"/>
            <a:ext cx="0" cy="159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3993780" y="4420044"/>
            <a:ext cx="1598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177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02512"/>
              </p:ext>
            </p:extLst>
          </p:nvPr>
        </p:nvGraphicFramePr>
        <p:xfrm>
          <a:off x="2032000" y="719666"/>
          <a:ext cx="5400000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/>
                <a:gridCol w="1800000"/>
                <a:gridCol w="1800000"/>
              </a:tblGrid>
              <a:tr h="18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3249638" y="1955410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059464" y="3753859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249637" y="3756184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029983" y="1955409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1685925" y="723885"/>
            <a:ext cx="3460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235161" y="535000"/>
                <a:ext cx="4507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charset="0"/>
                            </a:rPr>
                            <m:t>𝑙𝑠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161" y="535000"/>
                <a:ext cx="45076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3514" r="-4054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/>
          <p:cNvCxnSpPr/>
          <p:nvPr/>
        </p:nvCxnSpPr>
        <p:spPr>
          <a:xfrm>
            <a:off x="2130908" y="866759"/>
            <a:ext cx="1598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2130908" y="866760"/>
            <a:ext cx="1598910" cy="159891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2130908" y="866759"/>
            <a:ext cx="0" cy="159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3940735" y="866758"/>
            <a:ext cx="1598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3940735" y="866759"/>
            <a:ext cx="1598910" cy="159891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3940735" y="866758"/>
            <a:ext cx="0" cy="159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>
            <a:off x="5750562" y="866758"/>
            <a:ext cx="0" cy="15989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2130908" y="2667533"/>
            <a:ext cx="1598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2130908" y="2667534"/>
            <a:ext cx="1598910" cy="159891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2130908" y="2667533"/>
            <a:ext cx="0" cy="159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3945623" y="2667533"/>
            <a:ext cx="15989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>
            <a:off x="3945623" y="2667534"/>
            <a:ext cx="1598910" cy="159891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3945623" y="2667533"/>
            <a:ext cx="0" cy="15989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2130908" y="4419822"/>
            <a:ext cx="15989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5750562" y="4425087"/>
            <a:ext cx="1598910" cy="1598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5750562" y="2667533"/>
            <a:ext cx="0" cy="159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3993780" y="4420044"/>
            <a:ext cx="1598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09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02512"/>
              </p:ext>
            </p:extLst>
          </p:nvPr>
        </p:nvGraphicFramePr>
        <p:xfrm>
          <a:off x="2032000" y="719666"/>
          <a:ext cx="5400000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/>
                <a:gridCol w="1800000"/>
                <a:gridCol w="1800000"/>
              </a:tblGrid>
              <a:tr h="18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3249638" y="1955410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059464" y="3753859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249637" y="3756184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029983" y="1955409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1685925" y="723885"/>
            <a:ext cx="3460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235161" y="535000"/>
                <a:ext cx="4507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charset="0"/>
                            </a:rPr>
                            <m:t>𝑙𝑠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161" y="535000"/>
                <a:ext cx="45076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3514" r="-4054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/>
          <p:cNvCxnSpPr/>
          <p:nvPr/>
        </p:nvCxnSpPr>
        <p:spPr>
          <a:xfrm>
            <a:off x="2130908" y="866759"/>
            <a:ext cx="1598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2130908" y="866760"/>
            <a:ext cx="1598910" cy="159891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2130908" y="866759"/>
            <a:ext cx="0" cy="159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3940735" y="866758"/>
            <a:ext cx="1598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3940735" y="866759"/>
            <a:ext cx="1598910" cy="159891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3940735" y="866758"/>
            <a:ext cx="0" cy="159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>
            <a:off x="5750562" y="866758"/>
            <a:ext cx="0" cy="159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2130908" y="2667533"/>
            <a:ext cx="1598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2130908" y="2667534"/>
            <a:ext cx="1598910" cy="159891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2130908" y="2667533"/>
            <a:ext cx="0" cy="159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3945623" y="2667533"/>
            <a:ext cx="1598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>
            <a:off x="3945623" y="2667534"/>
            <a:ext cx="1598910" cy="159891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3945623" y="2667533"/>
            <a:ext cx="0" cy="159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2130908" y="4419822"/>
            <a:ext cx="1598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5750562" y="4425087"/>
            <a:ext cx="1598910" cy="1598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5750562" y="2667533"/>
            <a:ext cx="0" cy="15989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3993780" y="4420044"/>
            <a:ext cx="15989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940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02512"/>
              </p:ext>
            </p:extLst>
          </p:nvPr>
        </p:nvGraphicFramePr>
        <p:xfrm>
          <a:off x="2032000" y="719666"/>
          <a:ext cx="5400000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/>
                <a:gridCol w="1800000"/>
                <a:gridCol w="1800000"/>
              </a:tblGrid>
              <a:tr h="18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3249638" y="1955410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059464" y="3753859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249637" y="3756184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029983" y="1955409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1685925" y="723885"/>
            <a:ext cx="3460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235161" y="535000"/>
                <a:ext cx="4507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charset="0"/>
                            </a:rPr>
                            <m:t>𝑙𝑠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161" y="535000"/>
                <a:ext cx="45076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3514" r="-4054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/>
          <p:cNvCxnSpPr/>
          <p:nvPr/>
        </p:nvCxnSpPr>
        <p:spPr>
          <a:xfrm>
            <a:off x="2130908" y="866759"/>
            <a:ext cx="1598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2130908" y="866760"/>
            <a:ext cx="1598910" cy="159891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2130908" y="866759"/>
            <a:ext cx="0" cy="159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3940735" y="866758"/>
            <a:ext cx="1598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3940735" y="866759"/>
            <a:ext cx="1598910" cy="159891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3940735" y="866758"/>
            <a:ext cx="0" cy="159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>
            <a:off x="5750562" y="866758"/>
            <a:ext cx="0" cy="159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2130908" y="2667533"/>
            <a:ext cx="1598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2130908" y="2667534"/>
            <a:ext cx="1598910" cy="159891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2130908" y="2667533"/>
            <a:ext cx="0" cy="159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3945623" y="2667533"/>
            <a:ext cx="1598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>
            <a:off x="3945623" y="2667534"/>
            <a:ext cx="1598910" cy="159891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3945623" y="2667533"/>
            <a:ext cx="0" cy="159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2130908" y="4419822"/>
            <a:ext cx="1598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5750562" y="4425087"/>
            <a:ext cx="1598910" cy="1598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5750562" y="2667533"/>
            <a:ext cx="0" cy="159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3993780" y="4420044"/>
            <a:ext cx="1598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423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0"/>
            <a:ext cx="8290112" cy="685800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2371725" y="328613"/>
            <a:ext cx="3071813" cy="31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 flipV="1">
            <a:off x="1828800" y="1295401"/>
            <a:ext cx="800100" cy="376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592923" y="1218502"/>
                <a:ext cx="2099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と同じ出力強度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23" y="1218502"/>
                <a:ext cx="2099101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0000" r="-2319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1663944" y="328613"/>
                <a:ext cx="26761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スイッチの</a:t>
                </a:r>
                <a:r>
                  <a:rPr kumimoji="1" lang="ja-JP" altLang="en-US" dirty="0" smtClean="0"/>
                  <a:t>出力強度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latin typeface="Cambria Math" charset="0"/>
                          </a:rPr>
                          <m:t>𝑜𝑢𝑡</m:t>
                        </m:r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944" y="328613"/>
                <a:ext cx="267618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050"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正方形/長方形 10"/>
          <p:cNvSpPr/>
          <p:nvPr/>
        </p:nvSpPr>
        <p:spPr>
          <a:xfrm>
            <a:off x="3667125" y="1685928"/>
            <a:ext cx="1104900" cy="400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7691437" y="5710240"/>
            <a:ext cx="1052513" cy="400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7900987" y="2455071"/>
            <a:ext cx="2332225" cy="200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3667125" y="1701286"/>
                <a:ext cx="791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漏れ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125" y="1701286"/>
                <a:ext cx="79117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6977"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7691437" y="5725598"/>
                <a:ext cx="792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漏れ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437" y="5725598"/>
                <a:ext cx="79278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6923" t="-8197" r="-1538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/>
          <p:cNvSpPr txBox="1"/>
          <p:nvPr/>
        </p:nvSpPr>
        <p:spPr>
          <a:xfrm>
            <a:off x="7934324" y="267045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理想的な</a:t>
            </a:r>
            <a:endParaRPr kumimoji="1" lang="en-US" altLang="ja-JP" dirty="0" smtClean="0"/>
          </a:p>
          <a:p>
            <a:r>
              <a:rPr kumimoji="1" lang="ja-JP" altLang="en-US" dirty="0" smtClean="0"/>
              <a:t>スイッチ出力</a:t>
            </a:r>
            <a:endParaRPr kumimoji="1" lang="en-US" altLang="ja-JP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900987" y="361988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実際の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スイッチ出力</a:t>
            </a:r>
            <a:endParaRPr kumimoji="1" lang="en-US" altLang="ja-JP" dirty="0" smtClean="0"/>
          </a:p>
        </p:txBody>
      </p:sp>
      <p:sp>
        <p:nvSpPr>
          <p:cNvPr id="18" name="正方形/長方形 17"/>
          <p:cNvSpPr/>
          <p:nvPr/>
        </p:nvSpPr>
        <p:spPr>
          <a:xfrm>
            <a:off x="9155414" y="6421345"/>
            <a:ext cx="1104900" cy="400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9336192" y="6320442"/>
                <a:ext cx="7433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時間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charset="0"/>
                      </a:rPr>
                      <m:t>𝑡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192" y="6320442"/>
                <a:ext cx="74334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7438"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正方形/長方形 19"/>
          <p:cNvSpPr/>
          <p:nvPr/>
        </p:nvSpPr>
        <p:spPr>
          <a:xfrm>
            <a:off x="1576387" y="5984042"/>
            <a:ext cx="1052513" cy="400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10073" y="60147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707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90500"/>
            <a:ext cx="7620000" cy="6464300"/>
          </a:xfrm>
          <a:prstGeom prst="rect">
            <a:avLst/>
          </a:prstGeom>
        </p:spPr>
      </p:pic>
      <p:cxnSp>
        <p:nvCxnSpPr>
          <p:cNvPr id="4" name="直線矢印コネクタ 3"/>
          <p:cNvCxnSpPr/>
          <p:nvPr/>
        </p:nvCxnSpPr>
        <p:spPr>
          <a:xfrm>
            <a:off x="3417757" y="1760928"/>
            <a:ext cx="1094282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3557932" y="1375808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状態</a:t>
            </a:r>
            <a:r>
              <a:rPr lang="en-US" altLang="ja-JP" sz="2000" dirty="0" smtClean="0"/>
              <a:t>9</a:t>
            </a:r>
            <a:endParaRPr kumimoji="1" lang="ja-JP" altLang="en-US" sz="2000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4512039" y="1760928"/>
            <a:ext cx="83945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5351489" y="1760928"/>
            <a:ext cx="83945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6190939" y="1760928"/>
            <a:ext cx="83945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428561" y="1372521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状態</a:t>
            </a:r>
            <a:r>
              <a:rPr lang="en-US" altLang="ja-JP" sz="2000" dirty="0" smtClean="0"/>
              <a:t>10</a:t>
            </a:r>
            <a:endParaRPr kumimoji="1" lang="ja-JP" altLang="en-US" sz="2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79733" y="1372521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状態</a:t>
            </a:r>
            <a:r>
              <a:rPr lang="en-US" altLang="ja-JP" sz="2000" dirty="0" smtClean="0"/>
              <a:t>11</a:t>
            </a:r>
            <a:endParaRPr kumimoji="1" lang="ja-JP" altLang="en-US" sz="2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119183" y="1372521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状態</a:t>
            </a:r>
            <a:r>
              <a:rPr lang="en-US" altLang="ja-JP" sz="2000" dirty="0" smtClean="0"/>
              <a:t>12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270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133" y="190500"/>
            <a:ext cx="7658100" cy="6464300"/>
          </a:xfrm>
          <a:prstGeom prst="rect">
            <a:avLst/>
          </a:prstGeom>
        </p:spPr>
      </p:pic>
      <p:cxnSp>
        <p:nvCxnSpPr>
          <p:cNvPr id="4" name="直線矢印コネクタ 3"/>
          <p:cNvCxnSpPr/>
          <p:nvPr/>
        </p:nvCxnSpPr>
        <p:spPr>
          <a:xfrm>
            <a:off x="3417757" y="1760928"/>
            <a:ext cx="1094282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3557932" y="1375808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状態</a:t>
            </a:r>
            <a:r>
              <a:rPr lang="en-US" altLang="ja-JP" sz="2000" dirty="0" smtClean="0"/>
              <a:t>9</a:t>
            </a:r>
            <a:endParaRPr kumimoji="1" lang="ja-JP" altLang="en-US" sz="2000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4512039" y="1760928"/>
            <a:ext cx="83945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5351489" y="1760928"/>
            <a:ext cx="83945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6190939" y="1760928"/>
            <a:ext cx="83945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428561" y="1372521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状態</a:t>
            </a:r>
            <a:r>
              <a:rPr lang="en-US" altLang="ja-JP" sz="2000" dirty="0" smtClean="0"/>
              <a:t>10</a:t>
            </a:r>
            <a:endParaRPr kumimoji="1" lang="ja-JP" altLang="en-US" sz="2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79733" y="1372521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状態</a:t>
            </a:r>
            <a:r>
              <a:rPr lang="en-US" altLang="ja-JP" sz="2000" dirty="0" smtClean="0"/>
              <a:t>11</a:t>
            </a:r>
            <a:endParaRPr kumimoji="1" lang="ja-JP" altLang="en-US" sz="2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119183" y="1372521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状態</a:t>
            </a:r>
            <a:r>
              <a:rPr lang="en-US" altLang="ja-JP" sz="2000" dirty="0" smtClean="0"/>
              <a:t>12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65901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33" y="205491"/>
            <a:ext cx="7632700" cy="6464300"/>
          </a:xfrm>
          <a:prstGeom prst="rect">
            <a:avLst/>
          </a:prstGeom>
        </p:spPr>
      </p:pic>
      <p:cxnSp>
        <p:nvCxnSpPr>
          <p:cNvPr id="4" name="直線矢印コネクタ 3"/>
          <p:cNvCxnSpPr/>
          <p:nvPr/>
        </p:nvCxnSpPr>
        <p:spPr>
          <a:xfrm>
            <a:off x="3417757" y="1760928"/>
            <a:ext cx="1094282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3557932" y="1375808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状態</a:t>
            </a:r>
            <a:r>
              <a:rPr lang="en-US" altLang="ja-JP" sz="2000" dirty="0"/>
              <a:t>5</a:t>
            </a:r>
            <a:endParaRPr kumimoji="1" lang="ja-JP" altLang="en-US" sz="2000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4512039" y="1760928"/>
            <a:ext cx="83945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5351489" y="1760928"/>
            <a:ext cx="83945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6190939" y="1760928"/>
            <a:ext cx="83945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518635" y="1380937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状態</a:t>
            </a:r>
            <a:r>
              <a:rPr lang="en-US" altLang="ja-JP" sz="2000" dirty="0"/>
              <a:t>6</a:t>
            </a:r>
            <a:endParaRPr kumimoji="1" lang="ja-JP" altLang="en-US" sz="2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351489" y="1372521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状態</a:t>
            </a:r>
            <a:r>
              <a:rPr lang="en-US" altLang="ja-JP" sz="2000" dirty="0"/>
              <a:t>7</a:t>
            </a:r>
            <a:endParaRPr kumimoji="1" lang="ja-JP" altLang="en-US" sz="2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206665" y="1372521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状態</a:t>
            </a:r>
            <a:r>
              <a:rPr lang="en-US" altLang="ja-JP" sz="2000" dirty="0"/>
              <a:t>8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9269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010" y="115549"/>
            <a:ext cx="7607300" cy="6464300"/>
          </a:xfrm>
          <a:prstGeom prst="rect">
            <a:avLst/>
          </a:prstGeom>
        </p:spPr>
      </p:pic>
      <p:cxnSp>
        <p:nvCxnSpPr>
          <p:cNvPr id="4" name="直線矢印コネクタ 3"/>
          <p:cNvCxnSpPr/>
          <p:nvPr/>
        </p:nvCxnSpPr>
        <p:spPr>
          <a:xfrm>
            <a:off x="3417757" y="1760928"/>
            <a:ext cx="1094282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3557932" y="1375808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状態</a:t>
            </a:r>
            <a:r>
              <a:rPr lang="en-US" altLang="ja-JP" sz="2000" dirty="0" smtClean="0"/>
              <a:t>1</a:t>
            </a:r>
            <a:endParaRPr kumimoji="1" lang="ja-JP" altLang="en-US" sz="2000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4512039" y="1760928"/>
            <a:ext cx="83945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5351489" y="1760928"/>
            <a:ext cx="83945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6190939" y="1760928"/>
            <a:ext cx="83945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518635" y="1380937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状態</a:t>
            </a:r>
            <a:r>
              <a:rPr lang="en-US" altLang="ja-JP" sz="2000" dirty="0" smtClean="0"/>
              <a:t>2</a:t>
            </a:r>
            <a:endParaRPr kumimoji="1" lang="ja-JP" altLang="en-US" sz="2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351489" y="1372521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状態</a:t>
            </a:r>
            <a:r>
              <a:rPr lang="en-US" altLang="ja-JP" sz="2000" dirty="0" smtClean="0"/>
              <a:t>3</a:t>
            </a:r>
            <a:endParaRPr kumimoji="1" lang="ja-JP" altLang="en-US" sz="2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206665" y="1372521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状態</a:t>
            </a:r>
            <a:r>
              <a:rPr lang="en-US" altLang="ja-JP" sz="2000" dirty="0" smtClean="0"/>
              <a:t>4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79988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900" y="0"/>
            <a:ext cx="7427917" cy="6858000"/>
          </a:xfrm>
          <a:prstGeom prst="rect">
            <a:avLst/>
          </a:prstGeom>
        </p:spPr>
      </p:pic>
      <p:cxnSp>
        <p:nvCxnSpPr>
          <p:cNvPr id="4" name="直線矢印コネクタ 3"/>
          <p:cNvCxnSpPr/>
          <p:nvPr/>
        </p:nvCxnSpPr>
        <p:spPr>
          <a:xfrm>
            <a:off x="3179299" y="365760"/>
            <a:ext cx="759655" cy="7315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図形グループ 12"/>
          <p:cNvGrpSpPr/>
          <p:nvPr/>
        </p:nvGrpSpPr>
        <p:grpSpPr>
          <a:xfrm>
            <a:off x="3263705" y="1097280"/>
            <a:ext cx="668215" cy="211016"/>
            <a:chOff x="3263705" y="1097280"/>
            <a:chExt cx="668215" cy="211016"/>
          </a:xfrm>
        </p:grpSpPr>
        <p:cxnSp>
          <p:nvCxnSpPr>
            <p:cNvPr id="8" name="直線コネクタ 7"/>
            <p:cNvCxnSpPr/>
            <p:nvPr/>
          </p:nvCxnSpPr>
          <p:spPr>
            <a:xfrm>
              <a:off x="3263705" y="1308295"/>
              <a:ext cx="45016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/>
            <p:cNvCxnSpPr/>
            <p:nvPr/>
          </p:nvCxnSpPr>
          <p:spPr>
            <a:xfrm flipV="1">
              <a:off x="3678702" y="1097280"/>
              <a:ext cx="253218" cy="21101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図形グループ 13"/>
          <p:cNvGrpSpPr/>
          <p:nvPr/>
        </p:nvGrpSpPr>
        <p:grpSpPr>
          <a:xfrm rot="5400000" flipV="1">
            <a:off x="3720904" y="597878"/>
            <a:ext cx="703385" cy="211015"/>
            <a:chOff x="3263705" y="1097280"/>
            <a:chExt cx="703385" cy="211015"/>
          </a:xfrm>
        </p:grpSpPr>
        <p:cxnSp>
          <p:nvCxnSpPr>
            <p:cNvPr id="15" name="直線コネクタ 14"/>
            <p:cNvCxnSpPr/>
            <p:nvPr/>
          </p:nvCxnSpPr>
          <p:spPr>
            <a:xfrm>
              <a:off x="3263705" y="1308295"/>
              <a:ext cx="45016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/>
            <p:nvPr/>
          </p:nvCxnSpPr>
          <p:spPr>
            <a:xfrm rot="5400000" flipH="1" flipV="1">
              <a:off x="3734973" y="1076179"/>
              <a:ext cx="211015" cy="2532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直線矢印コネクタ 34"/>
          <p:cNvCxnSpPr/>
          <p:nvPr/>
        </p:nvCxnSpPr>
        <p:spPr>
          <a:xfrm flipV="1">
            <a:off x="2633991" y="3415825"/>
            <a:ext cx="1333099" cy="13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2646278" y="344474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光伝搬信号</a:t>
            </a:r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346917" y="1161079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方向からの光伝搬信号を合波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2308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900" y="0"/>
            <a:ext cx="7427917" cy="6858000"/>
          </a:xfrm>
          <a:prstGeom prst="rect">
            <a:avLst/>
          </a:prstGeom>
        </p:spPr>
      </p:pic>
      <p:cxnSp>
        <p:nvCxnSpPr>
          <p:cNvPr id="19" name="直線矢印コネクタ 18"/>
          <p:cNvCxnSpPr/>
          <p:nvPr/>
        </p:nvCxnSpPr>
        <p:spPr>
          <a:xfrm>
            <a:off x="4072597" y="1202788"/>
            <a:ext cx="1343465" cy="13575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2633991" y="3415825"/>
            <a:ext cx="1333099" cy="13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646278" y="344474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光伝搬信号</a:t>
            </a:r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951427" y="237565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光伝搬信号を増幅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32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02512"/>
              </p:ext>
            </p:extLst>
          </p:nvPr>
        </p:nvGraphicFramePr>
        <p:xfrm>
          <a:off x="2032000" y="719666"/>
          <a:ext cx="5400000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/>
                <a:gridCol w="1800000"/>
                <a:gridCol w="1800000"/>
              </a:tblGrid>
              <a:tr h="18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3249638" y="1955410"/>
            <a:ext cx="562707" cy="5627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059464" y="3753859"/>
            <a:ext cx="562707" cy="5627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249637" y="3756184"/>
            <a:ext cx="562707" cy="5627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029983" y="1955409"/>
            <a:ext cx="562707" cy="5627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2130908" y="866759"/>
            <a:ext cx="1598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2130908" y="866760"/>
            <a:ext cx="1598910" cy="1598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2130908" y="866759"/>
            <a:ext cx="0" cy="159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1685925" y="723885"/>
            <a:ext cx="3460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1235161" y="535000"/>
                <a:ext cx="4507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charset="0"/>
                            </a:rPr>
                            <m:t>𝑙𝑠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161" y="535000"/>
                <a:ext cx="45076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3514" r="-4054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/>
          <p:cNvCxnSpPr/>
          <p:nvPr/>
        </p:nvCxnSpPr>
        <p:spPr>
          <a:xfrm>
            <a:off x="3940735" y="866758"/>
            <a:ext cx="15989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3940735" y="866759"/>
            <a:ext cx="1598910" cy="1598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3940735" y="866758"/>
            <a:ext cx="0" cy="15989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5750562" y="866758"/>
            <a:ext cx="0" cy="159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2130908" y="2667533"/>
            <a:ext cx="15989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2130908" y="2667534"/>
            <a:ext cx="1598910" cy="1598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2130908" y="2667533"/>
            <a:ext cx="0" cy="15989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3945623" y="2667533"/>
            <a:ext cx="15989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3945623" y="2667534"/>
            <a:ext cx="1598910" cy="1598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3945623" y="2667533"/>
            <a:ext cx="0" cy="15989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2130908" y="4419822"/>
            <a:ext cx="1598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5750562" y="4425087"/>
            <a:ext cx="1598910" cy="1598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5750562" y="2667533"/>
            <a:ext cx="0" cy="159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3993780" y="4420044"/>
            <a:ext cx="1598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513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900" y="0"/>
            <a:ext cx="7427917" cy="6858000"/>
          </a:xfrm>
          <a:prstGeom prst="rect">
            <a:avLst/>
          </a:prstGeom>
        </p:spPr>
      </p:pic>
      <p:cxnSp>
        <p:nvCxnSpPr>
          <p:cNvPr id="20" name="直線矢印コネクタ 19"/>
          <p:cNvCxnSpPr/>
          <p:nvPr/>
        </p:nvCxnSpPr>
        <p:spPr>
          <a:xfrm>
            <a:off x="5482605" y="2669013"/>
            <a:ext cx="978156" cy="9847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>
            <a:off x="5153025" y="2537676"/>
            <a:ext cx="263037" cy="2626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5482605" y="2211277"/>
            <a:ext cx="265594" cy="2694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5748199" y="2211277"/>
            <a:ext cx="96739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H="1">
            <a:off x="5153025" y="2800350"/>
            <a:ext cx="3495" cy="8533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2633991" y="3415825"/>
            <a:ext cx="1333099" cy="13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646278" y="344474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光伝搬信号</a:t>
            </a:r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966250" y="2792044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光伝搬信号を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方向へ分波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060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52" y="-571502"/>
            <a:ext cx="7313169" cy="7313169"/>
          </a:xfrm>
          <a:prstGeom prst="rect">
            <a:avLst/>
          </a:prstGeom>
        </p:spPr>
      </p:pic>
      <p:cxnSp>
        <p:nvCxnSpPr>
          <p:cNvPr id="20" name="直線矢印コネクタ 19"/>
          <p:cNvCxnSpPr/>
          <p:nvPr/>
        </p:nvCxnSpPr>
        <p:spPr>
          <a:xfrm>
            <a:off x="5482605" y="2669013"/>
            <a:ext cx="4266513" cy="41889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>
            <a:off x="5153025" y="2537676"/>
            <a:ext cx="263037" cy="2626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5482605" y="2211277"/>
            <a:ext cx="265594" cy="2694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V="1">
            <a:off x="5748199" y="2177867"/>
            <a:ext cx="3767632" cy="334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5156520" y="2800350"/>
            <a:ext cx="6850" cy="40576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円弧 31"/>
          <p:cNvSpPr/>
          <p:nvPr/>
        </p:nvSpPr>
        <p:spPr>
          <a:xfrm rot="2703489">
            <a:off x="4678427" y="3714392"/>
            <a:ext cx="5924756" cy="1929785"/>
          </a:xfrm>
          <a:prstGeom prst="arc">
            <a:avLst>
              <a:gd name="adj1" fmla="val 10781111"/>
              <a:gd name="adj2" fmla="val 21566592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/>
          <p:cNvCxnSpPr/>
          <p:nvPr/>
        </p:nvCxnSpPr>
        <p:spPr>
          <a:xfrm flipV="1">
            <a:off x="2633991" y="3415825"/>
            <a:ext cx="1333099" cy="13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646278" y="344474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光伝搬信号</a:t>
            </a:r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-2035200" y="5443538"/>
            <a:ext cx="2723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斜下へ</a:t>
            </a:r>
            <a:r>
              <a:rPr kumimoji="1" lang="ja-JP" altLang="en-US" dirty="0" smtClean="0"/>
              <a:t>の伝搬遅延時間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＝一致スコアの重みに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相当する遅延時間</a:t>
            </a:r>
            <a:endParaRPr kumimoji="1" lang="ja-JP" altLang="en-US" dirty="0"/>
          </a:p>
        </p:txBody>
      </p:sp>
      <p:sp>
        <p:nvSpPr>
          <p:cNvPr id="26" name="円弧 25"/>
          <p:cNvSpPr/>
          <p:nvPr/>
        </p:nvSpPr>
        <p:spPr>
          <a:xfrm rot="21399832">
            <a:off x="5475707" y="1367695"/>
            <a:ext cx="4088334" cy="2168925"/>
          </a:xfrm>
          <a:prstGeom prst="arc">
            <a:avLst>
              <a:gd name="adj1" fmla="val 10781111"/>
              <a:gd name="adj2" fmla="val 21441506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-1918345" y="3882550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右・下へ</a:t>
            </a:r>
            <a:r>
              <a:rPr kumimoji="1" lang="ja-JP" altLang="en-US" dirty="0" smtClean="0"/>
              <a:t>の伝搬遅延時間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＝ギャップスコアの重みに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　相当する遅延時間</a:t>
            </a:r>
            <a:endParaRPr kumimoji="1" lang="ja-JP" altLang="en-US" dirty="0"/>
          </a:p>
        </p:txBody>
      </p:sp>
      <p:sp>
        <p:nvSpPr>
          <p:cNvPr id="29" name="円弧 28"/>
          <p:cNvSpPr/>
          <p:nvPr/>
        </p:nvSpPr>
        <p:spPr>
          <a:xfrm rot="16517334">
            <a:off x="3173825" y="3646176"/>
            <a:ext cx="4298325" cy="2066217"/>
          </a:xfrm>
          <a:prstGeom prst="arc">
            <a:avLst>
              <a:gd name="adj1" fmla="val 10781111"/>
              <a:gd name="adj2" fmla="val 21441506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3179299" y="365760"/>
            <a:ext cx="759655" cy="7315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図形グループ 16"/>
          <p:cNvGrpSpPr/>
          <p:nvPr/>
        </p:nvGrpSpPr>
        <p:grpSpPr>
          <a:xfrm>
            <a:off x="3263705" y="1097280"/>
            <a:ext cx="668215" cy="211016"/>
            <a:chOff x="3263705" y="1097280"/>
            <a:chExt cx="668215" cy="211016"/>
          </a:xfrm>
        </p:grpSpPr>
        <p:cxnSp>
          <p:nvCxnSpPr>
            <p:cNvPr id="19" name="直線コネクタ 18"/>
            <p:cNvCxnSpPr/>
            <p:nvPr/>
          </p:nvCxnSpPr>
          <p:spPr>
            <a:xfrm>
              <a:off x="3263705" y="1308295"/>
              <a:ext cx="45016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/>
            <p:nvPr/>
          </p:nvCxnSpPr>
          <p:spPr>
            <a:xfrm flipV="1">
              <a:off x="3678702" y="1097280"/>
              <a:ext cx="253218" cy="21101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図形グループ 29"/>
          <p:cNvGrpSpPr/>
          <p:nvPr/>
        </p:nvGrpSpPr>
        <p:grpSpPr>
          <a:xfrm rot="5400000" flipV="1">
            <a:off x="3720904" y="597878"/>
            <a:ext cx="703385" cy="211015"/>
            <a:chOff x="3263705" y="1097280"/>
            <a:chExt cx="703385" cy="211015"/>
          </a:xfrm>
        </p:grpSpPr>
        <p:cxnSp>
          <p:nvCxnSpPr>
            <p:cNvPr id="31" name="直線コネクタ 30"/>
            <p:cNvCxnSpPr/>
            <p:nvPr/>
          </p:nvCxnSpPr>
          <p:spPr>
            <a:xfrm>
              <a:off x="3263705" y="1308295"/>
              <a:ext cx="45016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 rot="5400000" flipH="1" flipV="1">
              <a:off x="3734973" y="1076179"/>
              <a:ext cx="211015" cy="2532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矢印コネクタ 33"/>
          <p:cNvCxnSpPr/>
          <p:nvPr/>
        </p:nvCxnSpPr>
        <p:spPr>
          <a:xfrm>
            <a:off x="4072597" y="1202788"/>
            <a:ext cx="1343465" cy="13575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802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図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52" y="-571502"/>
            <a:ext cx="7313169" cy="7313169"/>
          </a:xfrm>
          <a:prstGeom prst="rect">
            <a:avLst/>
          </a:prstGeom>
        </p:spPr>
      </p:pic>
      <p:cxnSp>
        <p:nvCxnSpPr>
          <p:cNvPr id="20" name="直線矢印コネクタ 19"/>
          <p:cNvCxnSpPr/>
          <p:nvPr/>
        </p:nvCxnSpPr>
        <p:spPr>
          <a:xfrm>
            <a:off x="5482605" y="2669013"/>
            <a:ext cx="2408436" cy="24459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>
            <a:off x="5153025" y="2537676"/>
            <a:ext cx="263037" cy="2626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5482605" y="2211277"/>
            <a:ext cx="265594" cy="2694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V="1">
            <a:off x="5748199" y="2177867"/>
            <a:ext cx="3767632" cy="334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5156520" y="2800350"/>
            <a:ext cx="6850" cy="40576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2633991" y="3415825"/>
            <a:ext cx="1333099" cy="13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646278" y="344474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光伝搬信号</a:t>
            </a:r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-1521726" y="5555899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光スイッチで光伝搬信号を遮断</a:t>
            </a:r>
            <a:endParaRPr lang="en-US" altLang="ja-JP" dirty="0" smtClean="0"/>
          </a:p>
          <a:p>
            <a:r>
              <a:rPr lang="ja-JP" altLang="en-US" dirty="0" smtClean="0"/>
              <a:t>＝不一致スコア∞の重み付けに相当</a:t>
            </a:r>
            <a:endParaRPr lang="en-US" altLang="ja-JP" dirty="0" smtClean="0"/>
          </a:p>
        </p:txBody>
      </p:sp>
      <p:sp>
        <p:nvSpPr>
          <p:cNvPr id="26" name="円弧 25"/>
          <p:cNvSpPr/>
          <p:nvPr/>
        </p:nvSpPr>
        <p:spPr>
          <a:xfrm rot="21399832">
            <a:off x="5475707" y="1367695"/>
            <a:ext cx="4088334" cy="2168925"/>
          </a:xfrm>
          <a:prstGeom prst="arc">
            <a:avLst>
              <a:gd name="adj1" fmla="val 10781111"/>
              <a:gd name="adj2" fmla="val 21441506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-975335" y="3430304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右・下へ</a:t>
            </a:r>
            <a:r>
              <a:rPr kumimoji="1" lang="ja-JP" altLang="en-US" dirty="0" smtClean="0"/>
              <a:t>の伝搬遅延時間</a:t>
            </a:r>
            <a:endParaRPr kumimoji="1" lang="en-US" altLang="ja-JP" dirty="0" smtClean="0"/>
          </a:p>
          <a:p>
            <a:r>
              <a:rPr lang="ja-JP" altLang="en-US" dirty="0" smtClean="0"/>
              <a:t>　＝ギャップスコアの重みに</a:t>
            </a:r>
            <a:endParaRPr lang="en-US" altLang="ja-JP" dirty="0" smtClean="0"/>
          </a:p>
          <a:p>
            <a:r>
              <a:rPr lang="ja-JP" altLang="en-US" dirty="0" smtClean="0"/>
              <a:t>　　　　　相当する遅延時間</a:t>
            </a:r>
            <a:endParaRPr kumimoji="1" lang="ja-JP" altLang="en-US" dirty="0"/>
          </a:p>
        </p:txBody>
      </p:sp>
      <p:sp>
        <p:nvSpPr>
          <p:cNvPr id="29" name="円弧 28"/>
          <p:cNvSpPr/>
          <p:nvPr/>
        </p:nvSpPr>
        <p:spPr>
          <a:xfrm rot="16517334">
            <a:off x="3173825" y="3646176"/>
            <a:ext cx="4298325" cy="2066217"/>
          </a:xfrm>
          <a:prstGeom prst="arc">
            <a:avLst>
              <a:gd name="adj1" fmla="val 10781111"/>
              <a:gd name="adj2" fmla="val 21441506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4072597" y="1202788"/>
            <a:ext cx="1343465" cy="13575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3179299" y="365760"/>
            <a:ext cx="759655" cy="7315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図形グループ 16"/>
          <p:cNvGrpSpPr/>
          <p:nvPr/>
        </p:nvGrpSpPr>
        <p:grpSpPr>
          <a:xfrm>
            <a:off x="3263705" y="1097280"/>
            <a:ext cx="668215" cy="211016"/>
            <a:chOff x="3263705" y="1097280"/>
            <a:chExt cx="668215" cy="211016"/>
          </a:xfrm>
        </p:grpSpPr>
        <p:cxnSp>
          <p:nvCxnSpPr>
            <p:cNvPr id="19" name="直線コネクタ 18"/>
            <p:cNvCxnSpPr/>
            <p:nvPr/>
          </p:nvCxnSpPr>
          <p:spPr>
            <a:xfrm>
              <a:off x="3263705" y="1308295"/>
              <a:ext cx="45016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/>
            <p:nvPr/>
          </p:nvCxnSpPr>
          <p:spPr>
            <a:xfrm flipV="1">
              <a:off x="3678702" y="1097280"/>
              <a:ext cx="253218" cy="21101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図形グループ 29"/>
          <p:cNvGrpSpPr/>
          <p:nvPr/>
        </p:nvGrpSpPr>
        <p:grpSpPr>
          <a:xfrm rot="5400000" flipV="1">
            <a:off x="3720904" y="597878"/>
            <a:ext cx="703385" cy="211015"/>
            <a:chOff x="3263705" y="1097280"/>
            <a:chExt cx="703385" cy="211015"/>
          </a:xfrm>
        </p:grpSpPr>
        <p:cxnSp>
          <p:nvCxnSpPr>
            <p:cNvPr id="31" name="直線コネクタ 30"/>
            <p:cNvCxnSpPr/>
            <p:nvPr/>
          </p:nvCxnSpPr>
          <p:spPr>
            <a:xfrm>
              <a:off x="3263705" y="1308295"/>
              <a:ext cx="45016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/>
            <p:nvPr/>
          </p:nvCxnSpPr>
          <p:spPr>
            <a:xfrm rot="5400000" flipH="1" flipV="1">
              <a:off x="3734973" y="1076179"/>
              <a:ext cx="211015" cy="2532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6275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3868615" y="1969477"/>
            <a:ext cx="2616591" cy="26165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3179298" y="3284804"/>
            <a:ext cx="39952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5176910" y="1336429"/>
            <a:ext cx="0" cy="38967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5176910" y="3284804"/>
            <a:ext cx="1118384" cy="11183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/楕円 17"/>
          <p:cNvSpPr/>
          <p:nvPr/>
        </p:nvSpPr>
        <p:spPr>
          <a:xfrm>
            <a:off x="4205065" y="2305929"/>
            <a:ext cx="1943687" cy="194368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/>
          <p:nvPr/>
        </p:nvCxnSpPr>
        <p:spPr>
          <a:xfrm>
            <a:off x="5866228" y="3641661"/>
            <a:ext cx="0" cy="6079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rot="5400000" flipH="1" flipV="1">
            <a:off x="6021893" y="3814203"/>
            <a:ext cx="2122" cy="3233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rot="5400000" flipH="1" flipV="1">
            <a:off x="5698585" y="3812080"/>
            <a:ext cx="2122" cy="3233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 flipH="1">
                <a:off x="6378293" y="3512078"/>
                <a:ext cx="574908" cy="663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800" dirty="0" smtClean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ja-JP" sz="28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mr-IN" altLang="ja-JP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num>
                      <m:den>
                        <m:r>
                          <a:rPr kumimoji="1" lang="en-US" altLang="ja-JP" sz="2800" b="0" i="1" smtClean="0">
                            <a:latin typeface="Cambria Math" charset="0"/>
                          </a:rPr>
                          <m:t>4</m:t>
                        </m:r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378293" y="3512078"/>
                <a:ext cx="574908" cy="663836"/>
              </a:xfrm>
              <a:prstGeom prst="rect">
                <a:avLst/>
              </a:prstGeom>
              <a:blipFill rotWithShape="0">
                <a:blip r:embed="rId2"/>
                <a:stretch>
                  <a:fillRect l="-21053" t="-1835" b="-110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 flipH="1">
                <a:off x="5448046" y="4494472"/>
                <a:ext cx="574908" cy="666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ja-JP" sz="20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charset="0"/>
                            </a:rPr>
                            <m:t>7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charset="0"/>
                            </a:rPr>
                            <m:t>4</m:t>
                          </m:r>
                        </m:den>
                      </m:f>
                      <m:r>
                        <a:rPr kumimoji="1" lang="mr-IN" altLang="ja-JP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48046" y="4494472"/>
                <a:ext cx="574908" cy="6665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397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403189" y="2391507"/>
            <a:ext cx="2194560" cy="1139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/>
              <a:t>光素子</a:t>
            </a:r>
            <a:endParaRPr kumimoji="1" lang="ja-JP" altLang="en-US" sz="3200" dirty="0"/>
          </a:p>
        </p:txBody>
      </p:sp>
      <p:cxnSp>
        <p:nvCxnSpPr>
          <p:cNvPr id="4" name="直線矢印コネクタ 3"/>
          <p:cNvCxnSpPr>
            <a:endCxn id="2" idx="1"/>
          </p:cNvCxnSpPr>
          <p:nvPr/>
        </p:nvCxnSpPr>
        <p:spPr>
          <a:xfrm flipV="1">
            <a:off x="2278966" y="2961249"/>
            <a:ext cx="2124223" cy="7034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/>
          <p:cNvCxnSpPr>
            <a:endCxn id="5" idx="1"/>
          </p:cNvCxnSpPr>
          <p:nvPr/>
        </p:nvCxnSpPr>
        <p:spPr>
          <a:xfrm flipV="1">
            <a:off x="6597749" y="2954214"/>
            <a:ext cx="2124223" cy="7034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2278966" y="2398542"/>
                <a:ext cx="21241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光伝搬入力信号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charset="0"/>
                          </a:rPr>
                          <m:t>𝐼𝑁</m:t>
                        </m:r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966" y="2398542"/>
                <a:ext cx="2124171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586"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6597801" y="2475858"/>
                <a:ext cx="22760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光伝搬入力信号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charset="0"/>
                          </a:rPr>
                          <m:t>𝑂𝑈𝑇</m:t>
                        </m:r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801" y="2475858"/>
                <a:ext cx="227600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139"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3925358" y="3724365"/>
                <a:ext cx="31502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800" i="1">
                              <a:latin typeface="Cambria Math" charset="0"/>
                            </a:rPr>
                            <m:t>𝑂𝑈𝑇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𝐼𝑁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charset="0"/>
                        </a:rPr>
                        <m:t>(1−</m:t>
                      </m:r>
                      <m:r>
                        <a:rPr lang="en-US" altLang="ja-JP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lang="en-US" altLang="ja-JP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358" y="3724365"/>
                <a:ext cx="3150221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965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85887"/>
              </p:ext>
            </p:extLst>
          </p:nvPr>
        </p:nvGraphicFramePr>
        <p:xfrm>
          <a:off x="1806713" y="2601474"/>
          <a:ext cx="864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/>
                <a:gridCol w="1080000"/>
                <a:gridCol w="1080000"/>
                <a:gridCol w="1080000"/>
                <a:gridCol w="1080000"/>
                <a:gridCol w="1080000"/>
                <a:gridCol w="1080000"/>
                <a:gridCol w="1080000"/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400" dirty="0" smtClean="0">
                          <a:latin typeface="HGSoeiKakugothicUB" charset="-128"/>
                          <a:ea typeface="HGSoeiKakugothicUB" charset="-128"/>
                          <a:cs typeface="HGSoeiKakugothicUB" charset="-128"/>
                        </a:rPr>
                        <a:t>X</a:t>
                      </a:r>
                      <a:endParaRPr kumimoji="1" lang="ja-JP" altLang="en-US" sz="5400" dirty="0">
                        <a:latin typeface="HGSoeiKakugothicUB" charset="-128"/>
                        <a:ea typeface="HGSoeiKakugothicUB" charset="-128"/>
                        <a:cs typeface="HGSoeiKakugothicUB" charset="-128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_</a:t>
                      </a:r>
                      <a:endParaRPr kumimoji="1" lang="ja-JP" altLang="en-US" sz="48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T</a:t>
                      </a:r>
                      <a:endParaRPr kumimoji="1" lang="ja-JP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C</a:t>
                      </a:r>
                      <a:endParaRPr kumimoji="1" lang="ja-JP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G</a:t>
                      </a:r>
                      <a:endParaRPr kumimoji="1" lang="ja-JP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A</a:t>
                      </a:r>
                      <a:endParaRPr kumimoji="1" lang="ja-JP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_</a:t>
                      </a:r>
                      <a:endParaRPr kumimoji="1" lang="ja-JP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T</a:t>
                      </a:r>
                      <a:endParaRPr kumimoji="1" lang="ja-JP" altLang="en-US" sz="4800" dirty="0"/>
                    </a:p>
                  </a:txBody>
                  <a:tcPr anchor="ctr"/>
                </a:tc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>
                          <a:latin typeface="HGSoeiKakugothicUB" charset="-128"/>
                          <a:ea typeface="HGSoeiKakugothicUB" charset="-128"/>
                          <a:cs typeface="HGSoeiKakugothicUB" charset="-128"/>
                        </a:rPr>
                        <a:t>Y</a:t>
                      </a:r>
                      <a:endParaRPr kumimoji="1" lang="ja-JP" altLang="en-US" sz="4800" dirty="0">
                        <a:latin typeface="HGSoeiKakugothicUB" charset="-128"/>
                        <a:ea typeface="HGSoeiKakugothicUB" charset="-128"/>
                        <a:cs typeface="HGSoeiKakugothicUB" charset="-128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G</a:t>
                      </a:r>
                      <a:endParaRPr kumimoji="1" lang="ja-JP" altLang="en-US" sz="48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T</a:t>
                      </a:r>
                      <a:endParaRPr kumimoji="1" lang="ja-JP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C</a:t>
                      </a:r>
                      <a:endParaRPr kumimoji="1" lang="ja-JP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_</a:t>
                      </a:r>
                      <a:endParaRPr kumimoji="1" lang="ja-JP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A</a:t>
                      </a:r>
                      <a:endParaRPr kumimoji="1" lang="ja-JP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C</a:t>
                      </a:r>
                      <a:endParaRPr kumimoji="1" lang="ja-JP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_</a:t>
                      </a:r>
                      <a:endParaRPr kumimoji="1" lang="ja-JP" altLang="en-US" sz="4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666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145374"/>
              </p:ext>
            </p:extLst>
          </p:nvPr>
        </p:nvGraphicFramePr>
        <p:xfrm>
          <a:off x="1806713" y="2601474"/>
          <a:ext cx="864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/>
                <a:gridCol w="1080000"/>
                <a:gridCol w="1080000"/>
                <a:gridCol w="1080000"/>
                <a:gridCol w="1080000"/>
                <a:gridCol w="1080000"/>
                <a:gridCol w="1080000"/>
                <a:gridCol w="1080000"/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400" dirty="0" smtClean="0">
                          <a:latin typeface="HGSoeiKakugothicUB" charset="-128"/>
                          <a:ea typeface="HGSoeiKakugothicUB" charset="-128"/>
                          <a:cs typeface="HGSoeiKakugothicUB" charset="-128"/>
                        </a:rPr>
                        <a:t>X</a:t>
                      </a:r>
                      <a:endParaRPr kumimoji="1" lang="ja-JP" altLang="en-US" sz="5400" dirty="0">
                        <a:latin typeface="HGSoeiKakugothicUB" charset="-128"/>
                        <a:ea typeface="HGSoeiKakugothicUB" charset="-128"/>
                        <a:cs typeface="HGSoeiKakugothicUB" charset="-128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0</a:t>
                      </a:r>
                      <a:endParaRPr kumimoji="1" lang="ja-JP" altLang="en-US" sz="48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1</a:t>
                      </a:r>
                      <a:endParaRPr kumimoji="1" lang="ja-JP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2</a:t>
                      </a:r>
                      <a:endParaRPr kumimoji="1" lang="ja-JP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3</a:t>
                      </a:r>
                      <a:endParaRPr kumimoji="1" lang="ja-JP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4</a:t>
                      </a:r>
                      <a:endParaRPr kumimoji="1" lang="ja-JP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4</a:t>
                      </a:r>
                      <a:endParaRPr kumimoji="1" lang="ja-JP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5</a:t>
                      </a:r>
                      <a:endParaRPr kumimoji="1" lang="ja-JP" altLang="en-US" sz="4800" dirty="0"/>
                    </a:p>
                  </a:txBody>
                  <a:tcPr anchor="ctr"/>
                </a:tc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>
                          <a:latin typeface="HGSoeiKakugothicUB" charset="-128"/>
                          <a:ea typeface="HGSoeiKakugothicUB" charset="-128"/>
                          <a:cs typeface="HGSoeiKakugothicUB" charset="-128"/>
                        </a:rPr>
                        <a:t>Y</a:t>
                      </a:r>
                      <a:endParaRPr kumimoji="1" lang="ja-JP" altLang="en-US" sz="4800" dirty="0">
                        <a:latin typeface="HGSoeiKakugothicUB" charset="-128"/>
                        <a:ea typeface="HGSoeiKakugothicUB" charset="-128"/>
                        <a:cs typeface="HGSoeiKakugothicUB" charset="-128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1</a:t>
                      </a:r>
                      <a:endParaRPr kumimoji="1" lang="ja-JP" altLang="en-US" sz="48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2</a:t>
                      </a:r>
                      <a:endParaRPr kumimoji="1" lang="ja-JP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3</a:t>
                      </a:r>
                      <a:endParaRPr kumimoji="1" lang="ja-JP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3</a:t>
                      </a:r>
                      <a:endParaRPr kumimoji="1" lang="ja-JP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4</a:t>
                      </a:r>
                      <a:endParaRPr kumimoji="1" lang="ja-JP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5</a:t>
                      </a:r>
                      <a:endParaRPr kumimoji="1" lang="ja-JP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5</a:t>
                      </a:r>
                      <a:endParaRPr kumimoji="1" lang="ja-JP" altLang="en-US" sz="4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705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492244"/>
              </p:ext>
            </p:extLst>
          </p:nvPr>
        </p:nvGraphicFramePr>
        <p:xfrm>
          <a:off x="176696" y="2230413"/>
          <a:ext cx="1188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/>
                <a:gridCol w="1080000"/>
                <a:gridCol w="1080000"/>
                <a:gridCol w="1080000"/>
                <a:gridCol w="1080000"/>
                <a:gridCol w="1080000"/>
                <a:gridCol w="1080000"/>
                <a:gridCol w="1080000"/>
                <a:gridCol w="1080000"/>
                <a:gridCol w="1080000"/>
                <a:gridCol w="1080000"/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400" noProof="0" dirty="0" smtClean="0">
                          <a:latin typeface="HGSoeiKakugothicUB" charset="-128"/>
                          <a:ea typeface="HGSoeiKakugothicUB" charset="-128"/>
                          <a:cs typeface="HGSoeiKakugothicUB" charset="-128"/>
                        </a:rPr>
                        <a:t>X</a:t>
                      </a:r>
                      <a:endParaRPr kumimoji="1" lang="en-US" altLang="ja-JP" sz="5400" noProof="0" dirty="0">
                        <a:latin typeface="HGSoeiKakugothicUB" charset="-128"/>
                        <a:ea typeface="HGSoeiKakugothicUB" charset="-128"/>
                        <a:cs typeface="HGSoeiKakugothicUB" charset="-128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noProof="0" dirty="0" smtClean="0"/>
                        <a:t>T</a:t>
                      </a:r>
                      <a:endParaRPr kumimoji="1" lang="en-US" altLang="ja-JP" sz="4800" noProof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noProof="0" dirty="0" smtClean="0"/>
                        <a:t>C</a:t>
                      </a:r>
                      <a:endParaRPr kumimoji="1" lang="en-US" altLang="ja-JP" sz="4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noProof="0" dirty="0" smtClean="0"/>
                        <a:t>G</a:t>
                      </a:r>
                      <a:endParaRPr kumimoji="1" lang="en-US" altLang="ja-JP" sz="4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noProof="0" dirty="0" smtClean="0"/>
                        <a:t>A</a:t>
                      </a:r>
                      <a:endParaRPr kumimoji="1" lang="en-US" altLang="ja-JP" sz="4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noProof="0" dirty="0" smtClean="0"/>
                        <a:t>T</a:t>
                      </a:r>
                      <a:endParaRPr kumimoji="1" lang="en-US" altLang="ja-JP" sz="4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noProof="0" dirty="0" smtClean="0"/>
                        <a:t>_</a:t>
                      </a:r>
                      <a:endParaRPr kumimoji="1" lang="en-US" altLang="ja-JP" sz="4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noProof="0" dirty="0" smtClean="0"/>
                        <a:t>_</a:t>
                      </a:r>
                      <a:endParaRPr kumimoji="1" lang="en-US" altLang="ja-JP" sz="4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noProof="0" dirty="0" smtClean="0"/>
                        <a:t>_</a:t>
                      </a:r>
                      <a:endParaRPr kumimoji="1" lang="en-US" altLang="ja-JP" sz="4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noProof="0" dirty="0" smtClean="0"/>
                        <a:t>_</a:t>
                      </a:r>
                      <a:endParaRPr kumimoji="1" lang="en-US" altLang="ja-JP" sz="4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noProof="0" dirty="0" smtClean="0"/>
                        <a:t>_</a:t>
                      </a:r>
                      <a:endParaRPr kumimoji="1" lang="en-US" altLang="ja-JP" sz="4800" noProof="0" dirty="0"/>
                    </a:p>
                  </a:txBody>
                  <a:tcPr anchor="ctr"/>
                </a:tc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noProof="0" dirty="0" smtClean="0">
                          <a:latin typeface="HGSoeiKakugothicUB" charset="-128"/>
                          <a:ea typeface="HGSoeiKakugothicUB" charset="-128"/>
                          <a:cs typeface="HGSoeiKakugothicUB" charset="-128"/>
                        </a:rPr>
                        <a:t>Y</a:t>
                      </a:r>
                      <a:endParaRPr kumimoji="1" lang="en-US" altLang="ja-JP" sz="4800" noProof="0" dirty="0">
                        <a:latin typeface="HGSoeiKakugothicUB" charset="-128"/>
                        <a:ea typeface="HGSoeiKakugothicUB" charset="-128"/>
                        <a:cs typeface="HGSoeiKakugothicUB" charset="-128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noProof="0" dirty="0" smtClean="0"/>
                        <a:t>_</a:t>
                      </a:r>
                      <a:endParaRPr kumimoji="1" lang="en-US" altLang="ja-JP" sz="4800" noProof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noProof="0" dirty="0" smtClean="0"/>
                        <a:t>_</a:t>
                      </a:r>
                      <a:endParaRPr kumimoji="1" lang="en-US" altLang="ja-JP" sz="4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noProof="0" dirty="0" smtClean="0"/>
                        <a:t>_</a:t>
                      </a:r>
                      <a:endParaRPr kumimoji="1" lang="en-US" altLang="ja-JP" sz="4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noProof="0" dirty="0" smtClean="0"/>
                        <a:t>_</a:t>
                      </a:r>
                      <a:endParaRPr kumimoji="1" lang="en-US" altLang="ja-JP" sz="4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noProof="0" dirty="0" smtClean="0"/>
                        <a:t>_</a:t>
                      </a:r>
                      <a:endParaRPr kumimoji="1" lang="en-US" altLang="ja-JP" sz="4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noProof="0" dirty="0" smtClean="0"/>
                        <a:t>G</a:t>
                      </a:r>
                      <a:endParaRPr kumimoji="1" lang="en-US" altLang="ja-JP" sz="4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noProof="0" dirty="0" smtClean="0"/>
                        <a:t>T</a:t>
                      </a:r>
                      <a:endParaRPr kumimoji="1" lang="en-US" altLang="ja-JP" sz="4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noProof="0" dirty="0" smtClean="0"/>
                        <a:t>C</a:t>
                      </a:r>
                      <a:endParaRPr kumimoji="1" lang="en-US" altLang="ja-JP" sz="4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noProof="0" dirty="0" smtClean="0"/>
                        <a:t>A</a:t>
                      </a:r>
                      <a:endParaRPr kumimoji="1" lang="en-US" altLang="ja-JP" sz="4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noProof="0" dirty="0" smtClean="0"/>
                        <a:t>C</a:t>
                      </a:r>
                      <a:endParaRPr kumimoji="1" lang="en-US" altLang="ja-JP" sz="4800" noProof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3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060270"/>
              </p:ext>
            </p:extLst>
          </p:nvPr>
        </p:nvGraphicFramePr>
        <p:xfrm>
          <a:off x="176696" y="2230413"/>
          <a:ext cx="1188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/>
                <a:gridCol w="1080000"/>
                <a:gridCol w="1080000"/>
                <a:gridCol w="1080000"/>
                <a:gridCol w="1080000"/>
                <a:gridCol w="1080000"/>
                <a:gridCol w="1080000"/>
                <a:gridCol w="1080000"/>
                <a:gridCol w="1080000"/>
                <a:gridCol w="1080000"/>
                <a:gridCol w="1080000"/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400" dirty="0" smtClean="0">
                          <a:latin typeface="HGSoeiKakugothicUB" charset="-128"/>
                          <a:ea typeface="HGSoeiKakugothicUB" charset="-128"/>
                          <a:cs typeface="HGSoeiKakugothicUB" charset="-128"/>
                        </a:rPr>
                        <a:t>X</a:t>
                      </a:r>
                      <a:endParaRPr kumimoji="1" lang="ja-JP" altLang="en-US" sz="5400" dirty="0">
                        <a:latin typeface="HGSoeiKakugothicUB" charset="-128"/>
                        <a:ea typeface="HGSoeiKakugothicUB" charset="-128"/>
                        <a:cs typeface="HGSoeiKakugothicUB" charset="-128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1</a:t>
                      </a:r>
                      <a:endParaRPr kumimoji="1" lang="ja-JP" altLang="en-US" sz="48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2</a:t>
                      </a:r>
                      <a:endParaRPr kumimoji="1" lang="ja-JP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3</a:t>
                      </a:r>
                      <a:endParaRPr kumimoji="1" lang="ja-JP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800" dirty="0" smtClean="0"/>
                        <a:t>４</a:t>
                      </a:r>
                      <a:endParaRPr kumimoji="1" lang="ja-JP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5</a:t>
                      </a:r>
                      <a:endParaRPr kumimoji="1" lang="ja-JP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5</a:t>
                      </a:r>
                      <a:endParaRPr kumimoji="1" lang="ja-JP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5</a:t>
                      </a:r>
                      <a:endParaRPr kumimoji="1" lang="ja-JP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5</a:t>
                      </a:r>
                      <a:endParaRPr kumimoji="1" lang="ja-JP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5</a:t>
                      </a:r>
                      <a:endParaRPr kumimoji="1" lang="ja-JP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5</a:t>
                      </a:r>
                      <a:endParaRPr kumimoji="1" lang="ja-JP" altLang="en-US" sz="4800" dirty="0"/>
                    </a:p>
                  </a:txBody>
                  <a:tcPr anchor="ctr"/>
                </a:tc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>
                          <a:latin typeface="HGSoeiKakugothicUB" charset="-128"/>
                          <a:ea typeface="HGSoeiKakugothicUB" charset="-128"/>
                          <a:cs typeface="HGSoeiKakugothicUB" charset="-128"/>
                        </a:rPr>
                        <a:t>Y</a:t>
                      </a:r>
                      <a:endParaRPr kumimoji="1" lang="ja-JP" altLang="en-US" sz="4800" dirty="0">
                        <a:latin typeface="HGSoeiKakugothicUB" charset="-128"/>
                        <a:ea typeface="HGSoeiKakugothicUB" charset="-128"/>
                        <a:cs typeface="HGSoeiKakugothicUB" charset="-128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0</a:t>
                      </a:r>
                      <a:endParaRPr kumimoji="1" lang="ja-JP" altLang="en-US" sz="48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0</a:t>
                      </a:r>
                      <a:endParaRPr kumimoji="1" lang="ja-JP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0</a:t>
                      </a:r>
                      <a:endParaRPr kumimoji="1" lang="ja-JP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0</a:t>
                      </a:r>
                      <a:endParaRPr kumimoji="1" lang="ja-JP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0</a:t>
                      </a:r>
                      <a:endParaRPr kumimoji="1" lang="ja-JP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1</a:t>
                      </a:r>
                      <a:endParaRPr kumimoji="1" lang="ja-JP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2</a:t>
                      </a:r>
                      <a:endParaRPr kumimoji="1" lang="ja-JP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3</a:t>
                      </a:r>
                      <a:endParaRPr kumimoji="1" lang="ja-JP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/>
                        <a:t>5</a:t>
                      </a:r>
                      <a:endParaRPr kumimoji="1" lang="ja-JP" altLang="en-US" sz="4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775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342343"/>
              </p:ext>
            </p:extLst>
          </p:nvPr>
        </p:nvGraphicFramePr>
        <p:xfrm>
          <a:off x="3078922" y="719666"/>
          <a:ext cx="5400000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/>
                <a:gridCol w="900000"/>
                <a:gridCol w="900000"/>
                <a:gridCol w="900000"/>
                <a:gridCol w="900000"/>
                <a:gridCol w="900000"/>
              </a:tblGrid>
              <a:tr h="9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9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9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9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90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9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3816626" y="35033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T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13990" y="350334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622574" y="35033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G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542380" y="35033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442950" y="35033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T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725940" y="144193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G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37161" y="234887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T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737162" y="325581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745176" y="416275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745176" y="5069695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</a:t>
            </a:r>
            <a:endParaRPr kumimoji="1"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3430431" y="1070250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3430431" y="1972299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3430431" y="2874348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3430431" y="3776397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3430431" y="4678446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3430431" y="5580495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4335866" y="1070250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4335866" y="1972299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5241301" y="1070250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5241301" y="1972299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4335866" y="2874348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5241301" y="2874348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4335866" y="3776397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5241301" y="3776397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円/楕円 26"/>
          <p:cNvSpPr/>
          <p:nvPr/>
        </p:nvSpPr>
        <p:spPr>
          <a:xfrm>
            <a:off x="4335866" y="4678446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5241301" y="4678446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4335866" y="5580495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5241301" y="5581683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6146736" y="1070250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7052171" y="1070250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7957606" y="1070250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6146736" y="1972299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7052171" y="1972299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7957606" y="1972299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6146736" y="2874348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7052171" y="2874348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7957606" y="2874348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6146736" y="3776397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7052171" y="3776397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7957606" y="3776397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/>
          <p:cNvSpPr/>
          <p:nvPr/>
        </p:nvSpPr>
        <p:spPr>
          <a:xfrm>
            <a:off x="6146736" y="4678446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6146736" y="5580495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7052171" y="4678446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/>
        </p:nvSpPr>
        <p:spPr>
          <a:xfrm>
            <a:off x="7957606" y="4678446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7052171" y="5580495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/>
        </p:nvSpPr>
        <p:spPr>
          <a:xfrm>
            <a:off x="7957606" y="5580495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/>
          <p:cNvCxnSpPr>
            <a:stCxn id="13" idx="5"/>
            <a:endCxn id="20" idx="1"/>
          </p:cNvCxnSpPr>
          <p:nvPr/>
        </p:nvCxnSpPr>
        <p:spPr>
          <a:xfrm>
            <a:off x="3603873" y="1243692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>
            <a:off x="4511172" y="2145147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>
            <a:off x="5416607" y="3047196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>
            <a:off x="6322042" y="3949839"/>
            <a:ext cx="761751" cy="75836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>
            <a:off x="7226703" y="4851888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4519194" y="1227950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5434515" y="1243691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6322041" y="1243691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7229173" y="1227950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>
            <a:off x="5420582" y="2131157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>
            <a:off x="6322041" y="2145146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/>
          <p:nvPr/>
        </p:nvCxnSpPr>
        <p:spPr>
          <a:xfrm>
            <a:off x="7223500" y="2144015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>
            <a:off x="6323660" y="3040483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>
            <a:off x="7240238" y="3047195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>
            <a:off x="7240238" y="3948708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/>
          <p:nvPr/>
        </p:nvCxnSpPr>
        <p:spPr>
          <a:xfrm>
            <a:off x="3578544" y="2175083"/>
            <a:ext cx="761751" cy="75836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>
            <a:off x="4509308" y="3061243"/>
            <a:ext cx="761751" cy="75836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>
            <a:off x="3603873" y="3047194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>
            <a:off x="5416607" y="3948708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>
            <a:off x="6320178" y="4865341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>
            <a:off x="5391759" y="4850220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/>
          <p:nvPr/>
        </p:nvCxnSpPr>
        <p:spPr>
          <a:xfrm>
            <a:off x="4487983" y="3959624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/>
          <p:nvPr/>
        </p:nvCxnSpPr>
        <p:spPr>
          <a:xfrm>
            <a:off x="3603873" y="3959624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>
            <a:off x="4513816" y="4871795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>
            <a:off x="3598639" y="4858005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13" idx="4"/>
            <a:endCxn id="14" idx="0"/>
          </p:cNvCxnSpPr>
          <p:nvPr/>
        </p:nvCxnSpPr>
        <p:spPr>
          <a:xfrm>
            <a:off x="3532031" y="1273450"/>
            <a:ext cx="0" cy="69884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/>
          <p:nvPr/>
        </p:nvCxnSpPr>
        <p:spPr>
          <a:xfrm>
            <a:off x="3532031" y="2190673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>
            <a:off x="3520762" y="3091000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/>
          <p:nvPr/>
        </p:nvCxnSpPr>
        <p:spPr>
          <a:xfrm>
            <a:off x="3532031" y="3989381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>
            <a:off x="3520762" y="4895098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/>
          <p:nvPr/>
        </p:nvCxnSpPr>
        <p:spPr>
          <a:xfrm>
            <a:off x="4437466" y="1273450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/>
          <p:nvPr/>
        </p:nvCxnSpPr>
        <p:spPr>
          <a:xfrm>
            <a:off x="4437466" y="2190673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/>
          <p:nvPr/>
        </p:nvCxnSpPr>
        <p:spPr>
          <a:xfrm>
            <a:off x="4426197" y="3091000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/>
          <p:nvPr/>
        </p:nvCxnSpPr>
        <p:spPr>
          <a:xfrm>
            <a:off x="4437466" y="3989381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/>
          <p:nvPr/>
        </p:nvCxnSpPr>
        <p:spPr>
          <a:xfrm>
            <a:off x="4426197" y="4895098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/>
          <p:nvPr/>
        </p:nvCxnSpPr>
        <p:spPr>
          <a:xfrm>
            <a:off x="5342901" y="1257707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>
            <a:off x="5342901" y="2174930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/>
          <p:nvPr/>
        </p:nvCxnSpPr>
        <p:spPr>
          <a:xfrm>
            <a:off x="5331632" y="3075257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/>
          <p:nvPr/>
        </p:nvCxnSpPr>
        <p:spPr>
          <a:xfrm>
            <a:off x="5342901" y="3973638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/>
          <p:nvPr/>
        </p:nvCxnSpPr>
        <p:spPr>
          <a:xfrm>
            <a:off x="5331632" y="4879355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/>
          <p:nvPr/>
        </p:nvCxnSpPr>
        <p:spPr>
          <a:xfrm>
            <a:off x="6248336" y="1273450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>
            <a:off x="6248336" y="2190673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/>
          <p:nvPr/>
        </p:nvCxnSpPr>
        <p:spPr>
          <a:xfrm>
            <a:off x="6237067" y="3091000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/>
          <p:nvPr/>
        </p:nvCxnSpPr>
        <p:spPr>
          <a:xfrm>
            <a:off x="6248336" y="3989381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>
            <a:off x="6237067" y="4895098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/>
          <p:nvPr/>
        </p:nvCxnSpPr>
        <p:spPr>
          <a:xfrm>
            <a:off x="7153771" y="1273450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/>
          <p:nvPr/>
        </p:nvCxnSpPr>
        <p:spPr>
          <a:xfrm>
            <a:off x="7153771" y="2190673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/>
          <p:nvPr/>
        </p:nvCxnSpPr>
        <p:spPr>
          <a:xfrm>
            <a:off x="7142502" y="3091000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/>
          <p:nvPr/>
        </p:nvCxnSpPr>
        <p:spPr>
          <a:xfrm>
            <a:off x="7153771" y="3989381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/>
          <p:nvPr/>
        </p:nvCxnSpPr>
        <p:spPr>
          <a:xfrm>
            <a:off x="7142502" y="4895098"/>
            <a:ext cx="0" cy="69884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>
            <a:off x="8062877" y="1273450"/>
            <a:ext cx="0" cy="69884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/>
          <p:nvPr/>
        </p:nvCxnSpPr>
        <p:spPr>
          <a:xfrm>
            <a:off x="8062877" y="2190673"/>
            <a:ext cx="0" cy="69884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/>
          <p:nvPr/>
        </p:nvCxnSpPr>
        <p:spPr>
          <a:xfrm>
            <a:off x="8051608" y="3091000"/>
            <a:ext cx="0" cy="69884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/>
          <p:nvPr/>
        </p:nvCxnSpPr>
        <p:spPr>
          <a:xfrm>
            <a:off x="8062877" y="3989381"/>
            <a:ext cx="0" cy="69884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/>
          <p:cNvCxnSpPr/>
          <p:nvPr/>
        </p:nvCxnSpPr>
        <p:spPr>
          <a:xfrm>
            <a:off x="8051608" y="4895098"/>
            <a:ext cx="0" cy="69884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13" idx="6"/>
            <a:endCxn id="19" idx="2"/>
          </p:cNvCxnSpPr>
          <p:nvPr/>
        </p:nvCxnSpPr>
        <p:spPr>
          <a:xfrm>
            <a:off x="3633631" y="1171850"/>
            <a:ext cx="702235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/>
          <p:nvPr/>
        </p:nvCxnSpPr>
        <p:spPr>
          <a:xfrm>
            <a:off x="4533752" y="1171850"/>
            <a:ext cx="702235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/>
          <p:nvPr/>
        </p:nvCxnSpPr>
        <p:spPr>
          <a:xfrm>
            <a:off x="5446364" y="1171850"/>
            <a:ext cx="702235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/>
          <p:nvPr/>
        </p:nvCxnSpPr>
        <p:spPr>
          <a:xfrm>
            <a:off x="6349935" y="1171850"/>
            <a:ext cx="702235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/>
          <p:cNvCxnSpPr/>
          <p:nvPr/>
        </p:nvCxnSpPr>
        <p:spPr>
          <a:xfrm>
            <a:off x="7253257" y="1171850"/>
            <a:ext cx="702235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/>
          <p:cNvCxnSpPr/>
          <p:nvPr/>
        </p:nvCxnSpPr>
        <p:spPr>
          <a:xfrm>
            <a:off x="3633631" y="2073899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/>
          <p:cNvCxnSpPr/>
          <p:nvPr/>
        </p:nvCxnSpPr>
        <p:spPr>
          <a:xfrm>
            <a:off x="4533752" y="2073899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/>
          <p:cNvCxnSpPr/>
          <p:nvPr/>
        </p:nvCxnSpPr>
        <p:spPr>
          <a:xfrm>
            <a:off x="5446364" y="2073899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123"/>
          <p:cNvCxnSpPr/>
          <p:nvPr/>
        </p:nvCxnSpPr>
        <p:spPr>
          <a:xfrm>
            <a:off x="6349935" y="2073899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/>
          <p:cNvCxnSpPr/>
          <p:nvPr/>
        </p:nvCxnSpPr>
        <p:spPr>
          <a:xfrm>
            <a:off x="7253257" y="2073899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/>
          <p:cNvCxnSpPr/>
          <p:nvPr/>
        </p:nvCxnSpPr>
        <p:spPr>
          <a:xfrm>
            <a:off x="3621976" y="2975948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/>
          <p:cNvCxnSpPr/>
          <p:nvPr/>
        </p:nvCxnSpPr>
        <p:spPr>
          <a:xfrm>
            <a:off x="4522097" y="2975948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/>
          <p:cNvCxnSpPr/>
          <p:nvPr/>
        </p:nvCxnSpPr>
        <p:spPr>
          <a:xfrm>
            <a:off x="5434709" y="2975948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/>
          <p:cNvCxnSpPr/>
          <p:nvPr/>
        </p:nvCxnSpPr>
        <p:spPr>
          <a:xfrm>
            <a:off x="6338280" y="2975948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/>
          <p:nvPr/>
        </p:nvCxnSpPr>
        <p:spPr>
          <a:xfrm>
            <a:off x="7241602" y="2975948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/>
          <p:nvPr/>
        </p:nvCxnSpPr>
        <p:spPr>
          <a:xfrm>
            <a:off x="3647378" y="3877997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/>
          <p:cNvCxnSpPr/>
          <p:nvPr/>
        </p:nvCxnSpPr>
        <p:spPr>
          <a:xfrm>
            <a:off x="4547499" y="3877997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/>
          <p:cNvCxnSpPr/>
          <p:nvPr/>
        </p:nvCxnSpPr>
        <p:spPr>
          <a:xfrm>
            <a:off x="5460111" y="3877997"/>
            <a:ext cx="702235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/>
          <p:nvPr/>
        </p:nvCxnSpPr>
        <p:spPr>
          <a:xfrm>
            <a:off x="6363682" y="3877997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矢印コネクタ 134"/>
          <p:cNvCxnSpPr/>
          <p:nvPr/>
        </p:nvCxnSpPr>
        <p:spPr>
          <a:xfrm>
            <a:off x="7267004" y="3877997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135"/>
          <p:cNvCxnSpPr/>
          <p:nvPr/>
        </p:nvCxnSpPr>
        <p:spPr>
          <a:xfrm>
            <a:off x="3633631" y="4780046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/>
          <p:cNvCxnSpPr/>
          <p:nvPr/>
        </p:nvCxnSpPr>
        <p:spPr>
          <a:xfrm>
            <a:off x="4533752" y="4780046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/>
          <p:cNvCxnSpPr/>
          <p:nvPr/>
        </p:nvCxnSpPr>
        <p:spPr>
          <a:xfrm>
            <a:off x="5446364" y="4780046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138"/>
          <p:cNvCxnSpPr/>
          <p:nvPr/>
        </p:nvCxnSpPr>
        <p:spPr>
          <a:xfrm>
            <a:off x="6349935" y="4780046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矢印コネクタ 139"/>
          <p:cNvCxnSpPr/>
          <p:nvPr/>
        </p:nvCxnSpPr>
        <p:spPr>
          <a:xfrm>
            <a:off x="7253257" y="4780046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矢印コネクタ 140"/>
          <p:cNvCxnSpPr/>
          <p:nvPr/>
        </p:nvCxnSpPr>
        <p:spPr>
          <a:xfrm>
            <a:off x="3633630" y="5686941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/>
          <p:cNvCxnSpPr/>
          <p:nvPr/>
        </p:nvCxnSpPr>
        <p:spPr>
          <a:xfrm>
            <a:off x="4533751" y="5686941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矢印コネクタ 142"/>
          <p:cNvCxnSpPr/>
          <p:nvPr/>
        </p:nvCxnSpPr>
        <p:spPr>
          <a:xfrm>
            <a:off x="5446363" y="5686941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43"/>
          <p:cNvCxnSpPr/>
          <p:nvPr/>
        </p:nvCxnSpPr>
        <p:spPr>
          <a:xfrm>
            <a:off x="6349934" y="5686941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矢印コネクタ 144"/>
          <p:cNvCxnSpPr/>
          <p:nvPr/>
        </p:nvCxnSpPr>
        <p:spPr>
          <a:xfrm>
            <a:off x="7253256" y="5686941"/>
            <a:ext cx="702235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/>
          <p:cNvSpPr txBox="1"/>
          <p:nvPr/>
        </p:nvSpPr>
        <p:spPr>
          <a:xfrm>
            <a:off x="5056914" y="95655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atin typeface="+mn-ea"/>
              </a:rPr>
              <a:t>文字列</a:t>
            </a:r>
            <a:r>
              <a:rPr lang="en-US" altLang="ja-JP" sz="2400" b="1" dirty="0">
                <a:latin typeface="+mn-ea"/>
              </a:rPr>
              <a:t>X</a:t>
            </a:r>
            <a:endParaRPr kumimoji="1" lang="ja-JP" altLang="en-US" sz="2400" b="1" dirty="0">
              <a:latin typeface="+mn-ea"/>
            </a:endParaRPr>
          </a:p>
        </p:txBody>
      </p:sp>
      <p:sp>
        <p:nvSpPr>
          <p:cNvPr id="149" name="テキスト ボックス 148"/>
          <p:cNvSpPr txBox="1"/>
          <p:nvPr/>
        </p:nvSpPr>
        <p:spPr>
          <a:xfrm rot="16200000">
            <a:off x="1973780" y="3195543"/>
            <a:ext cx="1308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atin typeface="+mn-ea"/>
              </a:rPr>
              <a:t>文字列</a:t>
            </a:r>
            <a:r>
              <a:rPr lang="en-US" altLang="ja-JP" sz="2400" b="1" dirty="0">
                <a:latin typeface="+mn-ea"/>
              </a:rPr>
              <a:t>Y</a:t>
            </a:r>
            <a:endParaRPr kumimoji="1" lang="ja-JP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2687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02512"/>
              </p:ext>
            </p:extLst>
          </p:nvPr>
        </p:nvGraphicFramePr>
        <p:xfrm>
          <a:off x="2032000" y="719666"/>
          <a:ext cx="5400000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/>
                <a:gridCol w="1800000"/>
                <a:gridCol w="1800000"/>
              </a:tblGrid>
              <a:tr h="18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3249638" y="1955410"/>
            <a:ext cx="562707" cy="5627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059464" y="3753859"/>
            <a:ext cx="562707" cy="5627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249637" y="3756184"/>
            <a:ext cx="562707" cy="5627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029983" y="1955409"/>
            <a:ext cx="562707" cy="5627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2130908" y="866759"/>
            <a:ext cx="1598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2130908" y="866760"/>
            <a:ext cx="1598910" cy="1598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2130908" y="866759"/>
            <a:ext cx="0" cy="159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1685925" y="723885"/>
            <a:ext cx="3460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1235161" y="535000"/>
                <a:ext cx="4507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charset="0"/>
                            </a:rPr>
                            <m:t>𝑙𝑠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161" y="535000"/>
                <a:ext cx="45076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3514" r="-4054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/>
          <p:cNvCxnSpPr/>
          <p:nvPr/>
        </p:nvCxnSpPr>
        <p:spPr>
          <a:xfrm>
            <a:off x="3940735" y="866758"/>
            <a:ext cx="1598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3940735" y="866759"/>
            <a:ext cx="1598910" cy="1598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3940735" y="866758"/>
            <a:ext cx="0" cy="159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5750562" y="866758"/>
            <a:ext cx="0" cy="15989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2130908" y="2667533"/>
            <a:ext cx="1598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2130908" y="2667534"/>
            <a:ext cx="1598910" cy="1598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2130908" y="2667533"/>
            <a:ext cx="0" cy="159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3945623" y="2667533"/>
            <a:ext cx="1598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3945623" y="2667534"/>
            <a:ext cx="1598910" cy="1598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3945623" y="2667533"/>
            <a:ext cx="0" cy="159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2130908" y="4419822"/>
            <a:ext cx="15989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5750562" y="4425087"/>
            <a:ext cx="1598910" cy="1598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5750562" y="2667533"/>
            <a:ext cx="0" cy="15989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3993780" y="4420044"/>
            <a:ext cx="15989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059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584109"/>
              </p:ext>
            </p:extLst>
          </p:nvPr>
        </p:nvGraphicFramePr>
        <p:xfrm>
          <a:off x="3078922" y="719666"/>
          <a:ext cx="5400000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/>
                <a:gridCol w="900000"/>
                <a:gridCol w="900000"/>
                <a:gridCol w="900000"/>
                <a:gridCol w="900000"/>
                <a:gridCol w="900000"/>
              </a:tblGrid>
              <a:tr h="900000">
                <a:tc>
                  <a:txBody>
                    <a:bodyPr/>
                    <a:lstStyle/>
                    <a:p>
                      <a:r>
                        <a:rPr kumimoji="1" lang="en-US" altLang="ja-JP" sz="32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kumimoji="1" lang="ja-JP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9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9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9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90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9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3816626" y="35033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T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13990" y="350334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622574" y="35033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G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542380" y="35033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442950" y="35033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T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725940" y="144193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G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37161" y="234887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T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737162" y="325581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745176" y="416275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745176" y="5069695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</a:t>
            </a:r>
            <a:endParaRPr kumimoji="1"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3430431" y="1070250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3430431" y="1972299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3430431" y="2874348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3430431" y="3776397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3430431" y="4678446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3430431" y="5580495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4335866" y="1070250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4335866" y="1972299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5241301" y="1070250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5241301" y="1972299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4335866" y="2874348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5241301" y="2874348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4335866" y="3776397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5241301" y="3776397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円/楕円 26"/>
          <p:cNvSpPr/>
          <p:nvPr/>
        </p:nvSpPr>
        <p:spPr>
          <a:xfrm>
            <a:off x="4335866" y="4678446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5241301" y="4678446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4335866" y="5580495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5241301" y="5581683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6146736" y="1070250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7052171" y="1070250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7957606" y="1070250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6146736" y="1972299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7052171" y="1972299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7957606" y="1972299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6146736" y="2874348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7052171" y="2874348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7957606" y="2874348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6146736" y="3776397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7052171" y="3776397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7957606" y="3776397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/>
          <p:cNvSpPr/>
          <p:nvPr/>
        </p:nvSpPr>
        <p:spPr>
          <a:xfrm>
            <a:off x="6146736" y="4678446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6146736" y="5580495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7052171" y="4678446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/>
        </p:nvSpPr>
        <p:spPr>
          <a:xfrm>
            <a:off x="7957606" y="4678446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7052171" y="5580495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/>
        </p:nvSpPr>
        <p:spPr>
          <a:xfrm>
            <a:off x="7957606" y="5580495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/>
          <p:cNvCxnSpPr>
            <a:stCxn id="13" idx="5"/>
            <a:endCxn id="20" idx="1"/>
          </p:cNvCxnSpPr>
          <p:nvPr/>
        </p:nvCxnSpPr>
        <p:spPr>
          <a:xfrm>
            <a:off x="3603873" y="1243692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>
            <a:off x="4511172" y="2145147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>
            <a:off x="5416607" y="3047196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>
            <a:off x="6322042" y="3949839"/>
            <a:ext cx="761751" cy="75836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>
            <a:off x="7226703" y="4851888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4519194" y="1227950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5434515" y="1243691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6322041" y="1243691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7229173" y="1227950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>
            <a:off x="5420582" y="2131157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>
            <a:off x="6322041" y="2145146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/>
          <p:nvPr/>
        </p:nvCxnSpPr>
        <p:spPr>
          <a:xfrm>
            <a:off x="7223500" y="2144015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>
            <a:off x="6323660" y="3040483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>
            <a:off x="7240238" y="3047195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>
            <a:off x="7240238" y="3948708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/>
          <p:nvPr/>
        </p:nvCxnSpPr>
        <p:spPr>
          <a:xfrm>
            <a:off x="3578544" y="2175083"/>
            <a:ext cx="761751" cy="75836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>
            <a:off x="4509308" y="3061243"/>
            <a:ext cx="761751" cy="75836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>
            <a:off x="3603873" y="3047194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>
            <a:off x="5416607" y="3948708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>
            <a:off x="6320178" y="4865341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>
            <a:off x="5391759" y="4850220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/>
          <p:nvPr/>
        </p:nvCxnSpPr>
        <p:spPr>
          <a:xfrm>
            <a:off x="4487983" y="3959624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/>
          <p:nvPr/>
        </p:nvCxnSpPr>
        <p:spPr>
          <a:xfrm>
            <a:off x="3603873" y="3959624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>
            <a:off x="4513816" y="4871795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>
            <a:off x="3598639" y="4858005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13" idx="4"/>
            <a:endCxn id="14" idx="0"/>
          </p:cNvCxnSpPr>
          <p:nvPr/>
        </p:nvCxnSpPr>
        <p:spPr>
          <a:xfrm>
            <a:off x="3532031" y="1273450"/>
            <a:ext cx="0" cy="69884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/>
          <p:nvPr/>
        </p:nvCxnSpPr>
        <p:spPr>
          <a:xfrm>
            <a:off x="3532031" y="2190673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>
            <a:off x="3520762" y="3091000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/>
          <p:nvPr/>
        </p:nvCxnSpPr>
        <p:spPr>
          <a:xfrm>
            <a:off x="3532031" y="3989381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>
            <a:off x="3520762" y="4895098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/>
          <p:nvPr/>
        </p:nvCxnSpPr>
        <p:spPr>
          <a:xfrm>
            <a:off x="4437466" y="1273450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/>
          <p:nvPr/>
        </p:nvCxnSpPr>
        <p:spPr>
          <a:xfrm>
            <a:off x="4437466" y="2190673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/>
          <p:nvPr/>
        </p:nvCxnSpPr>
        <p:spPr>
          <a:xfrm>
            <a:off x="4426197" y="3091000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/>
          <p:nvPr/>
        </p:nvCxnSpPr>
        <p:spPr>
          <a:xfrm>
            <a:off x="4437466" y="3989381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/>
          <p:nvPr/>
        </p:nvCxnSpPr>
        <p:spPr>
          <a:xfrm>
            <a:off x="4426197" y="4895098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/>
          <p:nvPr/>
        </p:nvCxnSpPr>
        <p:spPr>
          <a:xfrm>
            <a:off x="5342901" y="1257707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>
            <a:off x="5342901" y="2174930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/>
          <p:nvPr/>
        </p:nvCxnSpPr>
        <p:spPr>
          <a:xfrm>
            <a:off x="5331632" y="3075257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/>
          <p:nvPr/>
        </p:nvCxnSpPr>
        <p:spPr>
          <a:xfrm>
            <a:off x="5342901" y="3973638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/>
          <p:nvPr/>
        </p:nvCxnSpPr>
        <p:spPr>
          <a:xfrm>
            <a:off x="5331632" y="4879355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/>
          <p:nvPr/>
        </p:nvCxnSpPr>
        <p:spPr>
          <a:xfrm>
            <a:off x="6248336" y="1273450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>
            <a:off x="6248336" y="2190673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/>
          <p:nvPr/>
        </p:nvCxnSpPr>
        <p:spPr>
          <a:xfrm>
            <a:off x="6237067" y="3091000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/>
          <p:nvPr/>
        </p:nvCxnSpPr>
        <p:spPr>
          <a:xfrm>
            <a:off x="6248336" y="3989381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>
            <a:off x="6237067" y="4895098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/>
          <p:nvPr/>
        </p:nvCxnSpPr>
        <p:spPr>
          <a:xfrm>
            <a:off x="7153771" y="1273450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/>
          <p:nvPr/>
        </p:nvCxnSpPr>
        <p:spPr>
          <a:xfrm>
            <a:off x="7153771" y="2190673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/>
          <p:nvPr/>
        </p:nvCxnSpPr>
        <p:spPr>
          <a:xfrm>
            <a:off x="7142502" y="3091000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/>
          <p:nvPr/>
        </p:nvCxnSpPr>
        <p:spPr>
          <a:xfrm>
            <a:off x="7153771" y="3989381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/>
          <p:nvPr/>
        </p:nvCxnSpPr>
        <p:spPr>
          <a:xfrm>
            <a:off x="7142502" y="4895098"/>
            <a:ext cx="0" cy="69884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>
            <a:off x="8062877" y="1273450"/>
            <a:ext cx="0" cy="69884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/>
          <p:nvPr/>
        </p:nvCxnSpPr>
        <p:spPr>
          <a:xfrm>
            <a:off x="8062877" y="2190673"/>
            <a:ext cx="0" cy="69884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/>
          <p:nvPr/>
        </p:nvCxnSpPr>
        <p:spPr>
          <a:xfrm>
            <a:off x="8051608" y="3091000"/>
            <a:ext cx="0" cy="69884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/>
          <p:nvPr/>
        </p:nvCxnSpPr>
        <p:spPr>
          <a:xfrm>
            <a:off x="8062877" y="3989381"/>
            <a:ext cx="0" cy="69884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/>
          <p:cNvCxnSpPr/>
          <p:nvPr/>
        </p:nvCxnSpPr>
        <p:spPr>
          <a:xfrm>
            <a:off x="8051608" y="4895098"/>
            <a:ext cx="0" cy="69884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13" idx="6"/>
            <a:endCxn id="19" idx="2"/>
          </p:cNvCxnSpPr>
          <p:nvPr/>
        </p:nvCxnSpPr>
        <p:spPr>
          <a:xfrm>
            <a:off x="3633631" y="1171850"/>
            <a:ext cx="702235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/>
          <p:nvPr/>
        </p:nvCxnSpPr>
        <p:spPr>
          <a:xfrm>
            <a:off x="4533752" y="1171850"/>
            <a:ext cx="702235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/>
          <p:nvPr/>
        </p:nvCxnSpPr>
        <p:spPr>
          <a:xfrm>
            <a:off x="5446364" y="1171850"/>
            <a:ext cx="702235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/>
          <p:nvPr/>
        </p:nvCxnSpPr>
        <p:spPr>
          <a:xfrm>
            <a:off x="6349935" y="1171850"/>
            <a:ext cx="702235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/>
          <p:cNvCxnSpPr/>
          <p:nvPr/>
        </p:nvCxnSpPr>
        <p:spPr>
          <a:xfrm>
            <a:off x="7253257" y="1171850"/>
            <a:ext cx="702235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/>
          <p:cNvCxnSpPr/>
          <p:nvPr/>
        </p:nvCxnSpPr>
        <p:spPr>
          <a:xfrm>
            <a:off x="3633631" y="2073899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/>
          <p:cNvCxnSpPr/>
          <p:nvPr/>
        </p:nvCxnSpPr>
        <p:spPr>
          <a:xfrm>
            <a:off x="4533752" y="2073899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/>
          <p:cNvCxnSpPr/>
          <p:nvPr/>
        </p:nvCxnSpPr>
        <p:spPr>
          <a:xfrm>
            <a:off x="5446364" y="2073899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123"/>
          <p:cNvCxnSpPr/>
          <p:nvPr/>
        </p:nvCxnSpPr>
        <p:spPr>
          <a:xfrm>
            <a:off x="6349935" y="2073899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/>
          <p:cNvCxnSpPr/>
          <p:nvPr/>
        </p:nvCxnSpPr>
        <p:spPr>
          <a:xfrm>
            <a:off x="7253257" y="2073899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/>
          <p:cNvCxnSpPr/>
          <p:nvPr/>
        </p:nvCxnSpPr>
        <p:spPr>
          <a:xfrm>
            <a:off x="3621976" y="2975948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/>
          <p:cNvCxnSpPr/>
          <p:nvPr/>
        </p:nvCxnSpPr>
        <p:spPr>
          <a:xfrm>
            <a:off x="4522097" y="2975948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/>
          <p:cNvCxnSpPr/>
          <p:nvPr/>
        </p:nvCxnSpPr>
        <p:spPr>
          <a:xfrm>
            <a:off x="5434709" y="2975948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/>
          <p:cNvCxnSpPr/>
          <p:nvPr/>
        </p:nvCxnSpPr>
        <p:spPr>
          <a:xfrm>
            <a:off x="6338280" y="2975948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/>
          <p:nvPr/>
        </p:nvCxnSpPr>
        <p:spPr>
          <a:xfrm>
            <a:off x="7241602" y="2975948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/>
          <p:nvPr/>
        </p:nvCxnSpPr>
        <p:spPr>
          <a:xfrm>
            <a:off x="3647378" y="3877997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/>
          <p:cNvCxnSpPr/>
          <p:nvPr/>
        </p:nvCxnSpPr>
        <p:spPr>
          <a:xfrm>
            <a:off x="4547499" y="3877997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/>
          <p:cNvCxnSpPr/>
          <p:nvPr/>
        </p:nvCxnSpPr>
        <p:spPr>
          <a:xfrm>
            <a:off x="5460111" y="3877997"/>
            <a:ext cx="702235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/>
          <p:nvPr/>
        </p:nvCxnSpPr>
        <p:spPr>
          <a:xfrm>
            <a:off x="6363682" y="3877997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矢印コネクタ 134"/>
          <p:cNvCxnSpPr/>
          <p:nvPr/>
        </p:nvCxnSpPr>
        <p:spPr>
          <a:xfrm>
            <a:off x="7267004" y="3877997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135"/>
          <p:cNvCxnSpPr/>
          <p:nvPr/>
        </p:nvCxnSpPr>
        <p:spPr>
          <a:xfrm>
            <a:off x="3633631" y="4780046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/>
          <p:cNvCxnSpPr/>
          <p:nvPr/>
        </p:nvCxnSpPr>
        <p:spPr>
          <a:xfrm>
            <a:off x="4533752" y="4780046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/>
          <p:cNvCxnSpPr/>
          <p:nvPr/>
        </p:nvCxnSpPr>
        <p:spPr>
          <a:xfrm>
            <a:off x="5446364" y="4780046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138"/>
          <p:cNvCxnSpPr/>
          <p:nvPr/>
        </p:nvCxnSpPr>
        <p:spPr>
          <a:xfrm>
            <a:off x="6349935" y="4780046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矢印コネクタ 139"/>
          <p:cNvCxnSpPr/>
          <p:nvPr/>
        </p:nvCxnSpPr>
        <p:spPr>
          <a:xfrm>
            <a:off x="7253257" y="4780046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矢印コネクタ 140"/>
          <p:cNvCxnSpPr/>
          <p:nvPr/>
        </p:nvCxnSpPr>
        <p:spPr>
          <a:xfrm>
            <a:off x="3633630" y="5686941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/>
          <p:cNvCxnSpPr/>
          <p:nvPr/>
        </p:nvCxnSpPr>
        <p:spPr>
          <a:xfrm>
            <a:off x="4533751" y="5686941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矢印コネクタ 142"/>
          <p:cNvCxnSpPr/>
          <p:nvPr/>
        </p:nvCxnSpPr>
        <p:spPr>
          <a:xfrm>
            <a:off x="5446363" y="5686941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43"/>
          <p:cNvCxnSpPr/>
          <p:nvPr/>
        </p:nvCxnSpPr>
        <p:spPr>
          <a:xfrm>
            <a:off x="6349934" y="5686941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矢印コネクタ 144"/>
          <p:cNvCxnSpPr/>
          <p:nvPr/>
        </p:nvCxnSpPr>
        <p:spPr>
          <a:xfrm>
            <a:off x="7253256" y="5686941"/>
            <a:ext cx="702235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/>
          <p:cNvSpPr txBox="1"/>
          <p:nvPr/>
        </p:nvSpPr>
        <p:spPr>
          <a:xfrm>
            <a:off x="5056914" y="95655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atin typeface="+mn-ea"/>
              </a:rPr>
              <a:t>文字列</a:t>
            </a:r>
            <a:r>
              <a:rPr lang="en-US" altLang="ja-JP" sz="2400" b="1" dirty="0">
                <a:latin typeface="+mn-ea"/>
              </a:rPr>
              <a:t>X</a:t>
            </a:r>
            <a:endParaRPr kumimoji="1" lang="ja-JP" altLang="en-US" sz="2400" b="1" dirty="0">
              <a:latin typeface="+mn-ea"/>
            </a:endParaRPr>
          </a:p>
        </p:txBody>
      </p:sp>
      <p:sp>
        <p:nvSpPr>
          <p:cNvPr id="149" name="テキスト ボックス 148"/>
          <p:cNvSpPr txBox="1"/>
          <p:nvPr/>
        </p:nvSpPr>
        <p:spPr>
          <a:xfrm rot="16200000">
            <a:off x="1973780" y="3195543"/>
            <a:ext cx="1308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atin typeface="+mn-ea"/>
              </a:rPr>
              <a:t>文字列</a:t>
            </a:r>
            <a:r>
              <a:rPr lang="en-US" altLang="ja-JP" sz="2400" b="1" dirty="0">
                <a:latin typeface="+mn-ea"/>
              </a:rPr>
              <a:t>Y</a:t>
            </a:r>
            <a:endParaRPr kumimoji="1" lang="ja-JP" altLang="en-US" sz="2400" b="1" dirty="0">
              <a:latin typeface="+mn-ea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756445" y="829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4638684" y="8295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5520923" y="829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6394569" y="8268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7280292" y="8268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3752156" y="17540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4634395" y="1754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5516634" y="17540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55" name="テキスト ボックス 154"/>
          <p:cNvSpPr txBox="1"/>
          <p:nvPr/>
        </p:nvSpPr>
        <p:spPr>
          <a:xfrm>
            <a:off x="6390280" y="17517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56" name="テキスト ボックス 155"/>
          <p:cNvSpPr txBox="1"/>
          <p:nvPr/>
        </p:nvSpPr>
        <p:spPr>
          <a:xfrm>
            <a:off x="7276003" y="17517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3752156" y="26264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4634395" y="2626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5516634" y="26264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6390280" y="26241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7276003" y="26241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3752156" y="35409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4634395" y="35412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5516634" y="35409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65" name="テキスト ボックス 164"/>
          <p:cNvSpPr txBox="1"/>
          <p:nvPr/>
        </p:nvSpPr>
        <p:spPr>
          <a:xfrm>
            <a:off x="6390280" y="35386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66" name="テキスト ボックス 165"/>
          <p:cNvSpPr txBox="1"/>
          <p:nvPr/>
        </p:nvSpPr>
        <p:spPr>
          <a:xfrm>
            <a:off x="7276003" y="35386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67" name="テキスト ボックス 166"/>
          <p:cNvSpPr txBox="1"/>
          <p:nvPr/>
        </p:nvSpPr>
        <p:spPr>
          <a:xfrm>
            <a:off x="3751683" y="4453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68" name="テキスト ボックス 167"/>
          <p:cNvSpPr txBox="1"/>
          <p:nvPr/>
        </p:nvSpPr>
        <p:spPr>
          <a:xfrm>
            <a:off x="4633922" y="44536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69" name="テキスト ボックス 168"/>
          <p:cNvSpPr txBox="1"/>
          <p:nvPr/>
        </p:nvSpPr>
        <p:spPr>
          <a:xfrm>
            <a:off x="5516161" y="4453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70" name="テキスト ボックス 169"/>
          <p:cNvSpPr txBox="1"/>
          <p:nvPr/>
        </p:nvSpPr>
        <p:spPr>
          <a:xfrm>
            <a:off x="6389807" y="44509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71" name="テキスト ボックス 170"/>
          <p:cNvSpPr txBox="1"/>
          <p:nvPr/>
        </p:nvSpPr>
        <p:spPr>
          <a:xfrm>
            <a:off x="7275530" y="44509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3751683" y="5353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73" name="テキスト ボックス 172"/>
          <p:cNvSpPr txBox="1"/>
          <p:nvPr/>
        </p:nvSpPr>
        <p:spPr>
          <a:xfrm>
            <a:off x="4633922" y="53541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5516161" y="5353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75" name="テキスト ボックス 174"/>
          <p:cNvSpPr txBox="1"/>
          <p:nvPr/>
        </p:nvSpPr>
        <p:spPr>
          <a:xfrm>
            <a:off x="6389807" y="53514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76" name="テキスト ボックス 175"/>
          <p:cNvSpPr txBox="1"/>
          <p:nvPr/>
        </p:nvSpPr>
        <p:spPr>
          <a:xfrm>
            <a:off x="7275530" y="53514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77" name="テキスト ボックス 176"/>
          <p:cNvSpPr txBox="1"/>
          <p:nvPr/>
        </p:nvSpPr>
        <p:spPr>
          <a:xfrm>
            <a:off x="3251615" y="12124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78" name="テキスト ボックス 177"/>
          <p:cNvSpPr txBox="1"/>
          <p:nvPr/>
        </p:nvSpPr>
        <p:spPr>
          <a:xfrm>
            <a:off x="3247326" y="21373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79" name="テキスト ボックス 178"/>
          <p:cNvSpPr txBox="1"/>
          <p:nvPr/>
        </p:nvSpPr>
        <p:spPr>
          <a:xfrm>
            <a:off x="3247326" y="3009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80" name="テキスト ボックス 179"/>
          <p:cNvSpPr txBox="1"/>
          <p:nvPr/>
        </p:nvSpPr>
        <p:spPr>
          <a:xfrm>
            <a:off x="3247326" y="39242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81" name="テキスト ボックス 180"/>
          <p:cNvSpPr txBox="1"/>
          <p:nvPr/>
        </p:nvSpPr>
        <p:spPr>
          <a:xfrm>
            <a:off x="3246853" y="48365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4160888" y="1207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84" name="テキスト ボックス 183"/>
          <p:cNvSpPr txBox="1"/>
          <p:nvPr/>
        </p:nvSpPr>
        <p:spPr>
          <a:xfrm>
            <a:off x="4156599" y="21321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85" name="テキスト ボックス 184"/>
          <p:cNvSpPr txBox="1"/>
          <p:nvPr/>
        </p:nvSpPr>
        <p:spPr>
          <a:xfrm>
            <a:off x="4156599" y="30045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86" name="テキスト ボックス 185"/>
          <p:cNvSpPr txBox="1"/>
          <p:nvPr/>
        </p:nvSpPr>
        <p:spPr>
          <a:xfrm>
            <a:off x="4156599" y="39189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87" name="テキスト ボックス 186"/>
          <p:cNvSpPr txBox="1"/>
          <p:nvPr/>
        </p:nvSpPr>
        <p:spPr>
          <a:xfrm>
            <a:off x="4156126" y="48313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88" name="テキスト ボックス 187"/>
          <p:cNvSpPr txBox="1"/>
          <p:nvPr/>
        </p:nvSpPr>
        <p:spPr>
          <a:xfrm>
            <a:off x="5047870" y="12220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89" name="テキスト ボックス 188"/>
          <p:cNvSpPr txBox="1"/>
          <p:nvPr/>
        </p:nvSpPr>
        <p:spPr>
          <a:xfrm>
            <a:off x="5043581" y="21468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90" name="テキスト ボックス 189"/>
          <p:cNvSpPr txBox="1"/>
          <p:nvPr/>
        </p:nvSpPr>
        <p:spPr>
          <a:xfrm>
            <a:off x="5043581" y="30193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91" name="テキスト ボックス 190"/>
          <p:cNvSpPr txBox="1"/>
          <p:nvPr/>
        </p:nvSpPr>
        <p:spPr>
          <a:xfrm>
            <a:off x="5043581" y="39337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92" name="テキスト ボックス 191"/>
          <p:cNvSpPr txBox="1"/>
          <p:nvPr/>
        </p:nvSpPr>
        <p:spPr>
          <a:xfrm>
            <a:off x="5043108" y="48461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93" name="テキスト ボックス 192"/>
          <p:cNvSpPr txBox="1"/>
          <p:nvPr/>
        </p:nvSpPr>
        <p:spPr>
          <a:xfrm>
            <a:off x="5961651" y="1207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94" name="テキスト ボックス 193"/>
          <p:cNvSpPr txBox="1"/>
          <p:nvPr/>
        </p:nvSpPr>
        <p:spPr>
          <a:xfrm>
            <a:off x="5957362" y="21321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95" name="テキスト ボックス 194"/>
          <p:cNvSpPr txBox="1"/>
          <p:nvPr/>
        </p:nvSpPr>
        <p:spPr>
          <a:xfrm>
            <a:off x="5957362" y="30045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96" name="テキスト ボックス 195"/>
          <p:cNvSpPr txBox="1"/>
          <p:nvPr/>
        </p:nvSpPr>
        <p:spPr>
          <a:xfrm>
            <a:off x="5957362" y="39189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97" name="テキスト ボックス 196"/>
          <p:cNvSpPr txBox="1"/>
          <p:nvPr/>
        </p:nvSpPr>
        <p:spPr>
          <a:xfrm>
            <a:off x="5956889" y="48313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98" name="テキスト ボックス 197"/>
          <p:cNvSpPr txBox="1"/>
          <p:nvPr/>
        </p:nvSpPr>
        <p:spPr>
          <a:xfrm>
            <a:off x="6847440" y="11962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99" name="テキスト ボックス 198"/>
          <p:cNvSpPr txBox="1"/>
          <p:nvPr/>
        </p:nvSpPr>
        <p:spPr>
          <a:xfrm>
            <a:off x="6843151" y="21210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00" name="テキスト ボックス 199"/>
          <p:cNvSpPr txBox="1"/>
          <p:nvPr/>
        </p:nvSpPr>
        <p:spPr>
          <a:xfrm>
            <a:off x="6843151" y="29934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201" name="テキスト ボックス 200"/>
          <p:cNvSpPr txBox="1"/>
          <p:nvPr/>
        </p:nvSpPr>
        <p:spPr>
          <a:xfrm>
            <a:off x="6843151" y="39079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202" name="テキスト ボックス 201"/>
          <p:cNvSpPr txBox="1"/>
          <p:nvPr/>
        </p:nvSpPr>
        <p:spPr>
          <a:xfrm>
            <a:off x="6842678" y="48202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203" name="テキスト ボックス 202"/>
          <p:cNvSpPr txBox="1"/>
          <p:nvPr/>
        </p:nvSpPr>
        <p:spPr>
          <a:xfrm>
            <a:off x="7690292" y="11962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04" name="テキスト ボックス 203"/>
          <p:cNvSpPr txBox="1"/>
          <p:nvPr/>
        </p:nvSpPr>
        <p:spPr>
          <a:xfrm>
            <a:off x="7686003" y="21210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05" name="テキスト ボックス 204"/>
          <p:cNvSpPr txBox="1"/>
          <p:nvPr/>
        </p:nvSpPr>
        <p:spPr>
          <a:xfrm>
            <a:off x="7686003" y="29934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206" name="テキスト ボックス 205"/>
          <p:cNvSpPr txBox="1"/>
          <p:nvPr/>
        </p:nvSpPr>
        <p:spPr>
          <a:xfrm>
            <a:off x="7686003" y="39079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207" name="テキスト ボックス 206"/>
          <p:cNvSpPr txBox="1"/>
          <p:nvPr/>
        </p:nvSpPr>
        <p:spPr>
          <a:xfrm>
            <a:off x="7685530" y="48202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218" name="テキスト ボックス 217"/>
          <p:cNvSpPr txBox="1"/>
          <p:nvPr/>
        </p:nvSpPr>
        <p:spPr>
          <a:xfrm>
            <a:off x="3757288" y="21467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19" name="テキスト ボックス 218"/>
          <p:cNvSpPr txBox="1"/>
          <p:nvPr/>
        </p:nvSpPr>
        <p:spPr>
          <a:xfrm>
            <a:off x="4657535" y="29883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20" name="テキスト ボックス 219"/>
          <p:cNvSpPr txBox="1"/>
          <p:nvPr/>
        </p:nvSpPr>
        <p:spPr>
          <a:xfrm>
            <a:off x="4656319" y="48326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21" name="テキスト ボックス 220"/>
          <p:cNvSpPr txBox="1"/>
          <p:nvPr/>
        </p:nvSpPr>
        <p:spPr>
          <a:xfrm>
            <a:off x="5528694" y="12170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22" name="テキスト ボックス 221"/>
          <p:cNvSpPr txBox="1"/>
          <p:nvPr/>
        </p:nvSpPr>
        <p:spPr>
          <a:xfrm>
            <a:off x="6413607" y="39337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23" name="テキスト ボックス 222"/>
          <p:cNvSpPr txBox="1"/>
          <p:nvPr/>
        </p:nvSpPr>
        <p:spPr>
          <a:xfrm>
            <a:off x="7372624" y="2119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24" name="テキスト ボックス 223"/>
          <p:cNvSpPr txBox="1"/>
          <p:nvPr/>
        </p:nvSpPr>
        <p:spPr>
          <a:xfrm>
            <a:off x="3742806" y="12172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25" name="テキスト ボックス 224"/>
          <p:cNvSpPr txBox="1"/>
          <p:nvPr/>
        </p:nvSpPr>
        <p:spPr>
          <a:xfrm>
            <a:off x="4652748" y="11985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26" name="テキスト ボックス 225"/>
          <p:cNvSpPr txBox="1"/>
          <p:nvPr/>
        </p:nvSpPr>
        <p:spPr>
          <a:xfrm>
            <a:off x="6408759" y="11962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27" name="テキスト ボックス 226"/>
          <p:cNvSpPr txBox="1"/>
          <p:nvPr/>
        </p:nvSpPr>
        <p:spPr>
          <a:xfrm>
            <a:off x="4666034" y="21274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28" name="テキスト ボックス 227"/>
          <p:cNvSpPr txBox="1"/>
          <p:nvPr/>
        </p:nvSpPr>
        <p:spPr>
          <a:xfrm>
            <a:off x="5566312" y="21139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29" name="テキスト ボックス 228"/>
          <p:cNvSpPr txBox="1"/>
          <p:nvPr/>
        </p:nvSpPr>
        <p:spPr>
          <a:xfrm>
            <a:off x="6394569" y="21274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30" name="テキスト ボックス 229"/>
          <p:cNvSpPr txBox="1"/>
          <p:nvPr/>
        </p:nvSpPr>
        <p:spPr>
          <a:xfrm>
            <a:off x="3752309" y="30429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31" name="テキスト ボックス 230"/>
          <p:cNvSpPr txBox="1"/>
          <p:nvPr/>
        </p:nvSpPr>
        <p:spPr>
          <a:xfrm>
            <a:off x="3766665" y="39242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32" name="テキスト ボックス 231"/>
          <p:cNvSpPr txBox="1"/>
          <p:nvPr/>
        </p:nvSpPr>
        <p:spPr>
          <a:xfrm>
            <a:off x="3751683" y="48845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33" name="テキスト ボックス 232"/>
          <p:cNvSpPr txBox="1"/>
          <p:nvPr/>
        </p:nvSpPr>
        <p:spPr>
          <a:xfrm>
            <a:off x="4638684" y="39276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34" name="テキスト ボックス 233"/>
          <p:cNvSpPr txBox="1"/>
          <p:nvPr/>
        </p:nvSpPr>
        <p:spPr>
          <a:xfrm>
            <a:off x="5552392" y="30263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35" name="テキスト ボックス 234"/>
          <p:cNvSpPr txBox="1"/>
          <p:nvPr/>
        </p:nvSpPr>
        <p:spPr>
          <a:xfrm>
            <a:off x="5538989" y="39563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36" name="テキスト ボックス 235"/>
          <p:cNvSpPr txBox="1"/>
          <p:nvPr/>
        </p:nvSpPr>
        <p:spPr>
          <a:xfrm>
            <a:off x="5538989" y="48580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37" name="テキスト ボックス 236"/>
          <p:cNvSpPr txBox="1"/>
          <p:nvPr/>
        </p:nvSpPr>
        <p:spPr>
          <a:xfrm>
            <a:off x="6452849" y="30263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38" name="テキスト ボックス 237"/>
          <p:cNvSpPr txBox="1"/>
          <p:nvPr/>
        </p:nvSpPr>
        <p:spPr>
          <a:xfrm>
            <a:off x="6437267" y="48313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39" name="テキスト ボックス 238"/>
          <p:cNvSpPr txBox="1"/>
          <p:nvPr/>
        </p:nvSpPr>
        <p:spPr>
          <a:xfrm>
            <a:off x="7324198" y="11977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40" name="テキスト ボックス 239"/>
          <p:cNvSpPr txBox="1"/>
          <p:nvPr/>
        </p:nvSpPr>
        <p:spPr>
          <a:xfrm>
            <a:off x="7366213" y="30263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41" name="テキスト ボックス 240"/>
          <p:cNvSpPr txBox="1"/>
          <p:nvPr/>
        </p:nvSpPr>
        <p:spPr>
          <a:xfrm>
            <a:off x="7324198" y="38856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42" name="テキスト ボックス 241"/>
          <p:cNvSpPr txBox="1"/>
          <p:nvPr/>
        </p:nvSpPr>
        <p:spPr>
          <a:xfrm>
            <a:off x="7339161" y="48125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2599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733795"/>
              </p:ext>
            </p:extLst>
          </p:nvPr>
        </p:nvGraphicFramePr>
        <p:xfrm>
          <a:off x="3078922" y="719666"/>
          <a:ext cx="5400000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/>
                <a:gridCol w="900000"/>
                <a:gridCol w="900000"/>
                <a:gridCol w="900000"/>
                <a:gridCol w="900000"/>
                <a:gridCol w="900000"/>
              </a:tblGrid>
              <a:tr h="900000">
                <a:tc>
                  <a:txBody>
                    <a:bodyPr/>
                    <a:lstStyle/>
                    <a:p>
                      <a:r>
                        <a:rPr kumimoji="1" lang="en-US" altLang="ja-JP" sz="3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200" b="1"/>
                    </a:p>
                  </a:txBody>
                  <a:tcPr/>
                </a:tc>
              </a:tr>
              <a:tr h="900000">
                <a:tc>
                  <a:txBody>
                    <a:bodyPr/>
                    <a:lstStyle/>
                    <a:p>
                      <a:r>
                        <a:rPr kumimoji="1" lang="en-US" altLang="ja-JP" sz="3200" b="1" dirty="0" smtClean="0"/>
                        <a:t>1</a:t>
                      </a:r>
                      <a:endParaRPr kumimoji="1" lang="ja-JP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b="1" dirty="0" smtClean="0"/>
                        <a:t>2</a:t>
                      </a:r>
                      <a:endParaRPr kumimoji="1" lang="ja-JP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200" b="1" dirty="0"/>
                    </a:p>
                  </a:txBody>
                  <a:tcPr/>
                </a:tc>
              </a:tr>
              <a:tr h="900000">
                <a:tc>
                  <a:txBody>
                    <a:bodyPr/>
                    <a:lstStyle/>
                    <a:p>
                      <a:endParaRPr kumimoji="1" lang="ja-JP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b="1" dirty="0" smtClean="0"/>
                        <a:t>3</a:t>
                      </a:r>
                      <a:endParaRPr kumimoji="1" lang="ja-JP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200" b="1" dirty="0"/>
                    </a:p>
                  </a:txBody>
                  <a:tcPr/>
                </a:tc>
              </a:tr>
              <a:tr h="900000">
                <a:tc>
                  <a:txBody>
                    <a:bodyPr/>
                    <a:lstStyle/>
                    <a:p>
                      <a:endParaRPr kumimoji="1" lang="ja-JP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b="1" dirty="0" smtClean="0"/>
                        <a:t>4</a:t>
                      </a:r>
                      <a:endParaRPr kumimoji="1" lang="ja-JP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200" b="1"/>
                    </a:p>
                  </a:txBody>
                  <a:tcPr/>
                </a:tc>
              </a:tr>
              <a:tr h="900000">
                <a:tc>
                  <a:txBody>
                    <a:bodyPr/>
                    <a:lstStyle/>
                    <a:p>
                      <a:endParaRPr kumimoji="1" lang="ja-JP" altLang="en-US" sz="3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b="1" dirty="0" smtClean="0"/>
                        <a:t>5</a:t>
                      </a:r>
                      <a:endParaRPr kumimoji="1" lang="ja-JP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200" b="1" dirty="0"/>
                    </a:p>
                  </a:txBody>
                  <a:tcPr/>
                </a:tc>
              </a:tr>
              <a:tr h="900000">
                <a:tc>
                  <a:txBody>
                    <a:bodyPr/>
                    <a:lstStyle/>
                    <a:p>
                      <a:endParaRPr kumimoji="1" lang="ja-JP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kumimoji="1" lang="ja-JP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/>
                </a:tc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3816626" y="35033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T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13990" y="350334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622574" y="35033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G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542380" y="35033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442950" y="35033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T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725940" y="144193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G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37161" y="2348878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737162" y="325581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745176" y="416275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745176" y="506969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</a:t>
            </a:r>
            <a:endParaRPr kumimoji="1"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3430431" y="1070250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3430431" y="1972299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3430431" y="2874348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3430431" y="3776397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3430431" y="4678446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3430431" y="5580495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4335866" y="1070250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4335866" y="1972299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5241301" y="1070250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5241301" y="1972299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4335866" y="2874348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5241301" y="2874348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4335866" y="3776397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5241301" y="3776397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円/楕円 26"/>
          <p:cNvSpPr/>
          <p:nvPr/>
        </p:nvSpPr>
        <p:spPr>
          <a:xfrm>
            <a:off x="4335866" y="4678446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5241301" y="4678446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4335866" y="5580495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5241301" y="5581683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6146736" y="1070250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7052171" y="1070250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7957606" y="1070250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6146736" y="1972299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7052171" y="1972299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7957606" y="1972299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6146736" y="2874348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7052171" y="2874348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7957606" y="2874348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6146736" y="3776397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7052171" y="3776397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7957606" y="3776397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/>
          <p:cNvSpPr/>
          <p:nvPr/>
        </p:nvSpPr>
        <p:spPr>
          <a:xfrm>
            <a:off x="6146736" y="4678446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6146736" y="5580495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7052171" y="4678446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/>
        </p:nvSpPr>
        <p:spPr>
          <a:xfrm>
            <a:off x="7957606" y="4678446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7052171" y="5580495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/>
        </p:nvSpPr>
        <p:spPr>
          <a:xfrm>
            <a:off x="7957606" y="5580495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/>
          <p:cNvCxnSpPr>
            <a:stCxn id="13" idx="5"/>
            <a:endCxn id="20" idx="1"/>
          </p:cNvCxnSpPr>
          <p:nvPr/>
        </p:nvCxnSpPr>
        <p:spPr>
          <a:xfrm>
            <a:off x="3603873" y="1243692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>
            <a:off x="4511172" y="2145147"/>
            <a:ext cx="761751" cy="7583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>
            <a:off x="5416607" y="3047196"/>
            <a:ext cx="761751" cy="7583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>
            <a:off x="6322042" y="3949839"/>
            <a:ext cx="761751" cy="7583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>
            <a:off x="7226703" y="4851888"/>
            <a:ext cx="761751" cy="7583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4519194" y="1227950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5434515" y="1243691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6322041" y="1243691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7229173" y="1227950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>
            <a:off x="5420582" y="2131157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>
            <a:off x="6322041" y="2145146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/>
          <p:nvPr/>
        </p:nvCxnSpPr>
        <p:spPr>
          <a:xfrm>
            <a:off x="7223500" y="2144015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>
            <a:off x="6323660" y="3040483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>
            <a:off x="7240238" y="3047195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>
            <a:off x="7240238" y="3948708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/>
          <p:nvPr/>
        </p:nvCxnSpPr>
        <p:spPr>
          <a:xfrm>
            <a:off x="3578544" y="2175083"/>
            <a:ext cx="761751" cy="75836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>
            <a:off x="4509308" y="3061243"/>
            <a:ext cx="761751" cy="75836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>
            <a:off x="3603873" y="3047194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>
            <a:off x="5416607" y="3948708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>
            <a:off x="6320178" y="4865341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>
            <a:off x="5391759" y="4850220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/>
          <p:nvPr/>
        </p:nvCxnSpPr>
        <p:spPr>
          <a:xfrm>
            <a:off x="4487983" y="3959624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/>
          <p:nvPr/>
        </p:nvCxnSpPr>
        <p:spPr>
          <a:xfrm>
            <a:off x="3603873" y="3959624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>
            <a:off x="4513816" y="4871795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>
            <a:off x="3598639" y="4858005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13" idx="4"/>
            <a:endCxn id="14" idx="0"/>
          </p:cNvCxnSpPr>
          <p:nvPr/>
        </p:nvCxnSpPr>
        <p:spPr>
          <a:xfrm>
            <a:off x="3532031" y="1273450"/>
            <a:ext cx="0" cy="6988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/>
          <p:nvPr/>
        </p:nvCxnSpPr>
        <p:spPr>
          <a:xfrm>
            <a:off x="3532031" y="2190673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>
            <a:off x="3520762" y="3091000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/>
          <p:nvPr/>
        </p:nvCxnSpPr>
        <p:spPr>
          <a:xfrm>
            <a:off x="3532031" y="3989381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>
            <a:off x="3520762" y="4895098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/>
          <p:nvPr/>
        </p:nvCxnSpPr>
        <p:spPr>
          <a:xfrm>
            <a:off x="4437466" y="1273450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/>
          <p:nvPr/>
        </p:nvCxnSpPr>
        <p:spPr>
          <a:xfrm>
            <a:off x="4437466" y="2190673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/>
          <p:nvPr/>
        </p:nvCxnSpPr>
        <p:spPr>
          <a:xfrm>
            <a:off x="4426197" y="3091000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/>
          <p:nvPr/>
        </p:nvCxnSpPr>
        <p:spPr>
          <a:xfrm>
            <a:off x="4437466" y="3989381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/>
          <p:nvPr/>
        </p:nvCxnSpPr>
        <p:spPr>
          <a:xfrm>
            <a:off x="4426197" y="4895098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/>
          <p:nvPr/>
        </p:nvCxnSpPr>
        <p:spPr>
          <a:xfrm>
            <a:off x="5342901" y="1257707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>
            <a:off x="5342901" y="2174930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/>
          <p:nvPr/>
        </p:nvCxnSpPr>
        <p:spPr>
          <a:xfrm>
            <a:off x="5331632" y="3075257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/>
          <p:nvPr/>
        </p:nvCxnSpPr>
        <p:spPr>
          <a:xfrm>
            <a:off x="5342901" y="3973638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/>
          <p:nvPr/>
        </p:nvCxnSpPr>
        <p:spPr>
          <a:xfrm>
            <a:off x="5331632" y="4879355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/>
          <p:nvPr/>
        </p:nvCxnSpPr>
        <p:spPr>
          <a:xfrm>
            <a:off x="6248336" y="1273450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>
            <a:off x="6248336" y="2190673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/>
          <p:nvPr/>
        </p:nvCxnSpPr>
        <p:spPr>
          <a:xfrm>
            <a:off x="6237067" y="3091000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/>
          <p:nvPr/>
        </p:nvCxnSpPr>
        <p:spPr>
          <a:xfrm>
            <a:off x="6248336" y="3989381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>
            <a:off x="6237067" y="4895098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/>
          <p:nvPr/>
        </p:nvCxnSpPr>
        <p:spPr>
          <a:xfrm>
            <a:off x="7153771" y="1273450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/>
          <p:nvPr/>
        </p:nvCxnSpPr>
        <p:spPr>
          <a:xfrm>
            <a:off x="7153771" y="2190673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/>
          <p:nvPr/>
        </p:nvCxnSpPr>
        <p:spPr>
          <a:xfrm>
            <a:off x="7142502" y="3091000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/>
          <p:nvPr/>
        </p:nvCxnSpPr>
        <p:spPr>
          <a:xfrm>
            <a:off x="7153771" y="3989381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/>
          <p:nvPr/>
        </p:nvCxnSpPr>
        <p:spPr>
          <a:xfrm>
            <a:off x="7142502" y="4895098"/>
            <a:ext cx="0" cy="69884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>
            <a:off x="8062877" y="1273450"/>
            <a:ext cx="0" cy="69884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/>
          <p:nvPr/>
        </p:nvCxnSpPr>
        <p:spPr>
          <a:xfrm>
            <a:off x="8062877" y="2190673"/>
            <a:ext cx="0" cy="69884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/>
          <p:nvPr/>
        </p:nvCxnSpPr>
        <p:spPr>
          <a:xfrm>
            <a:off x="8051608" y="3091000"/>
            <a:ext cx="0" cy="69884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/>
          <p:nvPr/>
        </p:nvCxnSpPr>
        <p:spPr>
          <a:xfrm>
            <a:off x="8062877" y="3989381"/>
            <a:ext cx="0" cy="69884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/>
          <p:cNvCxnSpPr/>
          <p:nvPr/>
        </p:nvCxnSpPr>
        <p:spPr>
          <a:xfrm>
            <a:off x="8051608" y="4895098"/>
            <a:ext cx="0" cy="69884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13" idx="6"/>
            <a:endCxn id="19" idx="2"/>
          </p:cNvCxnSpPr>
          <p:nvPr/>
        </p:nvCxnSpPr>
        <p:spPr>
          <a:xfrm>
            <a:off x="3633631" y="1171850"/>
            <a:ext cx="702235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/>
          <p:nvPr/>
        </p:nvCxnSpPr>
        <p:spPr>
          <a:xfrm>
            <a:off x="4533752" y="1171850"/>
            <a:ext cx="702235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/>
          <p:nvPr/>
        </p:nvCxnSpPr>
        <p:spPr>
          <a:xfrm>
            <a:off x="5446364" y="1171850"/>
            <a:ext cx="702235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/>
          <p:nvPr/>
        </p:nvCxnSpPr>
        <p:spPr>
          <a:xfrm>
            <a:off x="6349935" y="1171850"/>
            <a:ext cx="702235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/>
          <p:cNvCxnSpPr/>
          <p:nvPr/>
        </p:nvCxnSpPr>
        <p:spPr>
          <a:xfrm>
            <a:off x="7253257" y="1171850"/>
            <a:ext cx="702235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/>
          <p:cNvCxnSpPr/>
          <p:nvPr/>
        </p:nvCxnSpPr>
        <p:spPr>
          <a:xfrm>
            <a:off x="3633631" y="2073899"/>
            <a:ext cx="70223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/>
          <p:cNvCxnSpPr/>
          <p:nvPr/>
        </p:nvCxnSpPr>
        <p:spPr>
          <a:xfrm>
            <a:off x="4533752" y="2073899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/>
          <p:cNvCxnSpPr/>
          <p:nvPr/>
        </p:nvCxnSpPr>
        <p:spPr>
          <a:xfrm>
            <a:off x="5446364" y="2073899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123"/>
          <p:cNvCxnSpPr/>
          <p:nvPr/>
        </p:nvCxnSpPr>
        <p:spPr>
          <a:xfrm>
            <a:off x="6349935" y="2073899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/>
          <p:cNvCxnSpPr/>
          <p:nvPr/>
        </p:nvCxnSpPr>
        <p:spPr>
          <a:xfrm>
            <a:off x="7253257" y="2073899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/>
          <p:cNvCxnSpPr/>
          <p:nvPr/>
        </p:nvCxnSpPr>
        <p:spPr>
          <a:xfrm>
            <a:off x="3621976" y="2975948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/>
          <p:cNvCxnSpPr/>
          <p:nvPr/>
        </p:nvCxnSpPr>
        <p:spPr>
          <a:xfrm>
            <a:off x="4522097" y="2975948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/>
          <p:cNvCxnSpPr/>
          <p:nvPr/>
        </p:nvCxnSpPr>
        <p:spPr>
          <a:xfrm>
            <a:off x="5434709" y="2975948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/>
          <p:cNvCxnSpPr/>
          <p:nvPr/>
        </p:nvCxnSpPr>
        <p:spPr>
          <a:xfrm>
            <a:off x="6338280" y="2975948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/>
          <p:nvPr/>
        </p:nvCxnSpPr>
        <p:spPr>
          <a:xfrm>
            <a:off x="7241602" y="2975948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/>
          <p:nvPr/>
        </p:nvCxnSpPr>
        <p:spPr>
          <a:xfrm>
            <a:off x="3647378" y="3877997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/>
          <p:cNvCxnSpPr/>
          <p:nvPr/>
        </p:nvCxnSpPr>
        <p:spPr>
          <a:xfrm>
            <a:off x="4547499" y="3877997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/>
          <p:cNvCxnSpPr/>
          <p:nvPr/>
        </p:nvCxnSpPr>
        <p:spPr>
          <a:xfrm>
            <a:off x="5460111" y="3877997"/>
            <a:ext cx="702235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/>
          <p:nvPr/>
        </p:nvCxnSpPr>
        <p:spPr>
          <a:xfrm>
            <a:off x="6363682" y="3877997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矢印コネクタ 134"/>
          <p:cNvCxnSpPr/>
          <p:nvPr/>
        </p:nvCxnSpPr>
        <p:spPr>
          <a:xfrm>
            <a:off x="7267004" y="3877997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135"/>
          <p:cNvCxnSpPr/>
          <p:nvPr/>
        </p:nvCxnSpPr>
        <p:spPr>
          <a:xfrm>
            <a:off x="3633631" y="4780046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/>
          <p:cNvCxnSpPr/>
          <p:nvPr/>
        </p:nvCxnSpPr>
        <p:spPr>
          <a:xfrm>
            <a:off x="4533752" y="4780046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/>
          <p:cNvCxnSpPr/>
          <p:nvPr/>
        </p:nvCxnSpPr>
        <p:spPr>
          <a:xfrm>
            <a:off x="5446364" y="4780046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138"/>
          <p:cNvCxnSpPr/>
          <p:nvPr/>
        </p:nvCxnSpPr>
        <p:spPr>
          <a:xfrm>
            <a:off x="6349935" y="4780046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矢印コネクタ 139"/>
          <p:cNvCxnSpPr/>
          <p:nvPr/>
        </p:nvCxnSpPr>
        <p:spPr>
          <a:xfrm>
            <a:off x="7253257" y="4780046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矢印コネクタ 140"/>
          <p:cNvCxnSpPr/>
          <p:nvPr/>
        </p:nvCxnSpPr>
        <p:spPr>
          <a:xfrm>
            <a:off x="3633630" y="5686941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/>
          <p:cNvCxnSpPr/>
          <p:nvPr/>
        </p:nvCxnSpPr>
        <p:spPr>
          <a:xfrm>
            <a:off x="4533751" y="5686941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矢印コネクタ 142"/>
          <p:cNvCxnSpPr/>
          <p:nvPr/>
        </p:nvCxnSpPr>
        <p:spPr>
          <a:xfrm>
            <a:off x="5446363" y="5686941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43"/>
          <p:cNvCxnSpPr/>
          <p:nvPr/>
        </p:nvCxnSpPr>
        <p:spPr>
          <a:xfrm>
            <a:off x="6349934" y="5686941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矢印コネクタ 144"/>
          <p:cNvCxnSpPr/>
          <p:nvPr/>
        </p:nvCxnSpPr>
        <p:spPr>
          <a:xfrm>
            <a:off x="7253256" y="5686941"/>
            <a:ext cx="702235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/>
          <p:cNvSpPr txBox="1"/>
          <p:nvPr/>
        </p:nvSpPr>
        <p:spPr>
          <a:xfrm>
            <a:off x="5056914" y="95655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atin typeface="+mn-ea"/>
              </a:rPr>
              <a:t>文字列</a:t>
            </a:r>
            <a:r>
              <a:rPr lang="en-US" altLang="ja-JP" sz="2400" b="1" dirty="0">
                <a:latin typeface="+mn-ea"/>
              </a:rPr>
              <a:t>X</a:t>
            </a:r>
            <a:endParaRPr kumimoji="1" lang="ja-JP" altLang="en-US" sz="2400" b="1" dirty="0">
              <a:latin typeface="+mn-ea"/>
            </a:endParaRPr>
          </a:p>
        </p:txBody>
      </p:sp>
      <p:sp>
        <p:nvSpPr>
          <p:cNvPr id="149" name="テキスト ボックス 148"/>
          <p:cNvSpPr txBox="1"/>
          <p:nvPr/>
        </p:nvSpPr>
        <p:spPr>
          <a:xfrm rot="16200000">
            <a:off x="1975383" y="3195543"/>
            <a:ext cx="1305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atin typeface="+mn-ea"/>
              </a:rPr>
              <a:t>文字列</a:t>
            </a:r>
            <a:r>
              <a:rPr lang="en-US" altLang="ja-JP" sz="2400" b="1" dirty="0" smtClean="0">
                <a:latin typeface="+mn-ea"/>
              </a:rPr>
              <a:t>Z</a:t>
            </a:r>
            <a:endParaRPr kumimoji="1" lang="ja-JP" altLang="en-US" sz="2400" b="1" dirty="0">
              <a:latin typeface="+mn-ea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756445" y="829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4638684" y="8295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5520923" y="829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6394569" y="8268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7280292" y="8268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3752156" y="17540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4634395" y="1754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5516634" y="17540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55" name="テキスト ボックス 154"/>
          <p:cNvSpPr txBox="1"/>
          <p:nvPr/>
        </p:nvSpPr>
        <p:spPr>
          <a:xfrm>
            <a:off x="6390280" y="17517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56" name="テキスト ボックス 155"/>
          <p:cNvSpPr txBox="1"/>
          <p:nvPr/>
        </p:nvSpPr>
        <p:spPr>
          <a:xfrm>
            <a:off x="7276003" y="17517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3752156" y="26264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4634395" y="2626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5516634" y="26264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6390280" y="26241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7276003" y="26241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3752156" y="35409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4634395" y="35412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5516634" y="35409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65" name="テキスト ボックス 164"/>
          <p:cNvSpPr txBox="1"/>
          <p:nvPr/>
        </p:nvSpPr>
        <p:spPr>
          <a:xfrm>
            <a:off x="6390280" y="35386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66" name="テキスト ボックス 165"/>
          <p:cNvSpPr txBox="1"/>
          <p:nvPr/>
        </p:nvSpPr>
        <p:spPr>
          <a:xfrm>
            <a:off x="7276003" y="35386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67" name="テキスト ボックス 166"/>
          <p:cNvSpPr txBox="1"/>
          <p:nvPr/>
        </p:nvSpPr>
        <p:spPr>
          <a:xfrm>
            <a:off x="3751683" y="4453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68" name="テキスト ボックス 167"/>
          <p:cNvSpPr txBox="1"/>
          <p:nvPr/>
        </p:nvSpPr>
        <p:spPr>
          <a:xfrm>
            <a:off x="4633922" y="44536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69" name="テキスト ボックス 168"/>
          <p:cNvSpPr txBox="1"/>
          <p:nvPr/>
        </p:nvSpPr>
        <p:spPr>
          <a:xfrm>
            <a:off x="5516161" y="4453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70" name="テキスト ボックス 169"/>
          <p:cNvSpPr txBox="1"/>
          <p:nvPr/>
        </p:nvSpPr>
        <p:spPr>
          <a:xfrm>
            <a:off x="6389807" y="44509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71" name="テキスト ボックス 170"/>
          <p:cNvSpPr txBox="1"/>
          <p:nvPr/>
        </p:nvSpPr>
        <p:spPr>
          <a:xfrm>
            <a:off x="7275530" y="44509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3751683" y="5353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73" name="テキスト ボックス 172"/>
          <p:cNvSpPr txBox="1"/>
          <p:nvPr/>
        </p:nvSpPr>
        <p:spPr>
          <a:xfrm>
            <a:off x="4633922" y="53541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5516161" y="5353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75" name="テキスト ボックス 174"/>
          <p:cNvSpPr txBox="1"/>
          <p:nvPr/>
        </p:nvSpPr>
        <p:spPr>
          <a:xfrm>
            <a:off x="6389807" y="53514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76" name="テキスト ボックス 175"/>
          <p:cNvSpPr txBox="1"/>
          <p:nvPr/>
        </p:nvSpPr>
        <p:spPr>
          <a:xfrm>
            <a:off x="7275530" y="53514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77" name="テキスト ボックス 176"/>
          <p:cNvSpPr txBox="1"/>
          <p:nvPr/>
        </p:nvSpPr>
        <p:spPr>
          <a:xfrm>
            <a:off x="3251615" y="12124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78" name="テキスト ボックス 177"/>
          <p:cNvSpPr txBox="1"/>
          <p:nvPr/>
        </p:nvSpPr>
        <p:spPr>
          <a:xfrm>
            <a:off x="3247326" y="21373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79" name="テキスト ボックス 178"/>
          <p:cNvSpPr txBox="1"/>
          <p:nvPr/>
        </p:nvSpPr>
        <p:spPr>
          <a:xfrm>
            <a:off x="3247326" y="3009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80" name="テキスト ボックス 179"/>
          <p:cNvSpPr txBox="1"/>
          <p:nvPr/>
        </p:nvSpPr>
        <p:spPr>
          <a:xfrm>
            <a:off x="3247326" y="39242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81" name="テキスト ボックス 180"/>
          <p:cNvSpPr txBox="1"/>
          <p:nvPr/>
        </p:nvSpPr>
        <p:spPr>
          <a:xfrm>
            <a:off x="3246853" y="48365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4160888" y="1207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84" name="テキスト ボックス 183"/>
          <p:cNvSpPr txBox="1"/>
          <p:nvPr/>
        </p:nvSpPr>
        <p:spPr>
          <a:xfrm>
            <a:off x="4156599" y="21321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85" name="テキスト ボックス 184"/>
          <p:cNvSpPr txBox="1"/>
          <p:nvPr/>
        </p:nvSpPr>
        <p:spPr>
          <a:xfrm>
            <a:off x="4156599" y="30045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86" name="テキスト ボックス 185"/>
          <p:cNvSpPr txBox="1"/>
          <p:nvPr/>
        </p:nvSpPr>
        <p:spPr>
          <a:xfrm>
            <a:off x="4156599" y="39189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87" name="テキスト ボックス 186"/>
          <p:cNvSpPr txBox="1"/>
          <p:nvPr/>
        </p:nvSpPr>
        <p:spPr>
          <a:xfrm>
            <a:off x="4156126" y="48313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88" name="テキスト ボックス 187"/>
          <p:cNvSpPr txBox="1"/>
          <p:nvPr/>
        </p:nvSpPr>
        <p:spPr>
          <a:xfrm>
            <a:off x="5047870" y="12220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89" name="テキスト ボックス 188"/>
          <p:cNvSpPr txBox="1"/>
          <p:nvPr/>
        </p:nvSpPr>
        <p:spPr>
          <a:xfrm>
            <a:off x="5043581" y="21468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90" name="テキスト ボックス 189"/>
          <p:cNvSpPr txBox="1"/>
          <p:nvPr/>
        </p:nvSpPr>
        <p:spPr>
          <a:xfrm>
            <a:off x="5043581" y="30193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91" name="テキスト ボックス 190"/>
          <p:cNvSpPr txBox="1"/>
          <p:nvPr/>
        </p:nvSpPr>
        <p:spPr>
          <a:xfrm>
            <a:off x="5043581" y="39337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92" name="テキスト ボックス 191"/>
          <p:cNvSpPr txBox="1"/>
          <p:nvPr/>
        </p:nvSpPr>
        <p:spPr>
          <a:xfrm>
            <a:off x="5043108" y="48461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93" name="テキスト ボックス 192"/>
          <p:cNvSpPr txBox="1"/>
          <p:nvPr/>
        </p:nvSpPr>
        <p:spPr>
          <a:xfrm>
            <a:off x="5961651" y="1207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94" name="テキスト ボックス 193"/>
          <p:cNvSpPr txBox="1"/>
          <p:nvPr/>
        </p:nvSpPr>
        <p:spPr>
          <a:xfrm>
            <a:off x="5957362" y="21321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95" name="テキスト ボックス 194"/>
          <p:cNvSpPr txBox="1"/>
          <p:nvPr/>
        </p:nvSpPr>
        <p:spPr>
          <a:xfrm>
            <a:off x="5957362" y="30045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96" name="テキスト ボックス 195"/>
          <p:cNvSpPr txBox="1"/>
          <p:nvPr/>
        </p:nvSpPr>
        <p:spPr>
          <a:xfrm>
            <a:off x="5957362" y="39189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97" name="テキスト ボックス 196"/>
          <p:cNvSpPr txBox="1"/>
          <p:nvPr/>
        </p:nvSpPr>
        <p:spPr>
          <a:xfrm>
            <a:off x="5956889" y="48313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98" name="テキスト ボックス 197"/>
          <p:cNvSpPr txBox="1"/>
          <p:nvPr/>
        </p:nvSpPr>
        <p:spPr>
          <a:xfrm>
            <a:off x="6847440" y="11962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99" name="テキスト ボックス 198"/>
          <p:cNvSpPr txBox="1"/>
          <p:nvPr/>
        </p:nvSpPr>
        <p:spPr>
          <a:xfrm>
            <a:off x="6843151" y="21210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00" name="テキスト ボックス 199"/>
          <p:cNvSpPr txBox="1"/>
          <p:nvPr/>
        </p:nvSpPr>
        <p:spPr>
          <a:xfrm>
            <a:off x="6843151" y="29934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201" name="テキスト ボックス 200"/>
          <p:cNvSpPr txBox="1"/>
          <p:nvPr/>
        </p:nvSpPr>
        <p:spPr>
          <a:xfrm>
            <a:off x="6843151" y="39079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202" name="テキスト ボックス 201"/>
          <p:cNvSpPr txBox="1"/>
          <p:nvPr/>
        </p:nvSpPr>
        <p:spPr>
          <a:xfrm>
            <a:off x="6842678" y="48202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203" name="テキスト ボックス 202"/>
          <p:cNvSpPr txBox="1"/>
          <p:nvPr/>
        </p:nvSpPr>
        <p:spPr>
          <a:xfrm>
            <a:off x="7690292" y="11962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04" name="テキスト ボックス 203"/>
          <p:cNvSpPr txBox="1"/>
          <p:nvPr/>
        </p:nvSpPr>
        <p:spPr>
          <a:xfrm>
            <a:off x="7686003" y="21210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05" name="テキスト ボックス 204"/>
          <p:cNvSpPr txBox="1"/>
          <p:nvPr/>
        </p:nvSpPr>
        <p:spPr>
          <a:xfrm>
            <a:off x="7686003" y="29934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206" name="テキスト ボックス 205"/>
          <p:cNvSpPr txBox="1"/>
          <p:nvPr/>
        </p:nvSpPr>
        <p:spPr>
          <a:xfrm>
            <a:off x="7686003" y="39079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207" name="テキスト ボックス 206"/>
          <p:cNvSpPr txBox="1"/>
          <p:nvPr/>
        </p:nvSpPr>
        <p:spPr>
          <a:xfrm>
            <a:off x="7685530" y="48202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218" name="テキスト ボックス 217"/>
          <p:cNvSpPr txBox="1"/>
          <p:nvPr/>
        </p:nvSpPr>
        <p:spPr>
          <a:xfrm>
            <a:off x="3757288" y="21467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19" name="テキスト ボックス 218"/>
          <p:cNvSpPr txBox="1"/>
          <p:nvPr/>
        </p:nvSpPr>
        <p:spPr>
          <a:xfrm>
            <a:off x="4657535" y="29883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20" name="テキスト ボックス 219"/>
          <p:cNvSpPr txBox="1"/>
          <p:nvPr/>
        </p:nvSpPr>
        <p:spPr>
          <a:xfrm>
            <a:off x="4656319" y="48326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21" name="テキスト ボックス 220"/>
          <p:cNvSpPr txBox="1"/>
          <p:nvPr/>
        </p:nvSpPr>
        <p:spPr>
          <a:xfrm>
            <a:off x="5528694" y="12170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22" name="テキスト ボックス 221"/>
          <p:cNvSpPr txBox="1"/>
          <p:nvPr/>
        </p:nvSpPr>
        <p:spPr>
          <a:xfrm>
            <a:off x="6413607" y="39337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23" name="テキスト ボックス 222"/>
          <p:cNvSpPr txBox="1"/>
          <p:nvPr/>
        </p:nvSpPr>
        <p:spPr>
          <a:xfrm>
            <a:off x="7372624" y="2119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24" name="テキスト ボックス 223"/>
          <p:cNvSpPr txBox="1"/>
          <p:nvPr/>
        </p:nvSpPr>
        <p:spPr>
          <a:xfrm>
            <a:off x="3742806" y="12172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25" name="テキスト ボックス 224"/>
          <p:cNvSpPr txBox="1"/>
          <p:nvPr/>
        </p:nvSpPr>
        <p:spPr>
          <a:xfrm>
            <a:off x="4652748" y="11985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26" name="テキスト ボックス 225"/>
          <p:cNvSpPr txBox="1"/>
          <p:nvPr/>
        </p:nvSpPr>
        <p:spPr>
          <a:xfrm>
            <a:off x="6408759" y="11962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27" name="テキスト ボックス 226"/>
          <p:cNvSpPr txBox="1"/>
          <p:nvPr/>
        </p:nvSpPr>
        <p:spPr>
          <a:xfrm>
            <a:off x="4666034" y="21274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228" name="テキスト ボックス 227"/>
          <p:cNvSpPr txBox="1"/>
          <p:nvPr/>
        </p:nvSpPr>
        <p:spPr>
          <a:xfrm>
            <a:off x="5566312" y="21139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29" name="テキスト ボックス 228"/>
          <p:cNvSpPr txBox="1"/>
          <p:nvPr/>
        </p:nvSpPr>
        <p:spPr>
          <a:xfrm>
            <a:off x="6394569" y="21274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30" name="テキスト ボックス 229"/>
          <p:cNvSpPr txBox="1"/>
          <p:nvPr/>
        </p:nvSpPr>
        <p:spPr>
          <a:xfrm>
            <a:off x="3752309" y="30429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31" name="テキスト ボックス 230"/>
          <p:cNvSpPr txBox="1"/>
          <p:nvPr/>
        </p:nvSpPr>
        <p:spPr>
          <a:xfrm>
            <a:off x="3766665" y="39242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32" name="テキスト ボックス 231"/>
          <p:cNvSpPr txBox="1"/>
          <p:nvPr/>
        </p:nvSpPr>
        <p:spPr>
          <a:xfrm>
            <a:off x="3751683" y="48845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233" name="テキスト ボックス 232"/>
          <p:cNvSpPr txBox="1"/>
          <p:nvPr/>
        </p:nvSpPr>
        <p:spPr>
          <a:xfrm>
            <a:off x="4638684" y="39276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34" name="テキスト ボックス 233"/>
          <p:cNvSpPr txBox="1"/>
          <p:nvPr/>
        </p:nvSpPr>
        <p:spPr>
          <a:xfrm>
            <a:off x="5552392" y="30263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235" name="テキスト ボックス 234"/>
          <p:cNvSpPr txBox="1"/>
          <p:nvPr/>
        </p:nvSpPr>
        <p:spPr>
          <a:xfrm>
            <a:off x="5538989" y="39563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36" name="テキスト ボックス 235"/>
          <p:cNvSpPr txBox="1"/>
          <p:nvPr/>
        </p:nvSpPr>
        <p:spPr>
          <a:xfrm>
            <a:off x="5538989" y="48580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37" name="テキスト ボックス 236"/>
          <p:cNvSpPr txBox="1"/>
          <p:nvPr/>
        </p:nvSpPr>
        <p:spPr>
          <a:xfrm>
            <a:off x="6452849" y="30263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38" name="テキスト ボックス 237"/>
          <p:cNvSpPr txBox="1"/>
          <p:nvPr/>
        </p:nvSpPr>
        <p:spPr>
          <a:xfrm>
            <a:off x="6437267" y="48313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39" name="テキスト ボックス 238"/>
          <p:cNvSpPr txBox="1"/>
          <p:nvPr/>
        </p:nvSpPr>
        <p:spPr>
          <a:xfrm>
            <a:off x="7324198" y="11977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40" name="テキスト ボックス 239"/>
          <p:cNvSpPr txBox="1"/>
          <p:nvPr/>
        </p:nvSpPr>
        <p:spPr>
          <a:xfrm>
            <a:off x="7366213" y="30263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41" name="テキスト ボックス 240"/>
          <p:cNvSpPr txBox="1"/>
          <p:nvPr/>
        </p:nvSpPr>
        <p:spPr>
          <a:xfrm>
            <a:off x="7324198" y="38856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42" name="テキスト ボックス 241"/>
          <p:cNvSpPr txBox="1"/>
          <p:nvPr/>
        </p:nvSpPr>
        <p:spPr>
          <a:xfrm>
            <a:off x="7339161" y="48125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1326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12755"/>
              </p:ext>
            </p:extLst>
          </p:nvPr>
        </p:nvGraphicFramePr>
        <p:xfrm>
          <a:off x="3078922" y="719666"/>
          <a:ext cx="5400000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/>
                <a:gridCol w="900000"/>
                <a:gridCol w="900000"/>
                <a:gridCol w="900000"/>
                <a:gridCol w="900000"/>
                <a:gridCol w="900000"/>
              </a:tblGrid>
              <a:tr h="900000">
                <a:tc>
                  <a:txBody>
                    <a:bodyPr/>
                    <a:lstStyle/>
                    <a:p>
                      <a:r>
                        <a:rPr kumimoji="1" lang="en-US" altLang="ja-JP" sz="3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200" b="1"/>
                    </a:p>
                  </a:txBody>
                  <a:tcPr/>
                </a:tc>
              </a:tr>
              <a:tr h="900000">
                <a:tc>
                  <a:txBody>
                    <a:bodyPr/>
                    <a:lstStyle/>
                    <a:p>
                      <a:r>
                        <a:rPr kumimoji="1" lang="en-US" altLang="ja-JP" sz="3200" b="1" dirty="0" smtClean="0"/>
                        <a:t>1</a:t>
                      </a:r>
                      <a:endParaRPr kumimoji="1" lang="ja-JP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200" b="1" dirty="0"/>
                    </a:p>
                  </a:txBody>
                  <a:tcPr/>
                </a:tc>
              </a:tr>
              <a:tr h="900000">
                <a:tc>
                  <a:txBody>
                    <a:bodyPr/>
                    <a:lstStyle/>
                    <a:p>
                      <a:endParaRPr kumimoji="1" lang="ja-JP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b="1" dirty="0" smtClean="0"/>
                        <a:t>2</a:t>
                      </a:r>
                      <a:endParaRPr kumimoji="1" lang="ja-JP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200" b="1" dirty="0"/>
                    </a:p>
                  </a:txBody>
                  <a:tcPr/>
                </a:tc>
              </a:tr>
              <a:tr h="900000">
                <a:tc>
                  <a:txBody>
                    <a:bodyPr/>
                    <a:lstStyle/>
                    <a:p>
                      <a:endParaRPr kumimoji="1" lang="ja-JP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b="1" dirty="0" smtClean="0"/>
                        <a:t>3</a:t>
                      </a:r>
                      <a:endParaRPr kumimoji="1" lang="ja-JP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b="1" dirty="0" smtClean="0"/>
                        <a:t>4</a:t>
                      </a:r>
                      <a:endParaRPr kumimoji="1" lang="ja-JP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200" b="1"/>
                    </a:p>
                  </a:txBody>
                  <a:tcPr/>
                </a:tc>
              </a:tr>
              <a:tr h="900000">
                <a:tc>
                  <a:txBody>
                    <a:bodyPr/>
                    <a:lstStyle/>
                    <a:p>
                      <a:endParaRPr kumimoji="1" lang="ja-JP" altLang="en-US" sz="3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b="1" dirty="0" smtClean="0"/>
                        <a:t>5</a:t>
                      </a:r>
                      <a:endParaRPr kumimoji="1" lang="ja-JP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200" b="1"/>
                    </a:p>
                  </a:txBody>
                  <a:tcPr/>
                </a:tc>
              </a:tr>
              <a:tr h="900000">
                <a:tc>
                  <a:txBody>
                    <a:bodyPr/>
                    <a:lstStyle/>
                    <a:p>
                      <a:endParaRPr kumimoji="1" lang="ja-JP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b="1" dirty="0" smtClean="0"/>
                        <a:t>6</a:t>
                      </a:r>
                      <a:endParaRPr kumimoji="1" lang="ja-JP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b="1" dirty="0" smtClean="0"/>
                        <a:t>    </a:t>
                      </a:r>
                      <a:r>
                        <a:rPr kumimoji="1" lang="en-US" altLang="ja-JP" sz="32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/>
                </a:tc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3816626" y="35033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T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13990" y="350334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622574" y="35033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G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542380" y="35033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442950" y="35033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T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725940" y="144193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G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37161" y="234887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T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737162" y="325581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745176" y="416275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745176" y="5069695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</a:t>
            </a:r>
            <a:endParaRPr kumimoji="1"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3430431" y="1070250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3430431" y="1972299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3430431" y="2874348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3430431" y="3776397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3430431" y="4678446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3430431" y="5580495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4335866" y="1070250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4335866" y="1972299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5241301" y="1070250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5241301" y="1972299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4335866" y="2874348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5241301" y="2874348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4335866" y="3776397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5241301" y="3776397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円/楕円 26"/>
          <p:cNvSpPr/>
          <p:nvPr/>
        </p:nvSpPr>
        <p:spPr>
          <a:xfrm>
            <a:off x="4335866" y="4678446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5241301" y="4678446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4335866" y="5580495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5241301" y="5581683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6146736" y="1070250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7052171" y="1070250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7957606" y="1070250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6146736" y="1972299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7052171" y="1972299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7957606" y="1972299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6146736" y="2874348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7052171" y="2874348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7957606" y="2874348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6146736" y="3776397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7052171" y="3776397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7957606" y="3776397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/>
          <p:cNvSpPr/>
          <p:nvPr/>
        </p:nvSpPr>
        <p:spPr>
          <a:xfrm>
            <a:off x="6146736" y="4678446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6146736" y="5580495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7052171" y="4678446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/>
        </p:nvSpPr>
        <p:spPr>
          <a:xfrm>
            <a:off x="7957606" y="4678446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7052171" y="5580495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/>
        </p:nvSpPr>
        <p:spPr>
          <a:xfrm>
            <a:off x="7957606" y="5580495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/>
          <p:cNvCxnSpPr>
            <a:stCxn id="13" idx="5"/>
            <a:endCxn id="20" idx="1"/>
          </p:cNvCxnSpPr>
          <p:nvPr/>
        </p:nvCxnSpPr>
        <p:spPr>
          <a:xfrm>
            <a:off x="3603873" y="1243692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>
            <a:off x="4511172" y="2145147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>
            <a:off x="5416607" y="3047196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>
            <a:off x="6322042" y="3949839"/>
            <a:ext cx="761751" cy="7583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>
            <a:off x="7226703" y="4851888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4519194" y="1227950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5434515" y="1243691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6322041" y="1243691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7229173" y="1227950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>
            <a:off x="5420582" y="2131157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>
            <a:off x="6322041" y="2145146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/>
          <p:nvPr/>
        </p:nvCxnSpPr>
        <p:spPr>
          <a:xfrm>
            <a:off x="7223500" y="2144015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>
            <a:off x="6323660" y="3040483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>
            <a:off x="7240238" y="3047195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>
            <a:off x="7240238" y="3948708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/>
          <p:nvPr/>
        </p:nvCxnSpPr>
        <p:spPr>
          <a:xfrm>
            <a:off x="3578544" y="2175083"/>
            <a:ext cx="761751" cy="7583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>
            <a:off x="4509308" y="3061243"/>
            <a:ext cx="761751" cy="7583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>
            <a:off x="3603873" y="3047194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>
            <a:off x="5416607" y="3948708"/>
            <a:ext cx="761751" cy="75836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>
            <a:off x="6320178" y="4865341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>
            <a:off x="5391759" y="4850220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/>
          <p:nvPr/>
        </p:nvCxnSpPr>
        <p:spPr>
          <a:xfrm>
            <a:off x="4487983" y="3959624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/>
          <p:nvPr/>
        </p:nvCxnSpPr>
        <p:spPr>
          <a:xfrm>
            <a:off x="3603873" y="3959624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>
            <a:off x="4513816" y="4871795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>
            <a:off x="3598639" y="4858005"/>
            <a:ext cx="761751" cy="75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13" idx="4"/>
            <a:endCxn id="14" idx="0"/>
          </p:cNvCxnSpPr>
          <p:nvPr/>
        </p:nvCxnSpPr>
        <p:spPr>
          <a:xfrm>
            <a:off x="3532031" y="1273450"/>
            <a:ext cx="0" cy="6988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/>
          <p:nvPr/>
        </p:nvCxnSpPr>
        <p:spPr>
          <a:xfrm>
            <a:off x="3532031" y="2190673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>
            <a:off x="3520762" y="3091000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/>
          <p:nvPr/>
        </p:nvCxnSpPr>
        <p:spPr>
          <a:xfrm>
            <a:off x="3532031" y="3989381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>
            <a:off x="3520762" y="4895098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/>
          <p:nvPr/>
        </p:nvCxnSpPr>
        <p:spPr>
          <a:xfrm>
            <a:off x="4437466" y="1273450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/>
          <p:nvPr/>
        </p:nvCxnSpPr>
        <p:spPr>
          <a:xfrm>
            <a:off x="4437466" y="2190673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/>
          <p:nvPr/>
        </p:nvCxnSpPr>
        <p:spPr>
          <a:xfrm>
            <a:off x="4426197" y="3091000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/>
          <p:nvPr/>
        </p:nvCxnSpPr>
        <p:spPr>
          <a:xfrm>
            <a:off x="4437466" y="3989381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/>
          <p:nvPr/>
        </p:nvCxnSpPr>
        <p:spPr>
          <a:xfrm>
            <a:off x="4426197" y="4895098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/>
          <p:nvPr/>
        </p:nvCxnSpPr>
        <p:spPr>
          <a:xfrm>
            <a:off x="5342901" y="1257707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>
            <a:off x="5342901" y="2174930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/>
          <p:nvPr/>
        </p:nvCxnSpPr>
        <p:spPr>
          <a:xfrm>
            <a:off x="5331632" y="3075257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/>
          <p:nvPr/>
        </p:nvCxnSpPr>
        <p:spPr>
          <a:xfrm>
            <a:off x="5342901" y="3973638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/>
          <p:nvPr/>
        </p:nvCxnSpPr>
        <p:spPr>
          <a:xfrm>
            <a:off x="5331632" y="4879355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/>
          <p:nvPr/>
        </p:nvCxnSpPr>
        <p:spPr>
          <a:xfrm>
            <a:off x="6248336" y="1273450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>
            <a:off x="6248336" y="2190673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/>
          <p:nvPr/>
        </p:nvCxnSpPr>
        <p:spPr>
          <a:xfrm>
            <a:off x="6237067" y="3091000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/>
          <p:nvPr/>
        </p:nvCxnSpPr>
        <p:spPr>
          <a:xfrm>
            <a:off x="6248336" y="3989381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>
            <a:off x="6237067" y="4895098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/>
          <p:nvPr/>
        </p:nvCxnSpPr>
        <p:spPr>
          <a:xfrm>
            <a:off x="7153771" y="1273450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/>
          <p:nvPr/>
        </p:nvCxnSpPr>
        <p:spPr>
          <a:xfrm>
            <a:off x="7153771" y="2190673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/>
          <p:nvPr/>
        </p:nvCxnSpPr>
        <p:spPr>
          <a:xfrm>
            <a:off x="7142502" y="3091000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/>
          <p:nvPr/>
        </p:nvCxnSpPr>
        <p:spPr>
          <a:xfrm>
            <a:off x="7153771" y="3989381"/>
            <a:ext cx="0" cy="698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/>
          <p:nvPr/>
        </p:nvCxnSpPr>
        <p:spPr>
          <a:xfrm>
            <a:off x="7142502" y="4895098"/>
            <a:ext cx="0" cy="6988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>
            <a:off x="8062877" y="1273450"/>
            <a:ext cx="0" cy="69884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/>
          <p:nvPr/>
        </p:nvCxnSpPr>
        <p:spPr>
          <a:xfrm>
            <a:off x="8062877" y="2190673"/>
            <a:ext cx="0" cy="69884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/>
          <p:nvPr/>
        </p:nvCxnSpPr>
        <p:spPr>
          <a:xfrm>
            <a:off x="8051608" y="3091000"/>
            <a:ext cx="0" cy="69884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/>
          <p:nvPr/>
        </p:nvCxnSpPr>
        <p:spPr>
          <a:xfrm>
            <a:off x="8062877" y="3989381"/>
            <a:ext cx="0" cy="69884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/>
          <p:cNvCxnSpPr/>
          <p:nvPr/>
        </p:nvCxnSpPr>
        <p:spPr>
          <a:xfrm>
            <a:off x="8051608" y="4895098"/>
            <a:ext cx="0" cy="69884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13" idx="6"/>
            <a:endCxn id="19" idx="2"/>
          </p:cNvCxnSpPr>
          <p:nvPr/>
        </p:nvCxnSpPr>
        <p:spPr>
          <a:xfrm>
            <a:off x="3633631" y="1171850"/>
            <a:ext cx="702235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/>
          <p:nvPr/>
        </p:nvCxnSpPr>
        <p:spPr>
          <a:xfrm>
            <a:off x="4533752" y="1171850"/>
            <a:ext cx="702235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/>
          <p:nvPr/>
        </p:nvCxnSpPr>
        <p:spPr>
          <a:xfrm>
            <a:off x="5446364" y="1171850"/>
            <a:ext cx="702235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/>
          <p:nvPr/>
        </p:nvCxnSpPr>
        <p:spPr>
          <a:xfrm>
            <a:off x="6349935" y="1171850"/>
            <a:ext cx="702235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/>
          <p:cNvCxnSpPr/>
          <p:nvPr/>
        </p:nvCxnSpPr>
        <p:spPr>
          <a:xfrm>
            <a:off x="7253257" y="1171850"/>
            <a:ext cx="702235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/>
          <p:cNvCxnSpPr/>
          <p:nvPr/>
        </p:nvCxnSpPr>
        <p:spPr>
          <a:xfrm>
            <a:off x="3633631" y="2073899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/>
          <p:cNvCxnSpPr/>
          <p:nvPr/>
        </p:nvCxnSpPr>
        <p:spPr>
          <a:xfrm>
            <a:off x="4533752" y="2073899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/>
          <p:cNvCxnSpPr/>
          <p:nvPr/>
        </p:nvCxnSpPr>
        <p:spPr>
          <a:xfrm>
            <a:off x="5446364" y="2073899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123"/>
          <p:cNvCxnSpPr/>
          <p:nvPr/>
        </p:nvCxnSpPr>
        <p:spPr>
          <a:xfrm>
            <a:off x="6349935" y="2073899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/>
          <p:cNvCxnSpPr/>
          <p:nvPr/>
        </p:nvCxnSpPr>
        <p:spPr>
          <a:xfrm>
            <a:off x="7253257" y="2073899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/>
          <p:cNvCxnSpPr/>
          <p:nvPr/>
        </p:nvCxnSpPr>
        <p:spPr>
          <a:xfrm>
            <a:off x="3621976" y="2975948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/>
          <p:cNvCxnSpPr/>
          <p:nvPr/>
        </p:nvCxnSpPr>
        <p:spPr>
          <a:xfrm>
            <a:off x="4522097" y="2975948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/>
          <p:cNvCxnSpPr/>
          <p:nvPr/>
        </p:nvCxnSpPr>
        <p:spPr>
          <a:xfrm>
            <a:off x="5434709" y="2975948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/>
          <p:cNvCxnSpPr/>
          <p:nvPr/>
        </p:nvCxnSpPr>
        <p:spPr>
          <a:xfrm>
            <a:off x="6338280" y="2975948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/>
          <p:nvPr/>
        </p:nvCxnSpPr>
        <p:spPr>
          <a:xfrm>
            <a:off x="7241602" y="2975948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/>
          <p:nvPr/>
        </p:nvCxnSpPr>
        <p:spPr>
          <a:xfrm>
            <a:off x="3647378" y="3877997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/>
          <p:cNvCxnSpPr/>
          <p:nvPr/>
        </p:nvCxnSpPr>
        <p:spPr>
          <a:xfrm>
            <a:off x="4547499" y="3877997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/>
          <p:cNvCxnSpPr/>
          <p:nvPr/>
        </p:nvCxnSpPr>
        <p:spPr>
          <a:xfrm>
            <a:off x="5460111" y="3877997"/>
            <a:ext cx="70223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/>
          <p:nvPr/>
        </p:nvCxnSpPr>
        <p:spPr>
          <a:xfrm>
            <a:off x="6363682" y="3877997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矢印コネクタ 134"/>
          <p:cNvCxnSpPr/>
          <p:nvPr/>
        </p:nvCxnSpPr>
        <p:spPr>
          <a:xfrm>
            <a:off x="7267004" y="3877997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135"/>
          <p:cNvCxnSpPr/>
          <p:nvPr/>
        </p:nvCxnSpPr>
        <p:spPr>
          <a:xfrm>
            <a:off x="3633631" y="4780046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/>
          <p:cNvCxnSpPr/>
          <p:nvPr/>
        </p:nvCxnSpPr>
        <p:spPr>
          <a:xfrm>
            <a:off x="4533752" y="4780046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/>
          <p:cNvCxnSpPr/>
          <p:nvPr/>
        </p:nvCxnSpPr>
        <p:spPr>
          <a:xfrm>
            <a:off x="5446364" y="4780046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138"/>
          <p:cNvCxnSpPr/>
          <p:nvPr/>
        </p:nvCxnSpPr>
        <p:spPr>
          <a:xfrm>
            <a:off x="6349935" y="4780046"/>
            <a:ext cx="702235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矢印コネクタ 139"/>
          <p:cNvCxnSpPr/>
          <p:nvPr/>
        </p:nvCxnSpPr>
        <p:spPr>
          <a:xfrm>
            <a:off x="7253257" y="4780046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矢印コネクタ 140"/>
          <p:cNvCxnSpPr/>
          <p:nvPr/>
        </p:nvCxnSpPr>
        <p:spPr>
          <a:xfrm>
            <a:off x="3633630" y="5686941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/>
          <p:cNvCxnSpPr/>
          <p:nvPr/>
        </p:nvCxnSpPr>
        <p:spPr>
          <a:xfrm>
            <a:off x="4533751" y="5686941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矢印コネクタ 142"/>
          <p:cNvCxnSpPr/>
          <p:nvPr/>
        </p:nvCxnSpPr>
        <p:spPr>
          <a:xfrm>
            <a:off x="5446363" y="5686941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43"/>
          <p:cNvCxnSpPr/>
          <p:nvPr/>
        </p:nvCxnSpPr>
        <p:spPr>
          <a:xfrm>
            <a:off x="6349934" y="5686941"/>
            <a:ext cx="702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矢印コネクタ 144"/>
          <p:cNvCxnSpPr/>
          <p:nvPr/>
        </p:nvCxnSpPr>
        <p:spPr>
          <a:xfrm>
            <a:off x="7253256" y="5686941"/>
            <a:ext cx="70223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/>
          <p:cNvSpPr txBox="1"/>
          <p:nvPr/>
        </p:nvSpPr>
        <p:spPr>
          <a:xfrm>
            <a:off x="5056914" y="95655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atin typeface="+mn-ea"/>
              </a:rPr>
              <a:t>文字列</a:t>
            </a:r>
            <a:r>
              <a:rPr lang="en-US" altLang="ja-JP" sz="2400" b="1" dirty="0">
                <a:latin typeface="+mn-ea"/>
              </a:rPr>
              <a:t>X</a:t>
            </a:r>
            <a:endParaRPr kumimoji="1" lang="ja-JP" altLang="en-US" sz="2400" b="1" dirty="0">
              <a:latin typeface="+mn-ea"/>
            </a:endParaRPr>
          </a:p>
        </p:txBody>
      </p:sp>
      <p:sp>
        <p:nvSpPr>
          <p:cNvPr id="149" name="テキスト ボックス 148"/>
          <p:cNvSpPr txBox="1"/>
          <p:nvPr/>
        </p:nvSpPr>
        <p:spPr>
          <a:xfrm rot="16200000">
            <a:off x="1973780" y="3195543"/>
            <a:ext cx="1308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atin typeface="+mn-ea"/>
              </a:rPr>
              <a:t>文字列</a:t>
            </a:r>
            <a:r>
              <a:rPr lang="en-US" altLang="ja-JP" sz="2400" b="1" dirty="0">
                <a:latin typeface="+mn-ea"/>
              </a:rPr>
              <a:t>Y</a:t>
            </a:r>
            <a:endParaRPr kumimoji="1" lang="ja-JP" altLang="en-US" sz="2400" b="1" dirty="0">
              <a:latin typeface="+mn-ea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756445" y="829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4638684" y="8295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5520923" y="829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6394569" y="8268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7280292" y="8268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3752156" y="17540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4634395" y="1754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5516634" y="17540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55" name="テキスト ボックス 154"/>
          <p:cNvSpPr txBox="1"/>
          <p:nvPr/>
        </p:nvSpPr>
        <p:spPr>
          <a:xfrm>
            <a:off x="6390280" y="17517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56" name="テキスト ボックス 155"/>
          <p:cNvSpPr txBox="1"/>
          <p:nvPr/>
        </p:nvSpPr>
        <p:spPr>
          <a:xfrm>
            <a:off x="7276003" y="17517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3752156" y="26264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4634395" y="2626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5516634" y="26264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6390280" y="26241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7276003" y="26241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3752156" y="35409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4634395" y="35412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5516634" y="35409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65" name="テキスト ボックス 164"/>
          <p:cNvSpPr txBox="1"/>
          <p:nvPr/>
        </p:nvSpPr>
        <p:spPr>
          <a:xfrm>
            <a:off x="6390280" y="35386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66" name="テキスト ボックス 165"/>
          <p:cNvSpPr txBox="1"/>
          <p:nvPr/>
        </p:nvSpPr>
        <p:spPr>
          <a:xfrm>
            <a:off x="7276003" y="35386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67" name="テキスト ボックス 166"/>
          <p:cNvSpPr txBox="1"/>
          <p:nvPr/>
        </p:nvSpPr>
        <p:spPr>
          <a:xfrm>
            <a:off x="3751683" y="4453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68" name="テキスト ボックス 167"/>
          <p:cNvSpPr txBox="1"/>
          <p:nvPr/>
        </p:nvSpPr>
        <p:spPr>
          <a:xfrm>
            <a:off x="4633922" y="44536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69" name="テキスト ボックス 168"/>
          <p:cNvSpPr txBox="1"/>
          <p:nvPr/>
        </p:nvSpPr>
        <p:spPr>
          <a:xfrm>
            <a:off x="5516161" y="4453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70" name="テキスト ボックス 169"/>
          <p:cNvSpPr txBox="1"/>
          <p:nvPr/>
        </p:nvSpPr>
        <p:spPr>
          <a:xfrm>
            <a:off x="6389807" y="44509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71" name="テキスト ボックス 170"/>
          <p:cNvSpPr txBox="1"/>
          <p:nvPr/>
        </p:nvSpPr>
        <p:spPr>
          <a:xfrm>
            <a:off x="7275530" y="44509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3751683" y="5353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73" name="テキスト ボックス 172"/>
          <p:cNvSpPr txBox="1"/>
          <p:nvPr/>
        </p:nvSpPr>
        <p:spPr>
          <a:xfrm>
            <a:off x="4633922" y="53541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5516161" y="5353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75" name="テキスト ボックス 174"/>
          <p:cNvSpPr txBox="1"/>
          <p:nvPr/>
        </p:nvSpPr>
        <p:spPr>
          <a:xfrm>
            <a:off x="6389807" y="53514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76" name="テキスト ボックス 175"/>
          <p:cNvSpPr txBox="1"/>
          <p:nvPr/>
        </p:nvSpPr>
        <p:spPr>
          <a:xfrm>
            <a:off x="7275530" y="53514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77" name="テキスト ボックス 176"/>
          <p:cNvSpPr txBox="1"/>
          <p:nvPr/>
        </p:nvSpPr>
        <p:spPr>
          <a:xfrm>
            <a:off x="3251615" y="12124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78" name="テキスト ボックス 177"/>
          <p:cNvSpPr txBox="1"/>
          <p:nvPr/>
        </p:nvSpPr>
        <p:spPr>
          <a:xfrm>
            <a:off x="3247326" y="21373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79" name="テキスト ボックス 178"/>
          <p:cNvSpPr txBox="1"/>
          <p:nvPr/>
        </p:nvSpPr>
        <p:spPr>
          <a:xfrm>
            <a:off x="3247326" y="3009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80" name="テキスト ボックス 179"/>
          <p:cNvSpPr txBox="1"/>
          <p:nvPr/>
        </p:nvSpPr>
        <p:spPr>
          <a:xfrm>
            <a:off x="3247326" y="39242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81" name="テキスト ボックス 180"/>
          <p:cNvSpPr txBox="1"/>
          <p:nvPr/>
        </p:nvSpPr>
        <p:spPr>
          <a:xfrm>
            <a:off x="3246853" y="48365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4160888" y="1207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84" name="テキスト ボックス 183"/>
          <p:cNvSpPr txBox="1"/>
          <p:nvPr/>
        </p:nvSpPr>
        <p:spPr>
          <a:xfrm>
            <a:off x="4156599" y="21321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85" name="テキスト ボックス 184"/>
          <p:cNvSpPr txBox="1"/>
          <p:nvPr/>
        </p:nvSpPr>
        <p:spPr>
          <a:xfrm>
            <a:off x="4156599" y="30045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86" name="テキスト ボックス 185"/>
          <p:cNvSpPr txBox="1"/>
          <p:nvPr/>
        </p:nvSpPr>
        <p:spPr>
          <a:xfrm>
            <a:off x="4156599" y="39189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87" name="テキスト ボックス 186"/>
          <p:cNvSpPr txBox="1"/>
          <p:nvPr/>
        </p:nvSpPr>
        <p:spPr>
          <a:xfrm>
            <a:off x="4156126" y="48313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88" name="テキスト ボックス 187"/>
          <p:cNvSpPr txBox="1"/>
          <p:nvPr/>
        </p:nvSpPr>
        <p:spPr>
          <a:xfrm>
            <a:off x="5047870" y="12220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89" name="テキスト ボックス 188"/>
          <p:cNvSpPr txBox="1"/>
          <p:nvPr/>
        </p:nvSpPr>
        <p:spPr>
          <a:xfrm>
            <a:off x="5043581" y="21468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90" name="テキスト ボックス 189"/>
          <p:cNvSpPr txBox="1"/>
          <p:nvPr/>
        </p:nvSpPr>
        <p:spPr>
          <a:xfrm>
            <a:off x="5043581" y="30193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91" name="テキスト ボックス 190"/>
          <p:cNvSpPr txBox="1"/>
          <p:nvPr/>
        </p:nvSpPr>
        <p:spPr>
          <a:xfrm>
            <a:off x="5043581" y="39337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92" name="テキスト ボックス 191"/>
          <p:cNvSpPr txBox="1"/>
          <p:nvPr/>
        </p:nvSpPr>
        <p:spPr>
          <a:xfrm>
            <a:off x="5043108" y="48461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93" name="テキスト ボックス 192"/>
          <p:cNvSpPr txBox="1"/>
          <p:nvPr/>
        </p:nvSpPr>
        <p:spPr>
          <a:xfrm>
            <a:off x="5961651" y="1207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94" name="テキスト ボックス 193"/>
          <p:cNvSpPr txBox="1"/>
          <p:nvPr/>
        </p:nvSpPr>
        <p:spPr>
          <a:xfrm>
            <a:off x="5957362" y="21321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95" name="テキスト ボックス 194"/>
          <p:cNvSpPr txBox="1"/>
          <p:nvPr/>
        </p:nvSpPr>
        <p:spPr>
          <a:xfrm>
            <a:off x="5957362" y="30045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96" name="テキスト ボックス 195"/>
          <p:cNvSpPr txBox="1"/>
          <p:nvPr/>
        </p:nvSpPr>
        <p:spPr>
          <a:xfrm>
            <a:off x="5957362" y="39189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97" name="テキスト ボックス 196"/>
          <p:cNvSpPr txBox="1"/>
          <p:nvPr/>
        </p:nvSpPr>
        <p:spPr>
          <a:xfrm>
            <a:off x="5956889" y="48313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198" name="テキスト ボックス 197"/>
          <p:cNvSpPr txBox="1"/>
          <p:nvPr/>
        </p:nvSpPr>
        <p:spPr>
          <a:xfrm>
            <a:off x="6847440" y="11962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99" name="テキスト ボックス 198"/>
          <p:cNvSpPr txBox="1"/>
          <p:nvPr/>
        </p:nvSpPr>
        <p:spPr>
          <a:xfrm>
            <a:off x="6843151" y="21210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00" name="テキスト ボックス 199"/>
          <p:cNvSpPr txBox="1"/>
          <p:nvPr/>
        </p:nvSpPr>
        <p:spPr>
          <a:xfrm>
            <a:off x="6843151" y="29934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201" name="テキスト ボックス 200"/>
          <p:cNvSpPr txBox="1"/>
          <p:nvPr/>
        </p:nvSpPr>
        <p:spPr>
          <a:xfrm>
            <a:off x="6843151" y="39079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202" name="テキスト ボックス 201"/>
          <p:cNvSpPr txBox="1"/>
          <p:nvPr/>
        </p:nvSpPr>
        <p:spPr>
          <a:xfrm>
            <a:off x="6842678" y="48202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203" name="テキスト ボックス 202"/>
          <p:cNvSpPr txBox="1"/>
          <p:nvPr/>
        </p:nvSpPr>
        <p:spPr>
          <a:xfrm>
            <a:off x="7690292" y="11962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04" name="テキスト ボックス 203"/>
          <p:cNvSpPr txBox="1"/>
          <p:nvPr/>
        </p:nvSpPr>
        <p:spPr>
          <a:xfrm>
            <a:off x="7686003" y="21210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05" name="テキスト ボックス 204"/>
          <p:cNvSpPr txBox="1"/>
          <p:nvPr/>
        </p:nvSpPr>
        <p:spPr>
          <a:xfrm>
            <a:off x="7686003" y="29934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206" name="テキスト ボックス 205"/>
          <p:cNvSpPr txBox="1"/>
          <p:nvPr/>
        </p:nvSpPr>
        <p:spPr>
          <a:xfrm>
            <a:off x="7686003" y="39079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207" name="テキスト ボックス 206"/>
          <p:cNvSpPr txBox="1"/>
          <p:nvPr/>
        </p:nvSpPr>
        <p:spPr>
          <a:xfrm>
            <a:off x="7685530" y="48202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218" name="テキスト ボックス 217"/>
          <p:cNvSpPr txBox="1"/>
          <p:nvPr/>
        </p:nvSpPr>
        <p:spPr>
          <a:xfrm>
            <a:off x="3757288" y="21467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19" name="テキスト ボックス 218"/>
          <p:cNvSpPr txBox="1"/>
          <p:nvPr/>
        </p:nvSpPr>
        <p:spPr>
          <a:xfrm>
            <a:off x="4657535" y="29883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20" name="テキスト ボックス 219"/>
          <p:cNvSpPr txBox="1"/>
          <p:nvPr/>
        </p:nvSpPr>
        <p:spPr>
          <a:xfrm>
            <a:off x="4656319" y="48326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21" name="テキスト ボックス 220"/>
          <p:cNvSpPr txBox="1"/>
          <p:nvPr/>
        </p:nvSpPr>
        <p:spPr>
          <a:xfrm>
            <a:off x="5528694" y="12170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22" name="テキスト ボックス 221"/>
          <p:cNvSpPr txBox="1"/>
          <p:nvPr/>
        </p:nvSpPr>
        <p:spPr>
          <a:xfrm>
            <a:off x="6413607" y="39337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23" name="テキスト ボックス 222"/>
          <p:cNvSpPr txBox="1"/>
          <p:nvPr/>
        </p:nvSpPr>
        <p:spPr>
          <a:xfrm>
            <a:off x="7372624" y="2119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24" name="テキスト ボックス 223"/>
          <p:cNvSpPr txBox="1"/>
          <p:nvPr/>
        </p:nvSpPr>
        <p:spPr>
          <a:xfrm>
            <a:off x="3742806" y="12172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25" name="テキスト ボックス 224"/>
          <p:cNvSpPr txBox="1"/>
          <p:nvPr/>
        </p:nvSpPr>
        <p:spPr>
          <a:xfrm>
            <a:off x="4652748" y="11985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26" name="テキスト ボックス 225"/>
          <p:cNvSpPr txBox="1"/>
          <p:nvPr/>
        </p:nvSpPr>
        <p:spPr>
          <a:xfrm>
            <a:off x="6408759" y="11962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27" name="テキスト ボックス 226"/>
          <p:cNvSpPr txBox="1"/>
          <p:nvPr/>
        </p:nvSpPr>
        <p:spPr>
          <a:xfrm>
            <a:off x="4666034" y="21274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28" name="テキスト ボックス 227"/>
          <p:cNvSpPr txBox="1"/>
          <p:nvPr/>
        </p:nvSpPr>
        <p:spPr>
          <a:xfrm>
            <a:off x="5566312" y="21139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29" name="テキスト ボックス 228"/>
          <p:cNvSpPr txBox="1"/>
          <p:nvPr/>
        </p:nvSpPr>
        <p:spPr>
          <a:xfrm>
            <a:off x="6394569" y="21274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30" name="テキスト ボックス 229"/>
          <p:cNvSpPr txBox="1"/>
          <p:nvPr/>
        </p:nvSpPr>
        <p:spPr>
          <a:xfrm>
            <a:off x="3752309" y="30429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31" name="テキスト ボックス 230"/>
          <p:cNvSpPr txBox="1"/>
          <p:nvPr/>
        </p:nvSpPr>
        <p:spPr>
          <a:xfrm>
            <a:off x="3766665" y="39242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32" name="テキスト ボックス 231"/>
          <p:cNvSpPr txBox="1"/>
          <p:nvPr/>
        </p:nvSpPr>
        <p:spPr>
          <a:xfrm>
            <a:off x="3751683" y="48845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33" name="テキスト ボックス 232"/>
          <p:cNvSpPr txBox="1"/>
          <p:nvPr/>
        </p:nvSpPr>
        <p:spPr>
          <a:xfrm>
            <a:off x="4638684" y="39276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34" name="テキスト ボックス 233"/>
          <p:cNvSpPr txBox="1"/>
          <p:nvPr/>
        </p:nvSpPr>
        <p:spPr>
          <a:xfrm>
            <a:off x="5552392" y="30263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35" name="テキスト ボックス 234"/>
          <p:cNvSpPr txBox="1"/>
          <p:nvPr/>
        </p:nvSpPr>
        <p:spPr>
          <a:xfrm>
            <a:off x="5538989" y="39563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36" name="テキスト ボックス 235"/>
          <p:cNvSpPr txBox="1"/>
          <p:nvPr/>
        </p:nvSpPr>
        <p:spPr>
          <a:xfrm>
            <a:off x="5538989" y="48580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37" name="テキスト ボックス 236"/>
          <p:cNvSpPr txBox="1"/>
          <p:nvPr/>
        </p:nvSpPr>
        <p:spPr>
          <a:xfrm>
            <a:off x="6452849" y="30263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38" name="テキスト ボックス 237"/>
          <p:cNvSpPr txBox="1"/>
          <p:nvPr/>
        </p:nvSpPr>
        <p:spPr>
          <a:xfrm>
            <a:off x="6437267" y="48313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39" name="テキスト ボックス 238"/>
          <p:cNvSpPr txBox="1"/>
          <p:nvPr/>
        </p:nvSpPr>
        <p:spPr>
          <a:xfrm>
            <a:off x="7324198" y="11977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40" name="テキスト ボックス 239"/>
          <p:cNvSpPr txBox="1"/>
          <p:nvPr/>
        </p:nvSpPr>
        <p:spPr>
          <a:xfrm>
            <a:off x="7366213" y="30263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41" name="テキスト ボックス 240"/>
          <p:cNvSpPr txBox="1"/>
          <p:nvPr/>
        </p:nvSpPr>
        <p:spPr>
          <a:xfrm>
            <a:off x="7324198" y="38856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42" name="テキスト ボックス 241"/>
          <p:cNvSpPr txBox="1"/>
          <p:nvPr/>
        </p:nvSpPr>
        <p:spPr>
          <a:xfrm>
            <a:off x="7339161" y="48125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0177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881551"/>
              </p:ext>
            </p:extLst>
          </p:nvPr>
        </p:nvGraphicFramePr>
        <p:xfrm>
          <a:off x="3078922" y="719666"/>
          <a:ext cx="5400000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/>
                <a:gridCol w="900000"/>
                <a:gridCol w="900000"/>
                <a:gridCol w="900000"/>
                <a:gridCol w="900000"/>
                <a:gridCol w="900000"/>
              </a:tblGrid>
              <a:tr h="9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9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9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9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90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9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3816626" y="35033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T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13990" y="350334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622574" y="35033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G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542380" y="35033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442950" y="35033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T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725940" y="144193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G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37161" y="234887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T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737162" y="325581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745176" y="416275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745176" y="5069695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</a:t>
            </a:r>
            <a:endParaRPr kumimoji="1"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3430431" y="1070250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3430431" y="1972299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3430431" y="2874348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3430431" y="3776397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3430431" y="4678446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3430431" y="5580495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4335866" y="1070250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4335866" y="1972299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5241301" y="1070250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5241301" y="1972299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4335866" y="2874348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5241301" y="2874348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4335866" y="3776397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5241301" y="3776397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円/楕円 26"/>
          <p:cNvSpPr/>
          <p:nvPr/>
        </p:nvSpPr>
        <p:spPr>
          <a:xfrm>
            <a:off x="4335866" y="4678446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5241301" y="4678446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4335866" y="5580495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5241301" y="5581683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6146736" y="1070250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7052171" y="1070250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7957606" y="1070250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6146736" y="1972299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7052171" y="1972299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7957606" y="1972299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6146736" y="2874348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7052171" y="2874348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7957606" y="2874348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6146736" y="3776397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7052171" y="3776397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7957606" y="3776397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/>
          <p:cNvSpPr/>
          <p:nvPr/>
        </p:nvSpPr>
        <p:spPr>
          <a:xfrm>
            <a:off x="6146736" y="4678446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6146736" y="5580495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7052171" y="4678446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/>
        </p:nvSpPr>
        <p:spPr>
          <a:xfrm>
            <a:off x="7957606" y="4678446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7052171" y="5580495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/>
        </p:nvSpPr>
        <p:spPr>
          <a:xfrm>
            <a:off x="7957606" y="5580495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/>
          <p:cNvCxnSpPr>
            <a:stCxn id="13" idx="5"/>
            <a:endCxn id="20" idx="1"/>
          </p:cNvCxnSpPr>
          <p:nvPr/>
        </p:nvCxnSpPr>
        <p:spPr>
          <a:xfrm>
            <a:off x="3603873" y="1243692"/>
            <a:ext cx="761751" cy="75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>
            <a:off x="4511172" y="2145147"/>
            <a:ext cx="761751" cy="75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>
            <a:off x="5416607" y="3047196"/>
            <a:ext cx="761751" cy="75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>
            <a:off x="6322042" y="3949839"/>
            <a:ext cx="761751" cy="758365"/>
          </a:xfrm>
          <a:prstGeom prst="straightConnector1">
            <a:avLst/>
          </a:prstGeom>
          <a:ln w="5715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>
            <a:off x="7226703" y="4851888"/>
            <a:ext cx="761751" cy="75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4519194" y="1227950"/>
            <a:ext cx="761751" cy="75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5434515" y="1243691"/>
            <a:ext cx="761751" cy="75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6322041" y="1243691"/>
            <a:ext cx="761751" cy="75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7229173" y="1227950"/>
            <a:ext cx="761751" cy="75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>
            <a:off x="5420582" y="2131157"/>
            <a:ext cx="761751" cy="75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>
            <a:off x="6322041" y="2145146"/>
            <a:ext cx="761751" cy="75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/>
          <p:nvPr/>
        </p:nvCxnSpPr>
        <p:spPr>
          <a:xfrm>
            <a:off x="7223500" y="2144015"/>
            <a:ext cx="761751" cy="75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>
            <a:off x="6323660" y="3040483"/>
            <a:ext cx="761751" cy="75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>
            <a:off x="7240238" y="3047195"/>
            <a:ext cx="761751" cy="75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>
            <a:off x="7240238" y="3948708"/>
            <a:ext cx="761751" cy="75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/>
          <p:nvPr/>
        </p:nvCxnSpPr>
        <p:spPr>
          <a:xfrm>
            <a:off x="3578544" y="2175083"/>
            <a:ext cx="761751" cy="758365"/>
          </a:xfrm>
          <a:prstGeom prst="straightConnector1">
            <a:avLst/>
          </a:prstGeom>
          <a:ln w="5715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>
            <a:off x="4509308" y="3061243"/>
            <a:ext cx="761751" cy="758365"/>
          </a:xfrm>
          <a:prstGeom prst="straightConnector1">
            <a:avLst/>
          </a:prstGeom>
          <a:ln w="5715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>
            <a:off x="3603873" y="3047194"/>
            <a:ext cx="761751" cy="75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>
            <a:off x="5416607" y="3948708"/>
            <a:ext cx="761751" cy="75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>
            <a:off x="6320178" y="4865341"/>
            <a:ext cx="761751" cy="75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>
            <a:off x="5391759" y="4850220"/>
            <a:ext cx="761751" cy="75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/>
          <p:nvPr/>
        </p:nvCxnSpPr>
        <p:spPr>
          <a:xfrm>
            <a:off x="4487983" y="3959624"/>
            <a:ext cx="761751" cy="75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/>
          <p:nvPr/>
        </p:nvCxnSpPr>
        <p:spPr>
          <a:xfrm>
            <a:off x="3603873" y="3959624"/>
            <a:ext cx="761751" cy="75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>
            <a:off x="4513816" y="4871795"/>
            <a:ext cx="761751" cy="75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>
            <a:off x="3598639" y="4858005"/>
            <a:ext cx="761751" cy="75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13" idx="4"/>
            <a:endCxn id="14" idx="0"/>
          </p:cNvCxnSpPr>
          <p:nvPr/>
        </p:nvCxnSpPr>
        <p:spPr>
          <a:xfrm>
            <a:off x="3532031" y="1273450"/>
            <a:ext cx="0" cy="698849"/>
          </a:xfrm>
          <a:prstGeom prst="straightConnector1">
            <a:avLst/>
          </a:prstGeom>
          <a:ln w="5715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/>
          <p:nvPr/>
        </p:nvCxnSpPr>
        <p:spPr>
          <a:xfrm>
            <a:off x="3532031" y="2190673"/>
            <a:ext cx="0" cy="69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>
            <a:off x="3520762" y="3091000"/>
            <a:ext cx="0" cy="69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/>
          <p:nvPr/>
        </p:nvCxnSpPr>
        <p:spPr>
          <a:xfrm>
            <a:off x="3532031" y="3989381"/>
            <a:ext cx="0" cy="69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>
            <a:off x="3520762" y="4895098"/>
            <a:ext cx="0" cy="69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/>
          <p:nvPr/>
        </p:nvCxnSpPr>
        <p:spPr>
          <a:xfrm>
            <a:off x="4437466" y="1273450"/>
            <a:ext cx="0" cy="69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/>
          <p:nvPr/>
        </p:nvCxnSpPr>
        <p:spPr>
          <a:xfrm>
            <a:off x="4437466" y="2190673"/>
            <a:ext cx="0" cy="69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/>
          <p:nvPr/>
        </p:nvCxnSpPr>
        <p:spPr>
          <a:xfrm>
            <a:off x="4426197" y="3091000"/>
            <a:ext cx="0" cy="69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/>
          <p:nvPr/>
        </p:nvCxnSpPr>
        <p:spPr>
          <a:xfrm>
            <a:off x="4437466" y="3989381"/>
            <a:ext cx="0" cy="69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/>
          <p:nvPr/>
        </p:nvCxnSpPr>
        <p:spPr>
          <a:xfrm>
            <a:off x="4426197" y="4895098"/>
            <a:ext cx="0" cy="69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/>
          <p:nvPr/>
        </p:nvCxnSpPr>
        <p:spPr>
          <a:xfrm>
            <a:off x="5342901" y="1257707"/>
            <a:ext cx="0" cy="69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>
            <a:off x="5342901" y="2174930"/>
            <a:ext cx="0" cy="69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/>
          <p:nvPr/>
        </p:nvCxnSpPr>
        <p:spPr>
          <a:xfrm>
            <a:off x="5331632" y="3075257"/>
            <a:ext cx="0" cy="69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/>
          <p:nvPr/>
        </p:nvCxnSpPr>
        <p:spPr>
          <a:xfrm>
            <a:off x="5342901" y="3973638"/>
            <a:ext cx="0" cy="69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/>
          <p:nvPr/>
        </p:nvCxnSpPr>
        <p:spPr>
          <a:xfrm>
            <a:off x="5331632" y="4879355"/>
            <a:ext cx="0" cy="69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/>
          <p:nvPr/>
        </p:nvCxnSpPr>
        <p:spPr>
          <a:xfrm>
            <a:off x="6248336" y="1273450"/>
            <a:ext cx="0" cy="69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>
            <a:off x="6248336" y="2190673"/>
            <a:ext cx="0" cy="69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/>
          <p:nvPr/>
        </p:nvCxnSpPr>
        <p:spPr>
          <a:xfrm>
            <a:off x="6237067" y="3091000"/>
            <a:ext cx="0" cy="69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/>
          <p:nvPr/>
        </p:nvCxnSpPr>
        <p:spPr>
          <a:xfrm>
            <a:off x="6248336" y="3989381"/>
            <a:ext cx="0" cy="69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>
            <a:off x="6237067" y="4895098"/>
            <a:ext cx="0" cy="69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/>
          <p:nvPr/>
        </p:nvCxnSpPr>
        <p:spPr>
          <a:xfrm>
            <a:off x="7153771" y="1273450"/>
            <a:ext cx="0" cy="69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/>
          <p:nvPr/>
        </p:nvCxnSpPr>
        <p:spPr>
          <a:xfrm>
            <a:off x="7153771" y="2190673"/>
            <a:ext cx="0" cy="69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/>
          <p:nvPr/>
        </p:nvCxnSpPr>
        <p:spPr>
          <a:xfrm>
            <a:off x="7142502" y="3091000"/>
            <a:ext cx="0" cy="69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/>
          <p:nvPr/>
        </p:nvCxnSpPr>
        <p:spPr>
          <a:xfrm>
            <a:off x="7153771" y="3989381"/>
            <a:ext cx="0" cy="69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/>
          <p:nvPr/>
        </p:nvCxnSpPr>
        <p:spPr>
          <a:xfrm>
            <a:off x="7142502" y="4895098"/>
            <a:ext cx="0" cy="698849"/>
          </a:xfrm>
          <a:prstGeom prst="straightConnector1">
            <a:avLst/>
          </a:prstGeom>
          <a:ln w="5715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>
            <a:off x="8062877" y="1273450"/>
            <a:ext cx="0" cy="698849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/>
          <p:nvPr/>
        </p:nvCxnSpPr>
        <p:spPr>
          <a:xfrm>
            <a:off x="8062877" y="2190673"/>
            <a:ext cx="0" cy="698849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/>
          <p:nvPr/>
        </p:nvCxnSpPr>
        <p:spPr>
          <a:xfrm>
            <a:off x="8051608" y="3091000"/>
            <a:ext cx="0" cy="698849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/>
          <p:nvPr/>
        </p:nvCxnSpPr>
        <p:spPr>
          <a:xfrm>
            <a:off x="8062877" y="3989381"/>
            <a:ext cx="0" cy="698849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/>
          <p:cNvCxnSpPr/>
          <p:nvPr/>
        </p:nvCxnSpPr>
        <p:spPr>
          <a:xfrm>
            <a:off x="8051608" y="4895098"/>
            <a:ext cx="0" cy="698849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13" idx="6"/>
            <a:endCxn id="19" idx="2"/>
          </p:cNvCxnSpPr>
          <p:nvPr/>
        </p:nvCxnSpPr>
        <p:spPr>
          <a:xfrm>
            <a:off x="3633631" y="1171850"/>
            <a:ext cx="702235" cy="0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/>
          <p:nvPr/>
        </p:nvCxnSpPr>
        <p:spPr>
          <a:xfrm>
            <a:off x="4533752" y="1171850"/>
            <a:ext cx="702235" cy="0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/>
          <p:nvPr/>
        </p:nvCxnSpPr>
        <p:spPr>
          <a:xfrm>
            <a:off x="5446364" y="1171850"/>
            <a:ext cx="702235" cy="0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/>
          <p:nvPr/>
        </p:nvCxnSpPr>
        <p:spPr>
          <a:xfrm>
            <a:off x="6349935" y="1171850"/>
            <a:ext cx="702235" cy="0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/>
          <p:cNvCxnSpPr/>
          <p:nvPr/>
        </p:nvCxnSpPr>
        <p:spPr>
          <a:xfrm>
            <a:off x="7253257" y="1171850"/>
            <a:ext cx="702235" cy="0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/>
          <p:cNvCxnSpPr/>
          <p:nvPr/>
        </p:nvCxnSpPr>
        <p:spPr>
          <a:xfrm>
            <a:off x="3633631" y="2073899"/>
            <a:ext cx="702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/>
          <p:cNvCxnSpPr/>
          <p:nvPr/>
        </p:nvCxnSpPr>
        <p:spPr>
          <a:xfrm>
            <a:off x="4533752" y="2073899"/>
            <a:ext cx="702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/>
          <p:cNvCxnSpPr/>
          <p:nvPr/>
        </p:nvCxnSpPr>
        <p:spPr>
          <a:xfrm>
            <a:off x="5446364" y="2073899"/>
            <a:ext cx="702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123"/>
          <p:cNvCxnSpPr/>
          <p:nvPr/>
        </p:nvCxnSpPr>
        <p:spPr>
          <a:xfrm>
            <a:off x="6349935" y="2073899"/>
            <a:ext cx="702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/>
          <p:cNvCxnSpPr/>
          <p:nvPr/>
        </p:nvCxnSpPr>
        <p:spPr>
          <a:xfrm>
            <a:off x="7253257" y="2073899"/>
            <a:ext cx="702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/>
          <p:cNvCxnSpPr/>
          <p:nvPr/>
        </p:nvCxnSpPr>
        <p:spPr>
          <a:xfrm>
            <a:off x="3621976" y="2975948"/>
            <a:ext cx="702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/>
          <p:cNvCxnSpPr/>
          <p:nvPr/>
        </p:nvCxnSpPr>
        <p:spPr>
          <a:xfrm>
            <a:off x="4522097" y="2975948"/>
            <a:ext cx="702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/>
          <p:cNvCxnSpPr/>
          <p:nvPr/>
        </p:nvCxnSpPr>
        <p:spPr>
          <a:xfrm>
            <a:off x="5434709" y="2975948"/>
            <a:ext cx="702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/>
          <p:cNvCxnSpPr/>
          <p:nvPr/>
        </p:nvCxnSpPr>
        <p:spPr>
          <a:xfrm>
            <a:off x="6338280" y="2975948"/>
            <a:ext cx="702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/>
          <p:nvPr/>
        </p:nvCxnSpPr>
        <p:spPr>
          <a:xfrm>
            <a:off x="7241602" y="2975948"/>
            <a:ext cx="702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/>
          <p:nvPr/>
        </p:nvCxnSpPr>
        <p:spPr>
          <a:xfrm>
            <a:off x="3647378" y="3877997"/>
            <a:ext cx="702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/>
          <p:cNvCxnSpPr/>
          <p:nvPr/>
        </p:nvCxnSpPr>
        <p:spPr>
          <a:xfrm>
            <a:off x="4547499" y="3877997"/>
            <a:ext cx="702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/>
          <p:cNvCxnSpPr/>
          <p:nvPr/>
        </p:nvCxnSpPr>
        <p:spPr>
          <a:xfrm>
            <a:off x="5460111" y="3877997"/>
            <a:ext cx="702235" cy="0"/>
          </a:xfrm>
          <a:prstGeom prst="straightConnector1">
            <a:avLst/>
          </a:prstGeom>
          <a:ln w="5715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/>
          <p:nvPr/>
        </p:nvCxnSpPr>
        <p:spPr>
          <a:xfrm>
            <a:off x="6363682" y="3877997"/>
            <a:ext cx="702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矢印コネクタ 134"/>
          <p:cNvCxnSpPr/>
          <p:nvPr/>
        </p:nvCxnSpPr>
        <p:spPr>
          <a:xfrm>
            <a:off x="7267004" y="3877997"/>
            <a:ext cx="702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135"/>
          <p:cNvCxnSpPr/>
          <p:nvPr/>
        </p:nvCxnSpPr>
        <p:spPr>
          <a:xfrm>
            <a:off x="3633631" y="4780046"/>
            <a:ext cx="702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/>
          <p:cNvCxnSpPr/>
          <p:nvPr/>
        </p:nvCxnSpPr>
        <p:spPr>
          <a:xfrm>
            <a:off x="4533752" y="4780046"/>
            <a:ext cx="702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/>
          <p:cNvCxnSpPr/>
          <p:nvPr/>
        </p:nvCxnSpPr>
        <p:spPr>
          <a:xfrm>
            <a:off x="5446364" y="4780046"/>
            <a:ext cx="702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138"/>
          <p:cNvCxnSpPr/>
          <p:nvPr/>
        </p:nvCxnSpPr>
        <p:spPr>
          <a:xfrm>
            <a:off x="6349935" y="4780046"/>
            <a:ext cx="702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矢印コネクタ 139"/>
          <p:cNvCxnSpPr/>
          <p:nvPr/>
        </p:nvCxnSpPr>
        <p:spPr>
          <a:xfrm>
            <a:off x="7253257" y="4780046"/>
            <a:ext cx="702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矢印コネクタ 140"/>
          <p:cNvCxnSpPr/>
          <p:nvPr/>
        </p:nvCxnSpPr>
        <p:spPr>
          <a:xfrm>
            <a:off x="3633630" y="5686941"/>
            <a:ext cx="702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/>
          <p:cNvCxnSpPr/>
          <p:nvPr/>
        </p:nvCxnSpPr>
        <p:spPr>
          <a:xfrm>
            <a:off x="4533751" y="5686941"/>
            <a:ext cx="702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矢印コネクタ 142"/>
          <p:cNvCxnSpPr/>
          <p:nvPr/>
        </p:nvCxnSpPr>
        <p:spPr>
          <a:xfrm>
            <a:off x="5446363" y="5686941"/>
            <a:ext cx="702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43"/>
          <p:cNvCxnSpPr/>
          <p:nvPr/>
        </p:nvCxnSpPr>
        <p:spPr>
          <a:xfrm>
            <a:off x="6349934" y="5686941"/>
            <a:ext cx="702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矢印コネクタ 144"/>
          <p:cNvCxnSpPr/>
          <p:nvPr/>
        </p:nvCxnSpPr>
        <p:spPr>
          <a:xfrm>
            <a:off x="7253256" y="5686941"/>
            <a:ext cx="702235" cy="0"/>
          </a:xfrm>
          <a:prstGeom prst="straightConnector1">
            <a:avLst/>
          </a:prstGeom>
          <a:ln w="5715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/>
          <p:cNvSpPr txBox="1"/>
          <p:nvPr/>
        </p:nvSpPr>
        <p:spPr>
          <a:xfrm>
            <a:off x="5259512" y="12649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文字列</a:t>
            </a:r>
            <a:r>
              <a:rPr lang="en-US" altLang="ja-JP" dirty="0"/>
              <a:t>X</a:t>
            </a:r>
            <a:endParaRPr kumimoji="1" lang="ja-JP" altLang="en-US" dirty="0"/>
          </a:p>
        </p:txBody>
      </p:sp>
      <p:sp>
        <p:nvSpPr>
          <p:cNvPr id="149" name="テキスト ボックス 148"/>
          <p:cNvSpPr txBox="1"/>
          <p:nvPr/>
        </p:nvSpPr>
        <p:spPr>
          <a:xfrm rot="16200000">
            <a:off x="2114843" y="3241709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文字列</a:t>
            </a:r>
            <a:r>
              <a:rPr lang="en-US" altLang="ja-JP" dirty="0"/>
              <a:t>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27206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099797"/>
              </p:ext>
            </p:extLst>
          </p:nvPr>
        </p:nvGraphicFramePr>
        <p:xfrm>
          <a:off x="3078922" y="719666"/>
          <a:ext cx="5400000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/>
                <a:gridCol w="900000"/>
                <a:gridCol w="900000"/>
                <a:gridCol w="900000"/>
                <a:gridCol w="900000"/>
                <a:gridCol w="900000"/>
              </a:tblGrid>
              <a:tr h="9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9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9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9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90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9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3816626" y="35033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T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13990" y="350334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622574" y="35033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G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542380" y="35033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442950" y="35033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T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725940" y="144193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G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37161" y="234887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T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737162" y="325581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745176" y="416275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745176" y="5069695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</a:t>
            </a:r>
            <a:endParaRPr kumimoji="1"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3430431" y="1070250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3430431" y="1972299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3430431" y="2874348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3430431" y="3776397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3430431" y="4678446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3430431" y="5580495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4335866" y="1070250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4335866" y="1972299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5241301" y="1070250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5241301" y="1972299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4335866" y="2874348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5241301" y="2874348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4335866" y="3776397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5241301" y="3776397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円/楕円 26"/>
          <p:cNvSpPr/>
          <p:nvPr/>
        </p:nvSpPr>
        <p:spPr>
          <a:xfrm>
            <a:off x="4335866" y="4678446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5241301" y="4678446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4335866" y="5580495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5241301" y="5581683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6146736" y="1070250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7052171" y="1070250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7957606" y="1070250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6146736" y="1972299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7052171" y="1972299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7957606" y="1972299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6146736" y="2874348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7052171" y="2874348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7957606" y="2874348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6146736" y="3776397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7052171" y="3776397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7957606" y="3776397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/>
          <p:cNvSpPr/>
          <p:nvPr/>
        </p:nvSpPr>
        <p:spPr>
          <a:xfrm>
            <a:off x="6146736" y="4678446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6146736" y="5580495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7052171" y="4678446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/>
        </p:nvSpPr>
        <p:spPr>
          <a:xfrm>
            <a:off x="7957606" y="4678446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7052171" y="5580495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/>
        </p:nvSpPr>
        <p:spPr>
          <a:xfrm>
            <a:off x="7957606" y="5580495"/>
            <a:ext cx="203200" cy="20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/>
          <p:cNvCxnSpPr>
            <a:stCxn id="13" idx="5"/>
            <a:endCxn id="20" idx="1"/>
          </p:cNvCxnSpPr>
          <p:nvPr/>
        </p:nvCxnSpPr>
        <p:spPr>
          <a:xfrm>
            <a:off x="3603873" y="1243692"/>
            <a:ext cx="761751" cy="75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>
            <a:off x="4511172" y="2145147"/>
            <a:ext cx="761751" cy="75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>
            <a:off x="5416607" y="3047196"/>
            <a:ext cx="761751" cy="75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>
            <a:off x="6322042" y="3949839"/>
            <a:ext cx="761751" cy="758365"/>
          </a:xfrm>
          <a:prstGeom prst="straightConnector1">
            <a:avLst/>
          </a:prstGeom>
          <a:ln w="5715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>
            <a:off x="7226703" y="4851888"/>
            <a:ext cx="761751" cy="75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4519194" y="1227950"/>
            <a:ext cx="761751" cy="75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5434515" y="1243691"/>
            <a:ext cx="761751" cy="75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6322041" y="1243691"/>
            <a:ext cx="761751" cy="75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7229173" y="1227950"/>
            <a:ext cx="761751" cy="75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>
            <a:off x="5420582" y="2131157"/>
            <a:ext cx="761751" cy="75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>
            <a:off x="6322041" y="2145146"/>
            <a:ext cx="761751" cy="75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/>
          <p:nvPr/>
        </p:nvCxnSpPr>
        <p:spPr>
          <a:xfrm>
            <a:off x="7223500" y="2144015"/>
            <a:ext cx="761751" cy="75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>
            <a:off x="6323660" y="3040483"/>
            <a:ext cx="761751" cy="75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>
            <a:off x="7240238" y="3047195"/>
            <a:ext cx="761751" cy="75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>
            <a:off x="7240238" y="3948708"/>
            <a:ext cx="761751" cy="75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/>
          <p:nvPr/>
        </p:nvCxnSpPr>
        <p:spPr>
          <a:xfrm>
            <a:off x="3578544" y="2175083"/>
            <a:ext cx="761751" cy="758365"/>
          </a:xfrm>
          <a:prstGeom prst="straightConnector1">
            <a:avLst/>
          </a:prstGeom>
          <a:ln w="5715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>
            <a:off x="4509308" y="3061243"/>
            <a:ext cx="761751" cy="758365"/>
          </a:xfrm>
          <a:prstGeom prst="straightConnector1">
            <a:avLst/>
          </a:prstGeom>
          <a:ln w="5715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>
            <a:off x="3603873" y="3047194"/>
            <a:ext cx="761751" cy="75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>
            <a:off x="5416607" y="3948708"/>
            <a:ext cx="761751" cy="75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>
            <a:off x="6320178" y="4865341"/>
            <a:ext cx="761751" cy="75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>
            <a:off x="5391759" y="4850220"/>
            <a:ext cx="761751" cy="75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/>
          <p:nvPr/>
        </p:nvCxnSpPr>
        <p:spPr>
          <a:xfrm>
            <a:off x="4487983" y="3959624"/>
            <a:ext cx="761751" cy="75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/>
          <p:nvPr/>
        </p:nvCxnSpPr>
        <p:spPr>
          <a:xfrm>
            <a:off x="3603873" y="3959624"/>
            <a:ext cx="761751" cy="75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>
            <a:off x="4513816" y="4871795"/>
            <a:ext cx="761751" cy="75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>
            <a:off x="3598639" y="4858005"/>
            <a:ext cx="761751" cy="75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13" idx="4"/>
            <a:endCxn id="14" idx="0"/>
          </p:cNvCxnSpPr>
          <p:nvPr/>
        </p:nvCxnSpPr>
        <p:spPr>
          <a:xfrm>
            <a:off x="3532031" y="1273450"/>
            <a:ext cx="0" cy="698849"/>
          </a:xfrm>
          <a:prstGeom prst="straightConnector1">
            <a:avLst/>
          </a:prstGeom>
          <a:ln w="5715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/>
          <p:nvPr/>
        </p:nvCxnSpPr>
        <p:spPr>
          <a:xfrm>
            <a:off x="3532031" y="2190673"/>
            <a:ext cx="0" cy="69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>
            <a:off x="3520762" y="3091000"/>
            <a:ext cx="0" cy="69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/>
          <p:nvPr/>
        </p:nvCxnSpPr>
        <p:spPr>
          <a:xfrm>
            <a:off x="3532031" y="3989381"/>
            <a:ext cx="0" cy="69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>
            <a:off x="3520762" y="4895098"/>
            <a:ext cx="0" cy="69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/>
          <p:nvPr/>
        </p:nvCxnSpPr>
        <p:spPr>
          <a:xfrm>
            <a:off x="4437466" y="1273450"/>
            <a:ext cx="0" cy="69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/>
          <p:nvPr/>
        </p:nvCxnSpPr>
        <p:spPr>
          <a:xfrm>
            <a:off x="4437466" y="2190673"/>
            <a:ext cx="0" cy="69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/>
          <p:nvPr/>
        </p:nvCxnSpPr>
        <p:spPr>
          <a:xfrm>
            <a:off x="4426197" y="3091000"/>
            <a:ext cx="0" cy="69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/>
          <p:nvPr/>
        </p:nvCxnSpPr>
        <p:spPr>
          <a:xfrm>
            <a:off x="4437466" y="3989381"/>
            <a:ext cx="0" cy="69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/>
          <p:nvPr/>
        </p:nvCxnSpPr>
        <p:spPr>
          <a:xfrm>
            <a:off x="4426197" y="4895098"/>
            <a:ext cx="0" cy="69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/>
          <p:nvPr/>
        </p:nvCxnSpPr>
        <p:spPr>
          <a:xfrm>
            <a:off x="5342901" y="1257707"/>
            <a:ext cx="0" cy="69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>
            <a:off x="5342901" y="2174930"/>
            <a:ext cx="0" cy="69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/>
          <p:nvPr/>
        </p:nvCxnSpPr>
        <p:spPr>
          <a:xfrm>
            <a:off x="5331632" y="3075257"/>
            <a:ext cx="0" cy="69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/>
          <p:nvPr/>
        </p:nvCxnSpPr>
        <p:spPr>
          <a:xfrm>
            <a:off x="5342901" y="3973638"/>
            <a:ext cx="0" cy="69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/>
          <p:nvPr/>
        </p:nvCxnSpPr>
        <p:spPr>
          <a:xfrm>
            <a:off x="5331632" y="4879355"/>
            <a:ext cx="0" cy="69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/>
          <p:nvPr/>
        </p:nvCxnSpPr>
        <p:spPr>
          <a:xfrm>
            <a:off x="6248336" y="1273450"/>
            <a:ext cx="0" cy="69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>
            <a:off x="6248336" y="2190673"/>
            <a:ext cx="0" cy="69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/>
          <p:nvPr/>
        </p:nvCxnSpPr>
        <p:spPr>
          <a:xfrm>
            <a:off x="6237067" y="3091000"/>
            <a:ext cx="0" cy="69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/>
          <p:nvPr/>
        </p:nvCxnSpPr>
        <p:spPr>
          <a:xfrm>
            <a:off x="6248336" y="3989381"/>
            <a:ext cx="0" cy="69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>
            <a:off x="6237067" y="4895098"/>
            <a:ext cx="0" cy="69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/>
          <p:nvPr/>
        </p:nvCxnSpPr>
        <p:spPr>
          <a:xfrm>
            <a:off x="7153771" y="1273450"/>
            <a:ext cx="0" cy="69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/>
          <p:nvPr/>
        </p:nvCxnSpPr>
        <p:spPr>
          <a:xfrm>
            <a:off x="7153771" y="2190673"/>
            <a:ext cx="0" cy="69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/>
          <p:nvPr/>
        </p:nvCxnSpPr>
        <p:spPr>
          <a:xfrm>
            <a:off x="7142502" y="3091000"/>
            <a:ext cx="0" cy="69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/>
          <p:nvPr/>
        </p:nvCxnSpPr>
        <p:spPr>
          <a:xfrm>
            <a:off x="7153771" y="3989381"/>
            <a:ext cx="0" cy="69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/>
          <p:nvPr/>
        </p:nvCxnSpPr>
        <p:spPr>
          <a:xfrm>
            <a:off x="7142502" y="4895098"/>
            <a:ext cx="0" cy="698849"/>
          </a:xfrm>
          <a:prstGeom prst="straightConnector1">
            <a:avLst/>
          </a:prstGeom>
          <a:ln w="5715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>
            <a:off x="8062877" y="1273450"/>
            <a:ext cx="0" cy="6988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/>
          <p:nvPr/>
        </p:nvCxnSpPr>
        <p:spPr>
          <a:xfrm>
            <a:off x="8062877" y="2190673"/>
            <a:ext cx="0" cy="6988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/>
          <p:nvPr/>
        </p:nvCxnSpPr>
        <p:spPr>
          <a:xfrm>
            <a:off x="8051608" y="3091000"/>
            <a:ext cx="0" cy="6988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/>
          <p:nvPr/>
        </p:nvCxnSpPr>
        <p:spPr>
          <a:xfrm>
            <a:off x="8062877" y="3989381"/>
            <a:ext cx="0" cy="6988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/>
          <p:cNvCxnSpPr/>
          <p:nvPr/>
        </p:nvCxnSpPr>
        <p:spPr>
          <a:xfrm>
            <a:off x="8051608" y="4895098"/>
            <a:ext cx="0" cy="6988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13" idx="6"/>
            <a:endCxn id="19" idx="2"/>
          </p:cNvCxnSpPr>
          <p:nvPr/>
        </p:nvCxnSpPr>
        <p:spPr>
          <a:xfrm>
            <a:off x="3633631" y="1171850"/>
            <a:ext cx="70223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/>
          <p:nvPr/>
        </p:nvCxnSpPr>
        <p:spPr>
          <a:xfrm>
            <a:off x="4533752" y="1171850"/>
            <a:ext cx="70223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/>
          <p:nvPr/>
        </p:nvCxnSpPr>
        <p:spPr>
          <a:xfrm>
            <a:off x="5446364" y="1171850"/>
            <a:ext cx="70223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/>
          <p:nvPr/>
        </p:nvCxnSpPr>
        <p:spPr>
          <a:xfrm>
            <a:off x="6349935" y="1171850"/>
            <a:ext cx="70223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/>
          <p:cNvCxnSpPr/>
          <p:nvPr/>
        </p:nvCxnSpPr>
        <p:spPr>
          <a:xfrm>
            <a:off x="7253257" y="1171850"/>
            <a:ext cx="70223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/>
          <p:cNvCxnSpPr/>
          <p:nvPr/>
        </p:nvCxnSpPr>
        <p:spPr>
          <a:xfrm>
            <a:off x="3633631" y="2073899"/>
            <a:ext cx="702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/>
          <p:cNvCxnSpPr/>
          <p:nvPr/>
        </p:nvCxnSpPr>
        <p:spPr>
          <a:xfrm>
            <a:off x="4533752" y="2073899"/>
            <a:ext cx="702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/>
          <p:cNvCxnSpPr/>
          <p:nvPr/>
        </p:nvCxnSpPr>
        <p:spPr>
          <a:xfrm>
            <a:off x="5446364" y="2073899"/>
            <a:ext cx="702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123"/>
          <p:cNvCxnSpPr/>
          <p:nvPr/>
        </p:nvCxnSpPr>
        <p:spPr>
          <a:xfrm>
            <a:off x="6349935" y="2073899"/>
            <a:ext cx="702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/>
          <p:cNvCxnSpPr/>
          <p:nvPr/>
        </p:nvCxnSpPr>
        <p:spPr>
          <a:xfrm>
            <a:off x="7253257" y="2073899"/>
            <a:ext cx="702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/>
          <p:cNvCxnSpPr/>
          <p:nvPr/>
        </p:nvCxnSpPr>
        <p:spPr>
          <a:xfrm>
            <a:off x="3621976" y="2975948"/>
            <a:ext cx="702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/>
          <p:cNvCxnSpPr/>
          <p:nvPr/>
        </p:nvCxnSpPr>
        <p:spPr>
          <a:xfrm>
            <a:off x="4522097" y="2975948"/>
            <a:ext cx="702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/>
          <p:cNvCxnSpPr/>
          <p:nvPr/>
        </p:nvCxnSpPr>
        <p:spPr>
          <a:xfrm>
            <a:off x="5434709" y="2975948"/>
            <a:ext cx="702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/>
          <p:cNvCxnSpPr/>
          <p:nvPr/>
        </p:nvCxnSpPr>
        <p:spPr>
          <a:xfrm>
            <a:off x="6338280" y="2975948"/>
            <a:ext cx="702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/>
          <p:nvPr/>
        </p:nvCxnSpPr>
        <p:spPr>
          <a:xfrm>
            <a:off x="7241602" y="2975948"/>
            <a:ext cx="702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/>
          <p:nvPr/>
        </p:nvCxnSpPr>
        <p:spPr>
          <a:xfrm>
            <a:off x="3647378" y="3877997"/>
            <a:ext cx="702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/>
          <p:cNvCxnSpPr/>
          <p:nvPr/>
        </p:nvCxnSpPr>
        <p:spPr>
          <a:xfrm>
            <a:off x="4547499" y="3877997"/>
            <a:ext cx="702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/>
          <p:cNvCxnSpPr/>
          <p:nvPr/>
        </p:nvCxnSpPr>
        <p:spPr>
          <a:xfrm>
            <a:off x="5460111" y="3877997"/>
            <a:ext cx="702235" cy="0"/>
          </a:xfrm>
          <a:prstGeom prst="straightConnector1">
            <a:avLst/>
          </a:prstGeom>
          <a:ln w="5715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/>
          <p:nvPr/>
        </p:nvCxnSpPr>
        <p:spPr>
          <a:xfrm>
            <a:off x="6363682" y="3877997"/>
            <a:ext cx="702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矢印コネクタ 134"/>
          <p:cNvCxnSpPr/>
          <p:nvPr/>
        </p:nvCxnSpPr>
        <p:spPr>
          <a:xfrm>
            <a:off x="7267004" y="3877997"/>
            <a:ext cx="702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135"/>
          <p:cNvCxnSpPr/>
          <p:nvPr/>
        </p:nvCxnSpPr>
        <p:spPr>
          <a:xfrm>
            <a:off x="3633631" y="4780046"/>
            <a:ext cx="702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/>
          <p:cNvCxnSpPr/>
          <p:nvPr/>
        </p:nvCxnSpPr>
        <p:spPr>
          <a:xfrm>
            <a:off x="4533752" y="4780046"/>
            <a:ext cx="702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/>
          <p:cNvCxnSpPr/>
          <p:nvPr/>
        </p:nvCxnSpPr>
        <p:spPr>
          <a:xfrm>
            <a:off x="5446364" y="4780046"/>
            <a:ext cx="702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138"/>
          <p:cNvCxnSpPr/>
          <p:nvPr/>
        </p:nvCxnSpPr>
        <p:spPr>
          <a:xfrm>
            <a:off x="6349935" y="4780046"/>
            <a:ext cx="702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矢印コネクタ 139"/>
          <p:cNvCxnSpPr/>
          <p:nvPr/>
        </p:nvCxnSpPr>
        <p:spPr>
          <a:xfrm>
            <a:off x="7253257" y="4780046"/>
            <a:ext cx="702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矢印コネクタ 140"/>
          <p:cNvCxnSpPr/>
          <p:nvPr/>
        </p:nvCxnSpPr>
        <p:spPr>
          <a:xfrm>
            <a:off x="3633630" y="5686941"/>
            <a:ext cx="702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/>
          <p:cNvCxnSpPr/>
          <p:nvPr/>
        </p:nvCxnSpPr>
        <p:spPr>
          <a:xfrm>
            <a:off x="4533751" y="5686941"/>
            <a:ext cx="702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矢印コネクタ 142"/>
          <p:cNvCxnSpPr/>
          <p:nvPr/>
        </p:nvCxnSpPr>
        <p:spPr>
          <a:xfrm>
            <a:off x="5446363" y="5686941"/>
            <a:ext cx="702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43"/>
          <p:cNvCxnSpPr/>
          <p:nvPr/>
        </p:nvCxnSpPr>
        <p:spPr>
          <a:xfrm>
            <a:off x="6349934" y="5686941"/>
            <a:ext cx="702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矢印コネクタ 144"/>
          <p:cNvCxnSpPr/>
          <p:nvPr/>
        </p:nvCxnSpPr>
        <p:spPr>
          <a:xfrm>
            <a:off x="7253256" y="5686941"/>
            <a:ext cx="702235" cy="0"/>
          </a:xfrm>
          <a:prstGeom prst="straightConnector1">
            <a:avLst/>
          </a:prstGeom>
          <a:ln w="5715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/>
          <p:cNvSpPr txBox="1"/>
          <p:nvPr/>
        </p:nvSpPr>
        <p:spPr>
          <a:xfrm>
            <a:off x="5259512" y="12649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文字列</a:t>
            </a:r>
            <a:r>
              <a:rPr lang="en-US" altLang="ja-JP" dirty="0"/>
              <a:t>X</a:t>
            </a:r>
            <a:endParaRPr kumimoji="1" lang="ja-JP" altLang="en-US" dirty="0"/>
          </a:p>
        </p:txBody>
      </p:sp>
      <p:sp>
        <p:nvSpPr>
          <p:cNvPr id="149" name="テキスト ボックス 148"/>
          <p:cNvSpPr txBox="1"/>
          <p:nvPr/>
        </p:nvSpPr>
        <p:spPr>
          <a:xfrm rot="16200000">
            <a:off x="2114843" y="3241709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文字列</a:t>
            </a:r>
            <a:r>
              <a:rPr lang="en-US" altLang="ja-JP" dirty="0"/>
              <a:t>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43312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128198"/>
              </p:ext>
            </p:extLst>
          </p:nvPr>
        </p:nvGraphicFramePr>
        <p:xfrm>
          <a:off x="2032000" y="719666"/>
          <a:ext cx="4500000" cy="46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/>
                <a:gridCol w="900000"/>
                <a:gridCol w="900000"/>
                <a:gridCol w="900000"/>
                <a:gridCol w="900000"/>
              </a:tblGrid>
              <a:tr h="936000">
                <a:tc>
                  <a:txBody>
                    <a:bodyPr/>
                    <a:lstStyle/>
                    <a:p>
                      <a:pPr algn="ctr"/>
                      <a:endParaRPr kumimoji="1" lang="ja-JP" altLang="en-US" sz="3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smtClean="0"/>
                        <a:t>A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smtClean="0"/>
                        <a:t>C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smtClean="0"/>
                        <a:t>T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smtClean="0"/>
                        <a:t>G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3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600" dirty="0" smtClean="0"/>
                        <a:t>A</a:t>
                      </a:r>
                      <a:endParaRPr kumimoji="1" lang="ja-JP" altLang="en-US" sz="3600" dirty="0" smtClean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smtClean="0"/>
                        <a:t>2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smtClean="0"/>
                        <a:t>1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smtClean="0"/>
                        <a:t>1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smtClean="0"/>
                        <a:t>1</a:t>
                      </a:r>
                      <a:endParaRPr kumimoji="1" lang="ja-JP" altLang="en-US" sz="3600" dirty="0"/>
                    </a:p>
                  </a:txBody>
                  <a:tcPr anchor="ctr"/>
                </a:tc>
              </a:tr>
              <a:tr h="93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smtClean="0"/>
                        <a:t>C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smtClean="0"/>
                        <a:t>1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smtClean="0"/>
                        <a:t>2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smtClean="0"/>
                        <a:t>1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smtClean="0"/>
                        <a:t>1</a:t>
                      </a:r>
                      <a:endParaRPr kumimoji="1" lang="ja-JP" altLang="en-US" sz="3600" dirty="0"/>
                    </a:p>
                  </a:txBody>
                  <a:tcPr anchor="ctr"/>
                </a:tc>
              </a:tr>
              <a:tr h="93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smtClean="0"/>
                        <a:t>T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smtClean="0"/>
                        <a:t>1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smtClean="0"/>
                        <a:t>1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smtClean="0"/>
                        <a:t>2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smtClean="0"/>
                        <a:t>1</a:t>
                      </a:r>
                      <a:endParaRPr kumimoji="1" lang="ja-JP" altLang="en-US" sz="3600" dirty="0"/>
                    </a:p>
                  </a:txBody>
                  <a:tcPr anchor="ctr"/>
                </a:tc>
              </a:tr>
              <a:tr h="93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smtClean="0"/>
                        <a:t>G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smtClean="0"/>
                        <a:t>1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smtClean="0"/>
                        <a:t>1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smtClean="0"/>
                        <a:t>1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smtClean="0"/>
                        <a:t>2</a:t>
                      </a:r>
                      <a:endParaRPr kumimoji="1" lang="ja-JP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4955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385109"/>
              </p:ext>
            </p:extLst>
          </p:nvPr>
        </p:nvGraphicFramePr>
        <p:xfrm>
          <a:off x="2032000" y="719666"/>
          <a:ext cx="4500000" cy="46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/>
                <a:gridCol w="900000"/>
                <a:gridCol w="900000"/>
                <a:gridCol w="900000"/>
                <a:gridCol w="900000"/>
              </a:tblGrid>
              <a:tr h="936000">
                <a:tc>
                  <a:txBody>
                    <a:bodyPr/>
                    <a:lstStyle/>
                    <a:p>
                      <a:pPr algn="ctr"/>
                      <a:endParaRPr kumimoji="1" lang="ja-JP" altLang="en-US" sz="3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smtClean="0"/>
                        <a:t>A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smtClean="0"/>
                        <a:t>C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smtClean="0"/>
                        <a:t>T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smtClean="0"/>
                        <a:t>G</a:t>
                      </a:r>
                      <a:endParaRPr kumimoji="1" lang="ja-JP" altLang="en-US" sz="36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3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600" dirty="0" smtClean="0"/>
                        <a:t>A</a:t>
                      </a:r>
                      <a:endParaRPr kumimoji="1" lang="ja-JP" altLang="en-US" sz="3600" dirty="0" smtClean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smtClean="0"/>
                        <a:t>1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smtClean="0"/>
                        <a:t>2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smtClean="0"/>
                        <a:t>2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smtClean="0"/>
                        <a:t>2</a:t>
                      </a:r>
                      <a:endParaRPr kumimoji="1" lang="ja-JP" altLang="en-US" sz="3600" dirty="0"/>
                    </a:p>
                  </a:txBody>
                  <a:tcPr anchor="ctr"/>
                </a:tc>
              </a:tr>
              <a:tr h="93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smtClean="0"/>
                        <a:t>C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smtClean="0"/>
                        <a:t>2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smtClean="0"/>
                        <a:t>1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smtClean="0"/>
                        <a:t>2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smtClean="0"/>
                        <a:t>2</a:t>
                      </a:r>
                      <a:endParaRPr kumimoji="1" lang="ja-JP" altLang="en-US" sz="3600" dirty="0"/>
                    </a:p>
                  </a:txBody>
                  <a:tcPr anchor="ctr"/>
                </a:tc>
              </a:tr>
              <a:tr h="93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smtClean="0"/>
                        <a:t>T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smtClean="0"/>
                        <a:t>2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smtClean="0"/>
                        <a:t>2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smtClean="0"/>
                        <a:t>1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smtClean="0"/>
                        <a:t>2</a:t>
                      </a:r>
                      <a:endParaRPr kumimoji="1" lang="ja-JP" altLang="en-US" sz="3600" dirty="0"/>
                    </a:p>
                  </a:txBody>
                  <a:tcPr anchor="ctr"/>
                </a:tc>
              </a:tr>
              <a:tr h="93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smtClean="0"/>
                        <a:t>G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smtClean="0"/>
                        <a:t>2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smtClean="0"/>
                        <a:t>2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smtClean="0"/>
                        <a:t>2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smtClean="0"/>
                        <a:t>1</a:t>
                      </a:r>
                      <a:endParaRPr kumimoji="1" lang="ja-JP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1503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2857500" y="914400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2171700" y="2565400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3136900" y="4279900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4216400" y="2095500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5943600" y="2095500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6997700" y="3619500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7607300" y="1409700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8851900" y="4279900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162300" y="92503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394903" y="2348468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41700" y="42799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368800" y="179660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D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736577" y="18081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E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912100" y="14097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F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302500" y="362747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G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156700" y="429215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>
            <a:stCxn id="2" idx="3"/>
            <a:endCxn id="3" idx="0"/>
          </p:cNvCxnSpPr>
          <p:nvPr/>
        </p:nvCxnSpPr>
        <p:spPr>
          <a:xfrm flipH="1">
            <a:off x="2324100" y="1174563"/>
            <a:ext cx="578037" cy="13908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2" idx="5"/>
            <a:endCxn id="5" idx="1"/>
          </p:cNvCxnSpPr>
          <p:nvPr/>
        </p:nvCxnSpPr>
        <p:spPr>
          <a:xfrm>
            <a:off x="3117663" y="1174563"/>
            <a:ext cx="1143374" cy="9655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3" idx="6"/>
            <a:endCxn id="5" idx="3"/>
          </p:cNvCxnSpPr>
          <p:nvPr/>
        </p:nvCxnSpPr>
        <p:spPr>
          <a:xfrm flipV="1">
            <a:off x="2476500" y="2355663"/>
            <a:ext cx="1784537" cy="3621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3" idx="4"/>
            <a:endCxn id="4" idx="1"/>
          </p:cNvCxnSpPr>
          <p:nvPr/>
        </p:nvCxnSpPr>
        <p:spPr>
          <a:xfrm>
            <a:off x="2324100" y="2870200"/>
            <a:ext cx="857437" cy="14543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4" idx="7"/>
            <a:endCxn id="5" idx="4"/>
          </p:cNvCxnSpPr>
          <p:nvPr/>
        </p:nvCxnSpPr>
        <p:spPr>
          <a:xfrm flipV="1">
            <a:off x="3397063" y="2400300"/>
            <a:ext cx="971737" cy="19242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5" idx="6"/>
            <a:endCxn id="6" idx="2"/>
          </p:cNvCxnSpPr>
          <p:nvPr/>
        </p:nvCxnSpPr>
        <p:spPr>
          <a:xfrm>
            <a:off x="4521200" y="2247900"/>
            <a:ext cx="1422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6" idx="7"/>
            <a:endCxn id="8" idx="2"/>
          </p:cNvCxnSpPr>
          <p:nvPr/>
        </p:nvCxnSpPr>
        <p:spPr>
          <a:xfrm flipV="1">
            <a:off x="6203763" y="1562100"/>
            <a:ext cx="1403537" cy="5780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6" idx="6"/>
            <a:endCxn id="9" idx="1"/>
          </p:cNvCxnSpPr>
          <p:nvPr/>
        </p:nvCxnSpPr>
        <p:spPr>
          <a:xfrm>
            <a:off x="6248400" y="2247900"/>
            <a:ext cx="2648137" cy="20766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6" idx="5"/>
            <a:endCxn id="7" idx="1"/>
          </p:cNvCxnSpPr>
          <p:nvPr/>
        </p:nvCxnSpPr>
        <p:spPr>
          <a:xfrm>
            <a:off x="6203763" y="2355663"/>
            <a:ext cx="838574" cy="13084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7" idx="5"/>
            <a:endCxn id="9" idx="2"/>
          </p:cNvCxnSpPr>
          <p:nvPr/>
        </p:nvCxnSpPr>
        <p:spPr>
          <a:xfrm>
            <a:off x="7257863" y="3879663"/>
            <a:ext cx="1594037" cy="5526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8" idx="5"/>
            <a:endCxn id="9" idx="0"/>
          </p:cNvCxnSpPr>
          <p:nvPr/>
        </p:nvCxnSpPr>
        <p:spPr>
          <a:xfrm>
            <a:off x="7867463" y="1669863"/>
            <a:ext cx="1136837" cy="26100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8042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2857500" y="914400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2171700" y="2565400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3136900" y="4279900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4216400" y="2095500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5943600" y="2095500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6997700" y="3619500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7607300" y="1409700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8851900" y="4279900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162300" y="92503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394903" y="2348468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41700" y="42799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368800" y="179660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D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736577" y="18081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E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912100" y="14097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F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302500" y="362747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G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156700" y="429215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>
            <a:stCxn id="2" idx="3"/>
            <a:endCxn id="3" idx="0"/>
          </p:cNvCxnSpPr>
          <p:nvPr/>
        </p:nvCxnSpPr>
        <p:spPr>
          <a:xfrm flipH="1">
            <a:off x="2324100" y="1174563"/>
            <a:ext cx="578037" cy="13908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2" idx="5"/>
            <a:endCxn id="5" idx="1"/>
          </p:cNvCxnSpPr>
          <p:nvPr/>
        </p:nvCxnSpPr>
        <p:spPr>
          <a:xfrm>
            <a:off x="3117663" y="1174563"/>
            <a:ext cx="1143374" cy="9655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3" idx="6"/>
            <a:endCxn id="5" idx="3"/>
          </p:cNvCxnSpPr>
          <p:nvPr/>
        </p:nvCxnSpPr>
        <p:spPr>
          <a:xfrm flipV="1">
            <a:off x="2476500" y="2355663"/>
            <a:ext cx="1784537" cy="3621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3" idx="4"/>
            <a:endCxn id="4" idx="1"/>
          </p:cNvCxnSpPr>
          <p:nvPr/>
        </p:nvCxnSpPr>
        <p:spPr>
          <a:xfrm>
            <a:off x="2324100" y="2870200"/>
            <a:ext cx="857437" cy="14543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4" idx="7"/>
            <a:endCxn id="5" idx="4"/>
          </p:cNvCxnSpPr>
          <p:nvPr/>
        </p:nvCxnSpPr>
        <p:spPr>
          <a:xfrm flipV="1">
            <a:off x="3397063" y="2400300"/>
            <a:ext cx="971737" cy="19242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5" idx="6"/>
            <a:endCxn id="6" idx="2"/>
          </p:cNvCxnSpPr>
          <p:nvPr/>
        </p:nvCxnSpPr>
        <p:spPr>
          <a:xfrm>
            <a:off x="4521200" y="2247900"/>
            <a:ext cx="1422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6" idx="7"/>
            <a:endCxn id="8" idx="2"/>
          </p:cNvCxnSpPr>
          <p:nvPr/>
        </p:nvCxnSpPr>
        <p:spPr>
          <a:xfrm flipV="1">
            <a:off x="6203763" y="1562100"/>
            <a:ext cx="1403537" cy="5780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6" idx="6"/>
            <a:endCxn id="9" idx="1"/>
          </p:cNvCxnSpPr>
          <p:nvPr/>
        </p:nvCxnSpPr>
        <p:spPr>
          <a:xfrm>
            <a:off x="6248400" y="2247900"/>
            <a:ext cx="2648137" cy="20766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6" idx="5"/>
            <a:endCxn id="7" idx="1"/>
          </p:cNvCxnSpPr>
          <p:nvPr/>
        </p:nvCxnSpPr>
        <p:spPr>
          <a:xfrm>
            <a:off x="6203763" y="2355663"/>
            <a:ext cx="838574" cy="13084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7" idx="5"/>
            <a:endCxn id="9" idx="2"/>
          </p:cNvCxnSpPr>
          <p:nvPr/>
        </p:nvCxnSpPr>
        <p:spPr>
          <a:xfrm>
            <a:off x="7257863" y="3879663"/>
            <a:ext cx="1594037" cy="5526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8" idx="5"/>
            <a:endCxn id="9" idx="0"/>
          </p:cNvCxnSpPr>
          <p:nvPr/>
        </p:nvCxnSpPr>
        <p:spPr>
          <a:xfrm>
            <a:off x="7867463" y="1669863"/>
            <a:ext cx="1136837" cy="26100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657224" y="12880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1</a:t>
            </a:r>
            <a:endParaRPr kumimoji="1" lang="ja-JP" altLang="en-US" b="1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303815" y="15804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1</a:t>
            </a:r>
            <a:endParaRPr kumimoji="1" lang="ja-JP" altLang="en-US" b="1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119776" y="217099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1</a:t>
            </a:r>
            <a:endParaRPr kumimoji="1" lang="ja-JP" altLang="en-US" b="1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962295" y="23072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1</a:t>
            </a:r>
            <a:endParaRPr kumimoji="1" lang="ja-JP" altLang="en-US" b="1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442388" y="35872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1</a:t>
            </a:r>
            <a:endParaRPr kumimoji="1" lang="ja-JP" altLang="en-US" b="1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882931" y="33218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1</a:t>
            </a:r>
            <a:endParaRPr kumimoji="1" lang="ja-JP" altLang="en-US" b="1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667714" y="148178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1</a:t>
            </a:r>
            <a:endParaRPr kumimoji="1" lang="ja-JP" altLang="en-US" b="1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349998" y="291688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1</a:t>
            </a:r>
            <a:endParaRPr kumimoji="1" lang="ja-JP" altLang="en-US" b="1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426124" y="28378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1</a:t>
            </a:r>
            <a:endParaRPr kumimoji="1" lang="ja-JP" altLang="en-US" b="1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435881" y="25654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1</a:t>
            </a:r>
            <a:endParaRPr kumimoji="1" lang="ja-JP" altLang="en-US" b="1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721172" y="41707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1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2608630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2370474"/>
            <a:ext cx="98635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>
                <a:ea typeface="HGSoeiKakugothicUB" charset="-128"/>
                <a:cs typeface="HGSoeiKakugothicUB" charset="-128"/>
              </a:rPr>
              <a:t>P</a:t>
            </a:r>
            <a:r>
              <a:rPr kumimoji="1" lang="en-US" altLang="ja-JP" sz="3600" dirty="0" smtClean="0">
                <a:ea typeface="HGSoeiKakugothicUB" charset="-128"/>
                <a:cs typeface="HGSoeiKakugothicUB" charset="-128"/>
              </a:rPr>
              <a:t>:</a:t>
            </a:r>
            <a:r>
              <a:rPr kumimoji="1" lang="en-US" altLang="ja-JP" sz="3600" dirty="0" smtClean="0">
                <a:solidFill>
                  <a:srgbClr val="FF0000"/>
                </a:solidFill>
                <a:latin typeface="HGSoeiKakugothicUB" charset="-128"/>
                <a:ea typeface="HGSoeiKakugothicUB" charset="-128"/>
                <a:cs typeface="HGSoeiKakugothicUB" charset="-128"/>
              </a:rPr>
              <a:t>ACTGGCTATC      </a:t>
            </a:r>
            <a:r>
              <a:rPr lang="en-US" altLang="ja-JP" sz="3600" dirty="0" smtClean="0">
                <a:solidFill>
                  <a:srgbClr val="FF0000"/>
                </a:solidFill>
                <a:latin typeface="HGSoeiKakugothicUB" charset="-128"/>
                <a:ea typeface="HGSoeiKakugothicUB" charset="-128"/>
                <a:cs typeface="HGSoeiKakugothicUB" charset="-128"/>
              </a:rPr>
              <a:t>ACTGGCTA-TC     </a:t>
            </a:r>
            <a:r>
              <a:rPr lang="ja-JP" altLang="en-US" sz="3600" dirty="0" smtClean="0">
                <a:solidFill>
                  <a:srgbClr val="FF0000"/>
                </a:solidFill>
                <a:latin typeface="HGSoeiKakugothicUB" charset="-128"/>
                <a:ea typeface="HGSoeiKakugothicUB" charset="-128"/>
                <a:cs typeface="HGSoeiKakugothicUB" charset="-128"/>
              </a:rPr>
              <a:t>　</a:t>
            </a:r>
            <a:r>
              <a:rPr lang="en-US" altLang="ja-JP" sz="3600" dirty="0" smtClean="0">
                <a:solidFill>
                  <a:srgbClr val="FF0000"/>
                </a:solidFill>
                <a:latin typeface="HGSoeiKakugothicUB" charset="-128"/>
                <a:ea typeface="HGSoeiKakugothicUB" charset="-128"/>
                <a:cs typeface="HGSoeiKakugothicUB" charset="-128"/>
              </a:rPr>
              <a:t>GCTA-T</a:t>
            </a:r>
          </a:p>
          <a:p>
            <a:r>
              <a:rPr lang="en-US" altLang="ja-JP" sz="3600" dirty="0">
                <a:ea typeface="HGSoeiKakugothicUB" charset="-128"/>
                <a:cs typeface="HGSoeiKakugothicUB" charset="-128"/>
              </a:rPr>
              <a:t>Q</a:t>
            </a:r>
            <a:r>
              <a:rPr kumimoji="1" lang="en-US" altLang="ja-JP" sz="3600" dirty="0" smtClean="0">
                <a:ea typeface="HGSoeiKakugothicUB" charset="-128"/>
                <a:cs typeface="HGSoeiKakugothicUB" charset="-128"/>
              </a:rPr>
              <a:t>:</a:t>
            </a:r>
            <a:r>
              <a:rPr kumimoji="1" lang="en-US" altLang="ja-JP" sz="3600" dirty="0" smtClean="0">
                <a:solidFill>
                  <a:srgbClr val="FF0000"/>
                </a:solidFill>
                <a:latin typeface="HGSoeiKakugothicUB" charset="-128"/>
                <a:ea typeface="HGSoeiKakugothicUB" charset="-128"/>
                <a:cs typeface="HGSoeiKakugothicUB" charset="-128"/>
              </a:rPr>
              <a:t>AGCTACT         A---GCTACT-     </a:t>
            </a:r>
            <a:r>
              <a:rPr kumimoji="1" lang="ja-JP" altLang="en-US" sz="3600" dirty="0" smtClean="0">
                <a:solidFill>
                  <a:srgbClr val="FF0000"/>
                </a:solidFill>
                <a:latin typeface="HGSoeiKakugothicUB" charset="-128"/>
                <a:ea typeface="HGSoeiKakugothicUB" charset="-128"/>
                <a:cs typeface="HGSoeiKakugothicUB" charset="-128"/>
              </a:rPr>
              <a:t>　</a:t>
            </a:r>
            <a:r>
              <a:rPr kumimoji="1" lang="en-US" altLang="ja-JP" sz="3600" dirty="0" smtClean="0">
                <a:solidFill>
                  <a:srgbClr val="FF0000"/>
                </a:solidFill>
                <a:latin typeface="HGSoeiKakugothicUB" charset="-128"/>
                <a:ea typeface="HGSoeiKakugothicUB" charset="-128"/>
                <a:cs typeface="HGSoeiKakugothicUB" charset="-128"/>
              </a:rPr>
              <a:t>GCTACT</a:t>
            </a:r>
            <a:endParaRPr kumimoji="1" lang="ja-JP" altLang="en-US" sz="3600" dirty="0">
              <a:solidFill>
                <a:srgbClr val="FF0000"/>
              </a:solidFill>
              <a:latin typeface="HGSoeiKakugothicUB" charset="-128"/>
              <a:ea typeface="HGSoeiKakugothicUB" charset="-128"/>
              <a:cs typeface="HGSoeiKakugothicUB" charset="-128"/>
            </a:endParaRPr>
          </a:p>
        </p:txBody>
      </p:sp>
      <p:sp>
        <p:nvSpPr>
          <p:cNvPr id="5" name="右矢印 4"/>
          <p:cNvSpPr/>
          <p:nvPr/>
        </p:nvSpPr>
        <p:spPr>
          <a:xfrm>
            <a:off x="3228976" y="2777176"/>
            <a:ext cx="457200" cy="3869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86176" y="340482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グローバル配列アラインメント</a:t>
            </a:r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431108" y="340921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ローカル</a:t>
            </a:r>
            <a:r>
              <a:rPr kumimoji="1" lang="ja-JP" altLang="en-US" smtClean="0"/>
              <a:t>配列アラインメント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0857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02512"/>
              </p:ext>
            </p:extLst>
          </p:nvPr>
        </p:nvGraphicFramePr>
        <p:xfrm>
          <a:off x="2032000" y="719666"/>
          <a:ext cx="5400000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/>
                <a:gridCol w="1800000"/>
                <a:gridCol w="1800000"/>
              </a:tblGrid>
              <a:tr h="18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3249638" y="1955410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059464" y="3753859"/>
            <a:ext cx="562707" cy="5627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249637" y="3756184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029983" y="1955409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1685925" y="723885"/>
            <a:ext cx="3460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235161" y="535000"/>
                <a:ext cx="4507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charset="0"/>
                            </a:rPr>
                            <m:t>𝑙𝑠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161" y="535000"/>
                <a:ext cx="45076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3514" r="-4054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/>
          <p:cNvCxnSpPr/>
          <p:nvPr/>
        </p:nvCxnSpPr>
        <p:spPr>
          <a:xfrm>
            <a:off x="2130908" y="866759"/>
            <a:ext cx="15989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2130908" y="866760"/>
            <a:ext cx="1598910" cy="159891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2130908" y="866759"/>
            <a:ext cx="0" cy="15989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3940735" y="866758"/>
            <a:ext cx="1598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3940735" y="866759"/>
            <a:ext cx="1598910" cy="159891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3940735" y="866758"/>
            <a:ext cx="0" cy="159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5750562" y="866758"/>
            <a:ext cx="0" cy="159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2130908" y="2667533"/>
            <a:ext cx="1598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2130908" y="2667534"/>
            <a:ext cx="1598910" cy="159891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2130908" y="2667533"/>
            <a:ext cx="0" cy="159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3945623" y="2667533"/>
            <a:ext cx="1598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3945623" y="2667534"/>
            <a:ext cx="1598910" cy="1598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3945623" y="2667533"/>
            <a:ext cx="0" cy="159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2130908" y="4419822"/>
            <a:ext cx="1598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5750562" y="4425087"/>
            <a:ext cx="1598910" cy="1598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5750562" y="2667533"/>
            <a:ext cx="0" cy="159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3993780" y="4420044"/>
            <a:ext cx="1598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7227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165520"/>
              </p:ext>
            </p:extLst>
          </p:nvPr>
        </p:nvGraphicFramePr>
        <p:xfrm>
          <a:off x="2623403" y="370713"/>
          <a:ext cx="6277710" cy="6273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6285"/>
                <a:gridCol w="1046285"/>
                <a:gridCol w="1046285"/>
                <a:gridCol w="1046285"/>
                <a:gridCol w="1046285"/>
                <a:gridCol w="1046285"/>
              </a:tblGrid>
              <a:tr h="1045550">
                <a:tc>
                  <a:txBody>
                    <a:bodyPr/>
                    <a:lstStyle/>
                    <a:p>
                      <a:pPr algn="ctr"/>
                      <a:endParaRPr kumimoji="1" lang="ja-JP" altLang="en-US" sz="5000" dirty="0"/>
                    </a:p>
                  </a:txBody>
                  <a:tcPr marL="124085" marR="124085" marT="62043" marB="620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A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C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T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G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-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0455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A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2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1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5000" dirty="0" smtClean="0"/>
                        <a:t>1</a:t>
                      </a:r>
                      <a:endParaRPr kumimoji="1" lang="ja-JP" altLang="en-US" sz="5000" dirty="0" smtClean="0"/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5000" dirty="0" smtClean="0"/>
                        <a:t>1</a:t>
                      </a:r>
                      <a:endParaRPr kumimoji="1" lang="ja-JP" altLang="en-US" sz="5000" dirty="0" smtClean="0"/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1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/>
                </a:tc>
              </a:tr>
              <a:tr h="10455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C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5000" dirty="0" smtClean="0"/>
                        <a:t>1</a:t>
                      </a:r>
                      <a:endParaRPr kumimoji="1" lang="ja-JP" altLang="en-US" sz="5000" dirty="0" smtClean="0"/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2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5000" dirty="0" smtClean="0"/>
                        <a:t>1</a:t>
                      </a:r>
                      <a:endParaRPr kumimoji="1" lang="ja-JP" altLang="en-US" sz="5000" dirty="0" smtClean="0"/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5000" dirty="0" smtClean="0"/>
                        <a:t>1</a:t>
                      </a:r>
                      <a:endParaRPr kumimoji="1" lang="ja-JP" altLang="en-US" sz="5000" dirty="0" smtClean="0"/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1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/>
                </a:tc>
              </a:tr>
              <a:tr h="10455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T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5000" dirty="0" smtClean="0"/>
                        <a:t>1</a:t>
                      </a:r>
                      <a:endParaRPr kumimoji="1" lang="ja-JP" altLang="en-US" sz="5000" dirty="0" smtClean="0"/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5000" dirty="0" smtClean="0"/>
                        <a:t>1</a:t>
                      </a:r>
                      <a:endParaRPr kumimoji="1" lang="ja-JP" altLang="en-US" sz="5000" dirty="0" smtClean="0"/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2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5000" dirty="0" smtClean="0"/>
                        <a:t>1</a:t>
                      </a:r>
                      <a:endParaRPr kumimoji="1" lang="ja-JP" altLang="en-US" sz="5000" dirty="0" smtClean="0"/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1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/>
                </a:tc>
              </a:tr>
              <a:tr h="10455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G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5000" dirty="0" smtClean="0"/>
                        <a:t>1</a:t>
                      </a:r>
                      <a:endParaRPr kumimoji="1" lang="ja-JP" altLang="en-US" sz="5000" dirty="0" smtClean="0"/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5000" dirty="0" smtClean="0"/>
                        <a:t>1</a:t>
                      </a:r>
                      <a:endParaRPr kumimoji="1" lang="ja-JP" altLang="en-US" sz="5000" dirty="0" smtClean="0"/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5000" dirty="0" smtClean="0"/>
                        <a:t>1</a:t>
                      </a:r>
                      <a:endParaRPr kumimoji="1" lang="ja-JP" altLang="en-US" sz="5000" dirty="0" smtClean="0"/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2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1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/>
                </a:tc>
              </a:tr>
              <a:tr h="10455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-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1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1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1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1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1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4931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413401"/>
              </p:ext>
            </p:extLst>
          </p:nvPr>
        </p:nvGraphicFramePr>
        <p:xfrm>
          <a:off x="2623403" y="370713"/>
          <a:ext cx="6277710" cy="6273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6285"/>
                <a:gridCol w="1046285"/>
                <a:gridCol w="1046285"/>
                <a:gridCol w="1046285"/>
                <a:gridCol w="1046285"/>
                <a:gridCol w="1046285"/>
              </a:tblGrid>
              <a:tr h="1045550">
                <a:tc>
                  <a:txBody>
                    <a:bodyPr/>
                    <a:lstStyle/>
                    <a:p>
                      <a:pPr algn="ctr"/>
                      <a:endParaRPr kumimoji="1" lang="ja-JP" altLang="en-US" sz="5000" dirty="0"/>
                    </a:p>
                  </a:txBody>
                  <a:tcPr marL="124085" marR="124085" marT="62043" marB="620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A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C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T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G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-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0455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A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1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2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5000" dirty="0" smtClean="0"/>
                        <a:t>2</a:t>
                      </a:r>
                      <a:endParaRPr kumimoji="1" lang="ja-JP" altLang="en-US" sz="5000" dirty="0" smtClean="0"/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5000" dirty="0" smtClean="0"/>
                        <a:t>2</a:t>
                      </a:r>
                      <a:endParaRPr kumimoji="1" lang="ja-JP" altLang="en-US" sz="5000" dirty="0" smtClean="0"/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2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/>
                </a:tc>
              </a:tr>
              <a:tr h="10455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C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5000" dirty="0" smtClean="0"/>
                        <a:t>2</a:t>
                      </a:r>
                      <a:endParaRPr kumimoji="1" lang="ja-JP" altLang="en-US" sz="5000" dirty="0" smtClean="0"/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1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5000" dirty="0" smtClean="0"/>
                        <a:t>2</a:t>
                      </a:r>
                      <a:endParaRPr kumimoji="1" lang="ja-JP" altLang="en-US" sz="5000" dirty="0" smtClean="0"/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5000" dirty="0" smtClean="0"/>
                        <a:t>2</a:t>
                      </a:r>
                      <a:endParaRPr kumimoji="1" lang="ja-JP" altLang="en-US" sz="5000" dirty="0" smtClean="0"/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2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/>
                </a:tc>
              </a:tr>
              <a:tr h="10455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T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5000" dirty="0" smtClean="0"/>
                        <a:t>2</a:t>
                      </a:r>
                      <a:endParaRPr kumimoji="1" lang="ja-JP" altLang="en-US" sz="5000" dirty="0" smtClean="0"/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5000" dirty="0" smtClean="0"/>
                        <a:t>2</a:t>
                      </a:r>
                      <a:endParaRPr kumimoji="1" lang="ja-JP" altLang="en-US" sz="5000" dirty="0" smtClean="0"/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1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5000" dirty="0" smtClean="0"/>
                        <a:t>2</a:t>
                      </a:r>
                      <a:endParaRPr kumimoji="1" lang="ja-JP" altLang="en-US" sz="5000" dirty="0" smtClean="0"/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2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/>
                </a:tc>
              </a:tr>
              <a:tr h="10455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G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5000" dirty="0" smtClean="0"/>
                        <a:t>2</a:t>
                      </a:r>
                      <a:endParaRPr kumimoji="1" lang="ja-JP" altLang="en-US" sz="5000" dirty="0" smtClean="0"/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5000" dirty="0" smtClean="0"/>
                        <a:t>2</a:t>
                      </a:r>
                      <a:endParaRPr kumimoji="1" lang="ja-JP" altLang="en-US" sz="5000" dirty="0" smtClean="0"/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5000" dirty="0" smtClean="0"/>
                        <a:t>2</a:t>
                      </a:r>
                      <a:endParaRPr kumimoji="1" lang="ja-JP" altLang="en-US" sz="5000" dirty="0" smtClean="0"/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1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2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/>
                </a:tc>
              </a:tr>
              <a:tr h="10455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-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2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2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2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2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2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5036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079183"/>
              </p:ext>
            </p:extLst>
          </p:nvPr>
        </p:nvGraphicFramePr>
        <p:xfrm>
          <a:off x="2623403" y="370713"/>
          <a:ext cx="6277710" cy="6273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6285"/>
                <a:gridCol w="1046285"/>
                <a:gridCol w="1046285"/>
                <a:gridCol w="1046285"/>
                <a:gridCol w="1046285"/>
                <a:gridCol w="1046285"/>
              </a:tblGrid>
              <a:tr h="1045550">
                <a:tc>
                  <a:txBody>
                    <a:bodyPr/>
                    <a:lstStyle/>
                    <a:p>
                      <a:pPr algn="ctr"/>
                      <a:endParaRPr kumimoji="1" lang="ja-JP" altLang="en-US" sz="5000" dirty="0"/>
                    </a:p>
                  </a:txBody>
                  <a:tcPr marL="124085" marR="124085" marT="62043" marB="620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A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C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T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G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-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0455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A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1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5000" dirty="0" smtClean="0"/>
                        <a:t>∞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5000" dirty="0" smtClean="0"/>
                        <a:t>∞</a:t>
                      </a:r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5000" dirty="0" smtClean="0"/>
                        <a:t>∞</a:t>
                      </a:r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1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/>
                </a:tc>
              </a:tr>
              <a:tr h="10455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C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5000" dirty="0" smtClean="0"/>
                        <a:t>∞</a:t>
                      </a:r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1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5000" dirty="0" smtClean="0"/>
                        <a:t>∞</a:t>
                      </a:r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5000" dirty="0" smtClean="0"/>
                        <a:t>∞</a:t>
                      </a:r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1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/>
                </a:tc>
              </a:tr>
              <a:tr h="10455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T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5000" dirty="0" smtClean="0"/>
                        <a:t>∞</a:t>
                      </a:r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5000" dirty="0" smtClean="0"/>
                        <a:t>∞</a:t>
                      </a:r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1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5000" dirty="0" smtClean="0"/>
                        <a:t>∞</a:t>
                      </a:r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1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/>
                </a:tc>
              </a:tr>
              <a:tr h="10455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G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5000" dirty="0" smtClean="0"/>
                        <a:t>∞</a:t>
                      </a:r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5000" dirty="0" smtClean="0"/>
                        <a:t>∞</a:t>
                      </a:r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5000" dirty="0" smtClean="0"/>
                        <a:t>∞</a:t>
                      </a:r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1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1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/>
                </a:tc>
              </a:tr>
              <a:tr h="10455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-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1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1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1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1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1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4963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577468"/>
                  </p:ext>
                </p:extLst>
              </p:nvPr>
            </p:nvGraphicFramePr>
            <p:xfrm>
              <a:off x="2623403" y="370713"/>
              <a:ext cx="6277710" cy="62733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46285"/>
                    <a:gridCol w="1046285"/>
                    <a:gridCol w="1046285"/>
                    <a:gridCol w="1046285"/>
                    <a:gridCol w="1046285"/>
                    <a:gridCol w="1046285"/>
                  </a:tblGrid>
                  <a:tr h="104555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5000" dirty="0"/>
                        </a:p>
                      </a:txBody>
                      <a:tcPr marL="124085" marR="124085" marT="62043" marB="62043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5000" dirty="0" smtClean="0"/>
                            <a:t>A</a:t>
                          </a:r>
                          <a:endParaRPr kumimoji="1" lang="ja-JP" altLang="en-US" sz="5000" dirty="0"/>
                        </a:p>
                      </a:txBody>
                      <a:tcPr marL="124085" marR="124085" marT="62043" marB="62043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5000" dirty="0" smtClean="0"/>
                            <a:t>C</a:t>
                          </a:r>
                          <a:endParaRPr kumimoji="1" lang="ja-JP" altLang="en-US" sz="5000" dirty="0"/>
                        </a:p>
                      </a:txBody>
                      <a:tcPr marL="124085" marR="124085" marT="62043" marB="62043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5000" dirty="0" smtClean="0"/>
                            <a:t>T</a:t>
                          </a:r>
                          <a:endParaRPr kumimoji="1" lang="ja-JP" altLang="en-US" sz="5000" dirty="0"/>
                        </a:p>
                      </a:txBody>
                      <a:tcPr marL="124085" marR="124085" marT="62043" marB="62043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5000" dirty="0" smtClean="0"/>
                            <a:t>G</a:t>
                          </a:r>
                          <a:endParaRPr kumimoji="1" lang="ja-JP" altLang="en-US" sz="5000" dirty="0"/>
                        </a:p>
                      </a:txBody>
                      <a:tcPr marL="124085" marR="124085" marT="62043" marB="62043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5000" dirty="0" smtClean="0"/>
                            <a:t>-</a:t>
                          </a:r>
                          <a:endParaRPr kumimoji="1" lang="ja-JP" altLang="en-US" sz="5000" dirty="0"/>
                        </a:p>
                      </a:txBody>
                      <a:tcPr marL="124085" marR="124085" marT="62043" marB="62043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10455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5000" dirty="0" smtClean="0"/>
                            <a:t>A</a:t>
                          </a:r>
                          <a:endParaRPr kumimoji="1" lang="ja-JP" altLang="en-US" sz="5000" dirty="0"/>
                        </a:p>
                      </a:txBody>
                      <a:tcPr marL="124085" marR="124085" marT="62043" marB="62043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5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  <m:r>
                                  <a:rPr kumimoji="1" lang="ja-JP" altLang="en-US" sz="50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kumimoji="1" lang="ja-JP" altLang="en-US" sz="5000" dirty="0"/>
                        </a:p>
                      </a:txBody>
                      <a:tcPr marL="124085" marR="124085" marT="62043" marB="62043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5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 </m:t>
                                </m:r>
                                <m:r>
                                  <a:rPr kumimoji="1" lang="ja-JP" altLang="en-US" sz="50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kumimoji="1" lang="ja-JP" altLang="en-US" sz="5000" dirty="0"/>
                        </a:p>
                      </a:txBody>
                      <a:tcPr marL="124085" marR="124085" marT="62043" marB="62043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5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  <m:r>
                                  <a:rPr kumimoji="1" lang="ja-JP" altLang="en-US" sz="50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kumimoji="1" lang="ja-JP" altLang="en-US" sz="5000" dirty="0"/>
                        </a:p>
                      </a:txBody>
                      <a:tcPr marL="124085" marR="124085" marT="62043" marB="62043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5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  <m:r>
                                  <a:rPr kumimoji="1" lang="ja-JP" altLang="en-US" sz="50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kumimoji="1" lang="ja-JP" altLang="en-US" sz="5000" dirty="0"/>
                        </a:p>
                      </a:txBody>
                      <a:tcPr marL="124085" marR="124085" marT="62043" marB="6204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5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  <m:r>
                                  <a:rPr kumimoji="1" lang="en-US" altLang="ja-JP" sz="5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kumimoji="1" lang="ja-JP" altLang="en-US" sz="5000" dirty="0"/>
                        </a:p>
                      </a:txBody>
                      <a:tcPr marL="124085" marR="124085" marT="62043" marB="62043" anchor="ctr"/>
                    </a:tc>
                  </a:tr>
                  <a:tr h="10455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5000" dirty="0" smtClean="0"/>
                            <a:t>C</a:t>
                          </a:r>
                          <a:endParaRPr kumimoji="1" lang="ja-JP" altLang="en-US" sz="5000" dirty="0"/>
                        </a:p>
                      </a:txBody>
                      <a:tcPr marL="124085" marR="124085" marT="62043" marB="62043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5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  <m:r>
                                  <a:rPr kumimoji="1" lang="ja-JP" altLang="en-US" sz="50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kumimoji="1" lang="ja-JP" altLang="en-US" sz="5000" dirty="0"/>
                        </a:p>
                      </a:txBody>
                      <a:tcPr marL="124085" marR="124085" marT="62043" marB="6204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5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  <m:r>
                                  <a:rPr kumimoji="1" lang="ja-JP" altLang="en-US" sz="50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kumimoji="1" lang="ja-JP" altLang="en-US" sz="5000" dirty="0"/>
                        </a:p>
                      </a:txBody>
                      <a:tcPr marL="124085" marR="124085" marT="62043" marB="62043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5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  <m:r>
                                  <a:rPr kumimoji="1" lang="ja-JP" altLang="en-US" sz="50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kumimoji="1" lang="ja-JP" altLang="en-US" sz="5000" dirty="0"/>
                        </a:p>
                      </a:txBody>
                      <a:tcPr marL="124085" marR="124085" marT="62043" marB="62043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5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  <m:r>
                                  <a:rPr kumimoji="1" lang="ja-JP" altLang="en-US" sz="50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kumimoji="1" lang="ja-JP" altLang="en-US" sz="5000" dirty="0"/>
                        </a:p>
                      </a:txBody>
                      <a:tcPr marL="124085" marR="124085" marT="62043" marB="6204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5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  <m:r>
                                  <a:rPr kumimoji="1" lang="en-US" altLang="ja-JP" sz="5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kumimoji="1" lang="ja-JP" altLang="en-US" sz="5000" dirty="0"/>
                        </a:p>
                      </a:txBody>
                      <a:tcPr marL="124085" marR="124085" marT="62043" marB="62043" anchor="ctr"/>
                    </a:tc>
                  </a:tr>
                  <a:tr h="10455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5000" dirty="0" smtClean="0"/>
                            <a:t>T</a:t>
                          </a:r>
                          <a:endParaRPr kumimoji="1" lang="ja-JP" altLang="en-US" sz="5000" dirty="0"/>
                        </a:p>
                      </a:txBody>
                      <a:tcPr marL="124085" marR="124085" marT="62043" marB="62043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5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  <m:r>
                                  <a:rPr kumimoji="1" lang="ja-JP" altLang="en-US" sz="50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kumimoji="1" lang="ja-JP" altLang="en-US" sz="5000" dirty="0"/>
                        </a:p>
                      </a:txBody>
                      <a:tcPr marL="124085" marR="124085" marT="62043" marB="62043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5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  <m:r>
                                  <a:rPr kumimoji="1" lang="ja-JP" altLang="en-US" sz="50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kumimoji="1" lang="ja-JP" altLang="en-US" sz="5000" dirty="0"/>
                        </a:p>
                      </a:txBody>
                      <a:tcPr marL="124085" marR="124085" marT="62043" marB="6204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5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  <m:r>
                                  <a:rPr kumimoji="1" lang="ja-JP" altLang="en-US" sz="50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kumimoji="1" lang="ja-JP" altLang="en-US" sz="5000" dirty="0"/>
                        </a:p>
                      </a:txBody>
                      <a:tcPr marL="124085" marR="124085" marT="62043" marB="62043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5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  <m:r>
                                  <a:rPr kumimoji="1" lang="ja-JP" altLang="en-US" sz="50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kumimoji="1" lang="ja-JP" altLang="en-US" sz="5000" dirty="0"/>
                        </a:p>
                      </a:txBody>
                      <a:tcPr marL="124085" marR="124085" marT="62043" marB="6204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5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  <m:r>
                                  <a:rPr kumimoji="1" lang="en-US" altLang="ja-JP" sz="5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kumimoji="1" lang="ja-JP" altLang="en-US" sz="5000" dirty="0"/>
                        </a:p>
                      </a:txBody>
                      <a:tcPr marL="124085" marR="124085" marT="62043" marB="62043" anchor="ctr"/>
                    </a:tc>
                  </a:tr>
                  <a:tr h="10455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5000" dirty="0" smtClean="0"/>
                            <a:t>G</a:t>
                          </a:r>
                          <a:endParaRPr kumimoji="1" lang="ja-JP" altLang="en-US" sz="5000" dirty="0"/>
                        </a:p>
                      </a:txBody>
                      <a:tcPr marL="124085" marR="124085" marT="62043" marB="62043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5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  <m:r>
                                  <a:rPr kumimoji="1" lang="ja-JP" altLang="en-US" sz="50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kumimoji="1" lang="ja-JP" altLang="en-US" sz="5000" dirty="0"/>
                        </a:p>
                      </a:txBody>
                      <a:tcPr marL="124085" marR="124085" marT="62043" marB="62043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5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  <m:r>
                                  <a:rPr kumimoji="1" lang="ja-JP" altLang="en-US" sz="50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kumimoji="1" lang="ja-JP" altLang="en-US" sz="5000" dirty="0"/>
                        </a:p>
                      </a:txBody>
                      <a:tcPr marL="124085" marR="124085" marT="62043" marB="62043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5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  <m:r>
                                  <a:rPr kumimoji="1" lang="ja-JP" altLang="en-US" sz="50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kumimoji="1" lang="ja-JP" altLang="en-US" sz="5000" dirty="0"/>
                        </a:p>
                      </a:txBody>
                      <a:tcPr marL="124085" marR="124085" marT="62043" marB="6204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5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  <m:r>
                                  <a:rPr kumimoji="1" lang="ja-JP" altLang="en-US" sz="50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kumimoji="1" lang="ja-JP" altLang="en-US" sz="5000" dirty="0"/>
                        </a:p>
                      </a:txBody>
                      <a:tcPr marL="124085" marR="124085" marT="62043" marB="6204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5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  <m:r>
                                  <a:rPr kumimoji="1" lang="en-US" altLang="ja-JP" sz="5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kumimoji="1" lang="ja-JP" altLang="en-US" sz="5000" dirty="0"/>
                        </a:p>
                      </a:txBody>
                      <a:tcPr marL="124085" marR="124085" marT="62043" marB="62043" anchor="ctr"/>
                    </a:tc>
                  </a:tr>
                  <a:tr h="10455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5000" dirty="0" smtClean="0"/>
                            <a:t>-</a:t>
                          </a:r>
                          <a:endParaRPr kumimoji="1" lang="ja-JP" altLang="en-US" sz="5000" dirty="0"/>
                        </a:p>
                      </a:txBody>
                      <a:tcPr marL="124085" marR="124085" marT="62043" marB="62043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5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 </m:t>
                                </m:r>
                                <m:r>
                                  <a:rPr kumimoji="1" lang="en-US" altLang="ja-JP" sz="5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kumimoji="1" lang="ja-JP" altLang="en-US" sz="5000" dirty="0"/>
                        </a:p>
                      </a:txBody>
                      <a:tcPr marL="124085" marR="124085" marT="62043" marB="6204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5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  <m:r>
                                  <a:rPr kumimoji="1" lang="en-US" altLang="ja-JP" sz="5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kumimoji="1" lang="ja-JP" altLang="en-US" sz="5000" dirty="0"/>
                        </a:p>
                      </a:txBody>
                      <a:tcPr marL="124085" marR="124085" marT="62043" marB="6204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5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  <m:r>
                                  <a:rPr kumimoji="1" lang="en-US" altLang="ja-JP" sz="5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kumimoji="1" lang="ja-JP" altLang="en-US" sz="5000" dirty="0"/>
                        </a:p>
                      </a:txBody>
                      <a:tcPr marL="124085" marR="124085" marT="62043" marB="6204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5000" b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5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𝛾</m:t>
                              </m:r>
                            </m:oMath>
                          </a14:m>
                          <a:endParaRPr kumimoji="1" lang="ja-JP" altLang="en-US" sz="5000" dirty="0"/>
                        </a:p>
                      </a:txBody>
                      <a:tcPr marL="124085" marR="124085" marT="62043" marB="6204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5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  <m:r>
                                  <a:rPr kumimoji="1" lang="en-US" altLang="ja-JP" sz="5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kumimoji="1" lang="ja-JP" altLang="en-US" sz="5000" dirty="0"/>
                        </a:p>
                      </a:txBody>
                      <a:tcPr marL="124085" marR="124085" marT="62043" marB="62043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577468"/>
                  </p:ext>
                </p:extLst>
              </p:nvPr>
            </p:nvGraphicFramePr>
            <p:xfrm>
              <a:off x="2623403" y="370713"/>
              <a:ext cx="6277710" cy="62733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46285"/>
                    <a:gridCol w="1046285"/>
                    <a:gridCol w="1046285"/>
                    <a:gridCol w="1046285"/>
                    <a:gridCol w="1046285"/>
                    <a:gridCol w="1046285"/>
                  </a:tblGrid>
                  <a:tr h="104555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5000" dirty="0"/>
                        </a:p>
                      </a:txBody>
                      <a:tcPr marL="124085" marR="124085" marT="62043" marB="62043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5000" dirty="0" smtClean="0"/>
                            <a:t>A</a:t>
                          </a:r>
                          <a:endParaRPr kumimoji="1" lang="ja-JP" altLang="en-US" sz="5000" dirty="0"/>
                        </a:p>
                      </a:txBody>
                      <a:tcPr marL="124085" marR="124085" marT="62043" marB="62043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5000" dirty="0" smtClean="0"/>
                            <a:t>C</a:t>
                          </a:r>
                          <a:endParaRPr kumimoji="1" lang="ja-JP" altLang="en-US" sz="5000" dirty="0"/>
                        </a:p>
                      </a:txBody>
                      <a:tcPr marL="124085" marR="124085" marT="62043" marB="62043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5000" dirty="0" smtClean="0"/>
                            <a:t>T</a:t>
                          </a:r>
                          <a:endParaRPr kumimoji="1" lang="ja-JP" altLang="en-US" sz="5000" dirty="0"/>
                        </a:p>
                      </a:txBody>
                      <a:tcPr marL="124085" marR="124085" marT="62043" marB="62043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5000" dirty="0" smtClean="0"/>
                            <a:t>G</a:t>
                          </a:r>
                          <a:endParaRPr kumimoji="1" lang="ja-JP" altLang="en-US" sz="5000" dirty="0"/>
                        </a:p>
                      </a:txBody>
                      <a:tcPr marL="124085" marR="124085" marT="62043" marB="62043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5000" dirty="0" smtClean="0"/>
                            <a:t>-</a:t>
                          </a:r>
                          <a:endParaRPr kumimoji="1" lang="ja-JP" altLang="en-US" sz="5000" dirty="0"/>
                        </a:p>
                      </a:txBody>
                      <a:tcPr marL="124085" marR="124085" marT="62043" marB="62043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10455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5000" dirty="0" smtClean="0"/>
                            <a:t>A</a:t>
                          </a:r>
                          <a:endParaRPr kumimoji="1" lang="ja-JP" altLang="en-US" sz="5000" dirty="0"/>
                        </a:p>
                      </a:txBody>
                      <a:tcPr marL="124085" marR="124085" marT="62043" marB="62043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24085" marR="124085" marT="62043" marB="62043" anchor="ctr">
                        <a:blipFill rotWithShape="0">
                          <a:blip r:embed="rId2"/>
                          <a:stretch>
                            <a:fillRect l="-100581" t="-105263" r="-400581" b="-425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24085" marR="124085" marT="62043" marB="62043" anchor="ctr">
                        <a:blipFill rotWithShape="0">
                          <a:blip r:embed="rId2"/>
                          <a:stretch>
                            <a:fillRect l="-200581" t="-105263" r="-300581" b="-425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24085" marR="124085" marT="62043" marB="62043" anchor="ctr">
                        <a:blipFill rotWithShape="0">
                          <a:blip r:embed="rId2"/>
                          <a:stretch>
                            <a:fillRect l="-302339" t="-105263" r="-202339" b="-425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24085" marR="124085" marT="62043" marB="62043" anchor="ctr">
                        <a:blipFill rotWithShape="0">
                          <a:blip r:embed="rId2"/>
                          <a:stretch>
                            <a:fillRect l="-400000" t="-105263" r="-101163" b="-425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24085" marR="124085" marT="62043" marB="62043" anchor="ctr">
                        <a:blipFill rotWithShape="0">
                          <a:blip r:embed="rId2"/>
                          <a:stretch>
                            <a:fillRect l="-500000" t="-105263" r="-1163" b="-425146"/>
                          </a:stretch>
                        </a:blipFill>
                      </a:tcPr>
                    </a:tc>
                  </a:tr>
                  <a:tr h="10455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5000" dirty="0" smtClean="0"/>
                            <a:t>C</a:t>
                          </a:r>
                          <a:endParaRPr kumimoji="1" lang="ja-JP" altLang="en-US" sz="5000" dirty="0"/>
                        </a:p>
                      </a:txBody>
                      <a:tcPr marL="124085" marR="124085" marT="62043" marB="62043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24085" marR="124085" marT="62043" marB="62043" anchor="ctr">
                        <a:blipFill rotWithShape="0">
                          <a:blip r:embed="rId2"/>
                          <a:stretch>
                            <a:fillRect l="-100581" t="-204070" r="-400581" b="-3226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24085" marR="124085" marT="62043" marB="62043" anchor="ctr">
                        <a:blipFill rotWithShape="0">
                          <a:blip r:embed="rId2"/>
                          <a:stretch>
                            <a:fillRect l="-200581" t="-204070" r="-300581" b="-3226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24085" marR="124085" marT="62043" marB="62043" anchor="ctr">
                        <a:blipFill rotWithShape="0">
                          <a:blip r:embed="rId2"/>
                          <a:stretch>
                            <a:fillRect l="-302339" t="-204070" r="-202339" b="-3226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24085" marR="124085" marT="62043" marB="62043" anchor="ctr">
                        <a:blipFill rotWithShape="0">
                          <a:blip r:embed="rId2"/>
                          <a:stretch>
                            <a:fillRect l="-400000" t="-204070" r="-101163" b="-3226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24085" marR="124085" marT="62043" marB="62043" anchor="ctr">
                        <a:blipFill rotWithShape="0">
                          <a:blip r:embed="rId2"/>
                          <a:stretch>
                            <a:fillRect l="-500000" t="-204070" r="-1163" b="-322674"/>
                          </a:stretch>
                        </a:blipFill>
                      </a:tcPr>
                    </a:tc>
                  </a:tr>
                  <a:tr h="10455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5000" dirty="0" smtClean="0"/>
                            <a:t>T</a:t>
                          </a:r>
                          <a:endParaRPr kumimoji="1" lang="ja-JP" altLang="en-US" sz="5000" dirty="0"/>
                        </a:p>
                      </a:txBody>
                      <a:tcPr marL="124085" marR="124085" marT="62043" marB="62043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24085" marR="124085" marT="62043" marB="62043" anchor="ctr">
                        <a:blipFill rotWithShape="0">
                          <a:blip r:embed="rId2"/>
                          <a:stretch>
                            <a:fillRect l="-100581" t="-304070" r="-400581" b="-2226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24085" marR="124085" marT="62043" marB="62043" anchor="ctr">
                        <a:blipFill rotWithShape="0">
                          <a:blip r:embed="rId2"/>
                          <a:stretch>
                            <a:fillRect l="-200581" t="-304070" r="-300581" b="-2226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24085" marR="124085" marT="62043" marB="62043" anchor="ctr">
                        <a:blipFill rotWithShape="0">
                          <a:blip r:embed="rId2"/>
                          <a:stretch>
                            <a:fillRect l="-302339" t="-304070" r="-202339" b="-2226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24085" marR="124085" marT="62043" marB="62043" anchor="ctr">
                        <a:blipFill rotWithShape="0">
                          <a:blip r:embed="rId2"/>
                          <a:stretch>
                            <a:fillRect l="-400000" t="-304070" r="-101163" b="-2226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24085" marR="124085" marT="62043" marB="62043" anchor="ctr">
                        <a:blipFill rotWithShape="0">
                          <a:blip r:embed="rId2"/>
                          <a:stretch>
                            <a:fillRect l="-500000" t="-304070" r="-1163" b="-222674"/>
                          </a:stretch>
                        </a:blipFill>
                      </a:tcPr>
                    </a:tc>
                  </a:tr>
                  <a:tr h="10455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5000" dirty="0" smtClean="0"/>
                            <a:t>G</a:t>
                          </a:r>
                          <a:endParaRPr kumimoji="1" lang="ja-JP" altLang="en-US" sz="5000" dirty="0"/>
                        </a:p>
                      </a:txBody>
                      <a:tcPr marL="124085" marR="124085" marT="62043" marB="62043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24085" marR="124085" marT="62043" marB="62043" anchor="ctr">
                        <a:blipFill rotWithShape="0">
                          <a:blip r:embed="rId2"/>
                          <a:stretch>
                            <a:fillRect l="-100581" t="-406433" r="-400581" b="-1239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24085" marR="124085" marT="62043" marB="62043" anchor="ctr">
                        <a:blipFill rotWithShape="0">
                          <a:blip r:embed="rId2"/>
                          <a:stretch>
                            <a:fillRect l="-200581" t="-406433" r="-300581" b="-1239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24085" marR="124085" marT="62043" marB="62043" anchor="ctr">
                        <a:blipFill rotWithShape="0">
                          <a:blip r:embed="rId2"/>
                          <a:stretch>
                            <a:fillRect l="-302339" t="-406433" r="-202339" b="-1239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24085" marR="124085" marT="62043" marB="62043" anchor="ctr">
                        <a:blipFill rotWithShape="0">
                          <a:blip r:embed="rId2"/>
                          <a:stretch>
                            <a:fillRect l="-400000" t="-406433" r="-101163" b="-1239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24085" marR="124085" marT="62043" marB="62043" anchor="ctr">
                        <a:blipFill rotWithShape="0">
                          <a:blip r:embed="rId2"/>
                          <a:stretch>
                            <a:fillRect l="-500000" t="-406433" r="-1163" b="-123977"/>
                          </a:stretch>
                        </a:blipFill>
                      </a:tcPr>
                    </a:tc>
                  </a:tr>
                  <a:tr h="10455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5000" dirty="0" smtClean="0"/>
                            <a:t>-</a:t>
                          </a:r>
                          <a:endParaRPr kumimoji="1" lang="ja-JP" altLang="en-US" sz="5000" dirty="0"/>
                        </a:p>
                      </a:txBody>
                      <a:tcPr marL="124085" marR="124085" marT="62043" marB="62043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24085" marR="124085" marT="62043" marB="62043" anchor="ctr">
                        <a:blipFill rotWithShape="0">
                          <a:blip r:embed="rId2"/>
                          <a:stretch>
                            <a:fillRect l="-100581" t="-503488" r="-400581" b="-23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24085" marR="124085" marT="62043" marB="62043" anchor="ctr">
                        <a:blipFill rotWithShape="0">
                          <a:blip r:embed="rId2"/>
                          <a:stretch>
                            <a:fillRect l="-200581" t="-503488" r="-300581" b="-23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24085" marR="124085" marT="62043" marB="62043" anchor="ctr">
                        <a:blipFill rotWithShape="0">
                          <a:blip r:embed="rId2"/>
                          <a:stretch>
                            <a:fillRect l="-302339" t="-503488" r="-202339" b="-23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24085" marR="124085" marT="62043" marB="62043" anchor="ctr">
                        <a:blipFill rotWithShape="0">
                          <a:blip r:embed="rId2"/>
                          <a:stretch>
                            <a:fillRect l="-400000" t="-503488" r="-101163" b="-23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24085" marR="124085" marT="62043" marB="62043" anchor="ctr">
                        <a:blipFill rotWithShape="0">
                          <a:blip r:embed="rId2"/>
                          <a:stretch>
                            <a:fillRect l="-500000" t="-503488" r="-1163" b="-2325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639697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76249"/>
              </p:ext>
            </p:extLst>
          </p:nvPr>
        </p:nvGraphicFramePr>
        <p:xfrm>
          <a:off x="2623403" y="370713"/>
          <a:ext cx="6277710" cy="6273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6285"/>
                <a:gridCol w="1046285"/>
                <a:gridCol w="1046285"/>
                <a:gridCol w="1046285"/>
                <a:gridCol w="1046285"/>
                <a:gridCol w="1046285"/>
              </a:tblGrid>
              <a:tr h="1045550">
                <a:tc>
                  <a:txBody>
                    <a:bodyPr/>
                    <a:lstStyle/>
                    <a:p>
                      <a:pPr algn="ctr"/>
                      <a:endParaRPr kumimoji="1" lang="ja-JP" altLang="en-US" sz="5000" dirty="0"/>
                    </a:p>
                  </a:txBody>
                  <a:tcPr marL="124085" marR="124085" marT="62043" marB="620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A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C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T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G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-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0455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A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1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5000" dirty="0" smtClean="0"/>
                        <a:t>∞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5000" dirty="0" smtClean="0"/>
                        <a:t>∞</a:t>
                      </a:r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5000" dirty="0" smtClean="0"/>
                        <a:t>∞</a:t>
                      </a:r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2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/>
                </a:tc>
              </a:tr>
              <a:tr h="10455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C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5000" dirty="0" smtClean="0"/>
                        <a:t>∞</a:t>
                      </a:r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1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5000" dirty="0" smtClean="0"/>
                        <a:t>∞</a:t>
                      </a:r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5000" dirty="0" smtClean="0"/>
                        <a:t>∞</a:t>
                      </a:r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2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/>
                </a:tc>
              </a:tr>
              <a:tr h="10455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T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5000" dirty="0" smtClean="0"/>
                        <a:t>∞</a:t>
                      </a:r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5000" dirty="0" smtClean="0"/>
                        <a:t>∞</a:t>
                      </a:r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1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5000" dirty="0" smtClean="0"/>
                        <a:t>∞</a:t>
                      </a:r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2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/>
                </a:tc>
              </a:tr>
              <a:tr h="10455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G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5000" dirty="0" smtClean="0"/>
                        <a:t>∞</a:t>
                      </a:r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5000" dirty="0" smtClean="0"/>
                        <a:t>∞</a:t>
                      </a:r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5000" dirty="0" smtClean="0"/>
                        <a:t>∞</a:t>
                      </a:r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1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2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/>
                </a:tc>
              </a:tr>
              <a:tr h="10455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-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2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2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2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2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5000" dirty="0" smtClean="0"/>
                        <a:t>2</a:t>
                      </a:r>
                      <a:endParaRPr kumimoji="1" lang="ja-JP" altLang="en-US" sz="5000" dirty="0"/>
                    </a:p>
                  </a:txBody>
                  <a:tcPr marL="124085" marR="124085" marT="62043" marB="6204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6660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543300" y="1414462"/>
            <a:ext cx="4486275" cy="36861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1985962" y="2300288"/>
            <a:ext cx="76009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>
            <a:off x="1985962" y="4181475"/>
            <a:ext cx="76009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3543300" y="2300288"/>
            <a:ext cx="4486275" cy="18811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flipV="1">
            <a:off x="3543300" y="2300287"/>
            <a:ext cx="4486275" cy="1881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2441466" y="19309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入力</a:t>
            </a:r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485078" y="19309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出力</a:t>
            </a:r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679465" y="211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79465" y="39968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4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580504" y="21156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2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580503" y="39968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6410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543300" y="1414462"/>
            <a:ext cx="4486275" cy="36861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41466" y="19309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入力</a:t>
            </a:r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485078" y="19309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出力</a:t>
            </a:r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679465" y="30728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580504" y="21156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580503" y="27322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grpSp>
        <p:nvGrpSpPr>
          <p:cNvPr id="29" name="図形グループ 28"/>
          <p:cNvGrpSpPr/>
          <p:nvPr/>
        </p:nvGrpSpPr>
        <p:grpSpPr>
          <a:xfrm>
            <a:off x="1992371" y="2300287"/>
            <a:ext cx="7594541" cy="1845360"/>
            <a:chOff x="1992371" y="2300287"/>
            <a:chExt cx="7594541" cy="1845360"/>
          </a:xfrm>
        </p:grpSpPr>
        <p:cxnSp>
          <p:nvCxnSpPr>
            <p:cNvPr id="17" name="直線コネクタ 16"/>
            <p:cNvCxnSpPr/>
            <p:nvPr/>
          </p:nvCxnSpPr>
          <p:spPr>
            <a:xfrm flipV="1">
              <a:off x="5781822" y="2300287"/>
              <a:ext cx="815926" cy="9352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>
              <a:endCxn id="15" idx="1"/>
            </p:cNvCxnSpPr>
            <p:nvPr/>
          </p:nvCxnSpPr>
          <p:spPr>
            <a:xfrm>
              <a:off x="6597748" y="2300287"/>
              <a:ext cx="298275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5788230" y="3229781"/>
              <a:ext cx="815926" cy="9158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>
              <a:off x="6597747" y="4145647"/>
              <a:ext cx="298275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6604156" y="2916921"/>
              <a:ext cx="298275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 flipV="1">
              <a:off x="5781822" y="2916921"/>
              <a:ext cx="822334" cy="3186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 flipH="1">
              <a:off x="1992371" y="3235569"/>
              <a:ext cx="378945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テキスト ボックス 29"/>
          <p:cNvSpPr txBox="1"/>
          <p:nvPr/>
        </p:nvSpPr>
        <p:spPr>
          <a:xfrm>
            <a:off x="9590733" y="396098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135231" y="3037721"/>
            <a:ext cx="415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</a:t>
            </a:r>
            <a:endParaRPr lang="en-US" altLang="ja-JP" dirty="0" smtClean="0"/>
          </a:p>
          <a:p>
            <a:r>
              <a:rPr kumimoji="1" lang="ja-JP" altLang="en-US" dirty="0" smtClean="0"/>
              <a:t>・</a:t>
            </a:r>
            <a:endParaRPr kumimoji="1" lang="en-US" altLang="ja-JP" dirty="0" smtClean="0"/>
          </a:p>
          <a:p>
            <a:r>
              <a:rPr lang="ja-JP" altLang="en-US" dirty="0" smtClean="0"/>
              <a:t>・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634929" y="3037651"/>
            <a:ext cx="415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</a:t>
            </a:r>
            <a:endParaRPr lang="en-US" altLang="ja-JP" dirty="0" smtClean="0"/>
          </a:p>
          <a:p>
            <a:r>
              <a:rPr kumimoji="1" lang="ja-JP" altLang="en-US" dirty="0" smtClean="0"/>
              <a:t>・</a:t>
            </a:r>
            <a:endParaRPr kumimoji="1" lang="en-US" altLang="ja-JP" dirty="0" smtClean="0"/>
          </a:p>
          <a:p>
            <a:r>
              <a:rPr lang="ja-JP" altLang="en-US" dirty="0" smtClean="0"/>
              <a:t>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61656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543300" y="1414462"/>
            <a:ext cx="4486275" cy="36861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41466" y="19309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入力</a:t>
            </a:r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485078" y="19309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出力</a:t>
            </a:r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596175" y="30728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grpSp>
        <p:nvGrpSpPr>
          <p:cNvPr id="3" name="図形グループ 2"/>
          <p:cNvGrpSpPr/>
          <p:nvPr/>
        </p:nvGrpSpPr>
        <p:grpSpPr>
          <a:xfrm flipH="1">
            <a:off x="1992369" y="2300287"/>
            <a:ext cx="7594543" cy="1845360"/>
            <a:chOff x="1992371" y="2300287"/>
            <a:chExt cx="7594543" cy="1845360"/>
          </a:xfrm>
        </p:grpSpPr>
        <p:grpSp>
          <p:nvGrpSpPr>
            <p:cNvPr id="29" name="図形グループ 28"/>
            <p:cNvGrpSpPr/>
            <p:nvPr/>
          </p:nvGrpSpPr>
          <p:grpSpPr>
            <a:xfrm>
              <a:off x="1992371" y="2300287"/>
              <a:ext cx="7594543" cy="1845360"/>
              <a:chOff x="1992371" y="2300287"/>
              <a:chExt cx="7594543" cy="1845360"/>
            </a:xfrm>
          </p:grpSpPr>
          <p:cxnSp>
            <p:nvCxnSpPr>
              <p:cNvPr id="17" name="直線コネクタ 16"/>
              <p:cNvCxnSpPr/>
              <p:nvPr/>
            </p:nvCxnSpPr>
            <p:spPr>
              <a:xfrm flipV="1">
                <a:off x="5781822" y="2300287"/>
                <a:ext cx="815926" cy="93528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/>
              <p:cNvCxnSpPr/>
              <p:nvPr/>
            </p:nvCxnSpPr>
            <p:spPr>
              <a:xfrm>
                <a:off x="6604158" y="2300287"/>
                <a:ext cx="298275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/>
              <p:cNvCxnSpPr/>
              <p:nvPr/>
            </p:nvCxnSpPr>
            <p:spPr>
              <a:xfrm>
                <a:off x="5788230" y="3229781"/>
                <a:ext cx="815926" cy="9158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/>
              <p:cNvCxnSpPr/>
              <p:nvPr/>
            </p:nvCxnSpPr>
            <p:spPr>
              <a:xfrm>
                <a:off x="6597747" y="4145647"/>
                <a:ext cx="298275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/>
              <p:cNvCxnSpPr/>
              <p:nvPr/>
            </p:nvCxnSpPr>
            <p:spPr>
              <a:xfrm>
                <a:off x="6604156" y="2916921"/>
                <a:ext cx="298275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/>
              <p:cNvCxnSpPr/>
              <p:nvPr/>
            </p:nvCxnSpPr>
            <p:spPr>
              <a:xfrm flipV="1">
                <a:off x="5781822" y="2916921"/>
                <a:ext cx="822334" cy="3186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/>
              <p:cNvCxnSpPr/>
              <p:nvPr/>
            </p:nvCxnSpPr>
            <p:spPr>
              <a:xfrm flipH="1">
                <a:off x="1992371" y="3235569"/>
                <a:ext cx="378945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テキスト ボックス 30"/>
            <p:cNvSpPr txBox="1"/>
            <p:nvPr/>
          </p:nvSpPr>
          <p:spPr>
            <a:xfrm>
              <a:off x="7135231" y="3037721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・</a:t>
              </a:r>
              <a:endParaRPr lang="en-US" altLang="ja-JP" dirty="0" smtClean="0"/>
            </a:p>
            <a:p>
              <a:r>
                <a:rPr kumimoji="1" lang="ja-JP" altLang="en-US" dirty="0" smtClean="0"/>
                <a:t>・</a:t>
              </a:r>
              <a:endParaRPr kumimoji="1" lang="en-US" altLang="ja-JP" dirty="0" smtClean="0"/>
            </a:p>
            <a:p>
              <a:r>
                <a:rPr lang="ja-JP" altLang="en-US" dirty="0" smtClean="0"/>
                <a:t>・</a:t>
              </a:r>
              <a:endParaRPr kumimoji="1" lang="ja-JP" altLang="en-US" dirty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8634929" y="3037651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・</a:t>
              </a:r>
              <a:endParaRPr lang="en-US" altLang="ja-JP" dirty="0" smtClean="0"/>
            </a:p>
            <a:p>
              <a:r>
                <a:rPr kumimoji="1" lang="ja-JP" altLang="en-US" dirty="0" smtClean="0"/>
                <a:t>・</a:t>
              </a:r>
              <a:endParaRPr kumimoji="1" lang="en-US" altLang="ja-JP" dirty="0" smtClean="0"/>
            </a:p>
            <a:p>
              <a:r>
                <a:rPr lang="ja-JP" altLang="en-US" dirty="0" smtClean="0"/>
                <a:t>・</a:t>
              </a:r>
              <a:endParaRPr kumimoji="1" lang="ja-JP" altLang="en-US" dirty="0"/>
            </a:p>
          </p:txBody>
        </p:sp>
      </p:grpSp>
      <p:sp>
        <p:nvSpPr>
          <p:cNvPr id="21" name="テキスト ボックス 20"/>
          <p:cNvSpPr txBox="1"/>
          <p:nvPr/>
        </p:nvSpPr>
        <p:spPr>
          <a:xfrm>
            <a:off x="1686067" y="21156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686066" y="27322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696296" y="396098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15826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図形グループ 4"/>
          <p:cNvGrpSpPr/>
          <p:nvPr/>
        </p:nvGrpSpPr>
        <p:grpSpPr>
          <a:xfrm>
            <a:off x="1845496" y="535173"/>
            <a:ext cx="8247642" cy="2520000"/>
            <a:chOff x="1846505" y="218708"/>
            <a:chExt cx="8247642" cy="3686175"/>
          </a:xfrm>
        </p:grpSpPr>
        <p:sp>
          <p:nvSpPr>
            <p:cNvPr id="2" name="正方形/長方形 1"/>
            <p:cNvSpPr>
              <a:spLocks noChangeAspect="1"/>
            </p:cNvSpPr>
            <p:nvPr/>
          </p:nvSpPr>
          <p:spPr>
            <a:xfrm>
              <a:off x="3726180" y="218708"/>
              <a:ext cx="4486275" cy="368617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/>
            <p:cNvSpPr txBox="1">
              <a:spLocks noChangeAspect="1"/>
            </p:cNvSpPr>
            <p:nvPr/>
          </p:nvSpPr>
          <p:spPr>
            <a:xfrm>
              <a:off x="2624346" y="635984"/>
              <a:ext cx="646331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mtClean="0"/>
                <a:t>入力</a:t>
              </a:r>
              <a:endParaRPr kumimoji="1" lang="ja-JP" altLang="en-US"/>
            </a:p>
          </p:txBody>
        </p:sp>
        <p:sp>
          <p:nvSpPr>
            <p:cNvPr id="12" name="テキスト ボックス 11"/>
            <p:cNvSpPr txBox="1">
              <a:spLocks noChangeAspect="1"/>
            </p:cNvSpPr>
            <p:nvPr/>
          </p:nvSpPr>
          <p:spPr>
            <a:xfrm>
              <a:off x="8665408" y="632175"/>
              <a:ext cx="646331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mtClean="0"/>
                <a:t>出力</a:t>
              </a:r>
              <a:endParaRPr kumimoji="1" lang="ja-JP" altLang="en-US"/>
            </a:p>
          </p:txBody>
        </p:sp>
        <p:cxnSp>
          <p:nvCxnSpPr>
            <p:cNvPr id="17" name="直線コネクタ 16"/>
            <p:cNvCxnSpPr>
              <a:cxnSpLocks noChangeAspect="1"/>
            </p:cNvCxnSpPr>
            <p:nvPr/>
          </p:nvCxnSpPr>
          <p:spPr>
            <a:xfrm flipH="1" flipV="1">
              <a:off x="4551457" y="1104533"/>
              <a:ext cx="648612" cy="9352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>
              <a:cxnSpLocks noChangeAspect="1"/>
            </p:cNvCxnSpPr>
            <p:nvPr/>
          </p:nvCxnSpPr>
          <p:spPr>
            <a:xfrm flipH="1">
              <a:off x="2175249" y="1104533"/>
              <a:ext cx="23711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>
              <a:cxnSpLocks noChangeAspect="1"/>
            </p:cNvCxnSpPr>
            <p:nvPr/>
          </p:nvCxnSpPr>
          <p:spPr>
            <a:xfrm flipH="1">
              <a:off x="4546363" y="2034027"/>
              <a:ext cx="648612" cy="9158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>
              <a:cxnSpLocks noChangeAspect="1"/>
            </p:cNvCxnSpPr>
            <p:nvPr/>
          </p:nvCxnSpPr>
          <p:spPr>
            <a:xfrm flipH="1">
              <a:off x="2180345" y="2949893"/>
              <a:ext cx="23711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>
              <a:cxnSpLocks noChangeAspect="1"/>
            </p:cNvCxnSpPr>
            <p:nvPr/>
          </p:nvCxnSpPr>
          <p:spPr>
            <a:xfrm flipH="1">
              <a:off x="2175251" y="1721167"/>
              <a:ext cx="23711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>
              <a:cxnSpLocks noChangeAspect="1"/>
            </p:cNvCxnSpPr>
            <p:nvPr/>
          </p:nvCxnSpPr>
          <p:spPr>
            <a:xfrm flipH="1" flipV="1">
              <a:off x="4546363" y="1721167"/>
              <a:ext cx="653706" cy="3186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>
              <a:cxnSpLocks noChangeAspect="1"/>
            </p:cNvCxnSpPr>
            <p:nvPr/>
          </p:nvCxnSpPr>
          <p:spPr>
            <a:xfrm>
              <a:off x="5200069" y="2039815"/>
              <a:ext cx="15416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テキスト ボックス 30"/>
            <p:cNvSpPr txBox="1">
              <a:spLocks noChangeAspect="1"/>
            </p:cNvSpPr>
            <p:nvPr/>
          </p:nvSpPr>
          <p:spPr>
            <a:xfrm flipH="1">
              <a:off x="3794869" y="1737934"/>
              <a:ext cx="3302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・</a:t>
              </a:r>
              <a:endParaRPr lang="en-US" altLang="ja-JP" dirty="0" smtClean="0"/>
            </a:p>
            <a:p>
              <a:r>
                <a:rPr kumimoji="1" lang="ja-JP" altLang="en-US" dirty="0" smtClean="0"/>
                <a:t>・</a:t>
              </a:r>
              <a:endParaRPr kumimoji="1" lang="en-US" altLang="ja-JP" dirty="0" smtClean="0"/>
            </a:p>
            <a:p>
              <a:r>
                <a:rPr lang="ja-JP" altLang="en-US" dirty="0" smtClean="0"/>
                <a:t>・</a:t>
              </a:r>
              <a:endParaRPr kumimoji="1" lang="ja-JP" altLang="en-US" dirty="0"/>
            </a:p>
          </p:txBody>
        </p:sp>
        <p:sp>
          <p:nvSpPr>
            <p:cNvPr id="32" name="テキスト ボックス 31"/>
            <p:cNvSpPr txBox="1">
              <a:spLocks noChangeAspect="1"/>
            </p:cNvSpPr>
            <p:nvPr/>
          </p:nvSpPr>
          <p:spPr>
            <a:xfrm flipH="1">
              <a:off x="2605126" y="1745131"/>
              <a:ext cx="3302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・</a:t>
              </a:r>
              <a:endParaRPr lang="en-US" altLang="ja-JP" dirty="0" smtClean="0"/>
            </a:p>
            <a:p>
              <a:r>
                <a:rPr kumimoji="1" lang="ja-JP" altLang="en-US" dirty="0" smtClean="0"/>
                <a:t>・</a:t>
              </a:r>
              <a:endParaRPr kumimoji="1" lang="en-US" altLang="ja-JP" dirty="0" smtClean="0"/>
            </a:p>
            <a:p>
              <a:r>
                <a:rPr lang="ja-JP" altLang="en-US" dirty="0" smtClean="0"/>
                <a:t>・</a:t>
              </a:r>
              <a:endParaRPr kumimoji="1" lang="ja-JP" altLang="en-US" dirty="0"/>
            </a:p>
          </p:txBody>
        </p:sp>
        <p:sp>
          <p:nvSpPr>
            <p:cNvPr id="21" name="テキスト ボックス 20"/>
            <p:cNvSpPr txBox="1">
              <a:spLocks noChangeAspect="1"/>
            </p:cNvSpPr>
            <p:nvPr/>
          </p:nvSpPr>
          <p:spPr>
            <a:xfrm>
              <a:off x="1868947" y="91986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22" name="テキスト ボックス 21"/>
            <p:cNvSpPr txBox="1">
              <a:spLocks noChangeAspect="1"/>
            </p:cNvSpPr>
            <p:nvPr/>
          </p:nvSpPr>
          <p:spPr>
            <a:xfrm>
              <a:off x="1868947" y="1536501"/>
              <a:ext cx="31290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25" name="テキスト ボックス 24"/>
            <p:cNvSpPr txBox="1">
              <a:spLocks noChangeAspect="1"/>
            </p:cNvSpPr>
            <p:nvPr/>
          </p:nvSpPr>
          <p:spPr>
            <a:xfrm>
              <a:off x="1846505" y="2765227"/>
              <a:ext cx="357790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N</a:t>
              </a:r>
              <a:endParaRPr kumimoji="1" lang="ja-JP" altLang="en-US" dirty="0"/>
            </a:p>
          </p:txBody>
        </p:sp>
        <p:sp>
          <p:nvSpPr>
            <p:cNvPr id="27" name="テキスト ボックス 26"/>
            <p:cNvSpPr txBox="1">
              <a:spLocks noChangeAspect="1"/>
            </p:cNvSpPr>
            <p:nvPr/>
          </p:nvSpPr>
          <p:spPr>
            <a:xfrm>
              <a:off x="9827284" y="919867"/>
              <a:ext cx="24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30" name="テキスト ボックス 29"/>
            <p:cNvSpPr txBox="1">
              <a:spLocks noChangeAspect="1"/>
            </p:cNvSpPr>
            <p:nvPr/>
          </p:nvSpPr>
          <p:spPr>
            <a:xfrm>
              <a:off x="9793972" y="1536501"/>
              <a:ext cx="24900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</a:t>
              </a:r>
              <a:endParaRPr kumimoji="1" lang="ja-JP" altLang="en-US" dirty="0"/>
            </a:p>
          </p:txBody>
        </p:sp>
        <p:grpSp>
          <p:nvGrpSpPr>
            <p:cNvPr id="33" name="図形グループ 32"/>
            <p:cNvGrpSpPr>
              <a:grpSpLocks noChangeAspect="1"/>
            </p:cNvGrpSpPr>
            <p:nvPr/>
          </p:nvGrpSpPr>
          <p:grpSpPr>
            <a:xfrm>
              <a:off x="6741764" y="1104533"/>
              <a:ext cx="3028029" cy="1845360"/>
              <a:chOff x="5781822" y="2300287"/>
              <a:chExt cx="3805090" cy="1845360"/>
            </a:xfrm>
          </p:grpSpPr>
          <p:cxnSp>
            <p:nvCxnSpPr>
              <p:cNvPr id="34" name="直線コネクタ 33"/>
              <p:cNvCxnSpPr/>
              <p:nvPr/>
            </p:nvCxnSpPr>
            <p:spPr>
              <a:xfrm flipV="1">
                <a:off x="5781822" y="2300287"/>
                <a:ext cx="815926" cy="93528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/>
              <p:cNvCxnSpPr/>
              <p:nvPr/>
            </p:nvCxnSpPr>
            <p:spPr>
              <a:xfrm>
                <a:off x="6597748" y="2300287"/>
                <a:ext cx="298275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/>
              <p:cNvCxnSpPr/>
              <p:nvPr/>
            </p:nvCxnSpPr>
            <p:spPr>
              <a:xfrm>
                <a:off x="5788230" y="3229781"/>
                <a:ext cx="815926" cy="9158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/>
              <p:cNvCxnSpPr/>
              <p:nvPr/>
            </p:nvCxnSpPr>
            <p:spPr>
              <a:xfrm>
                <a:off x="6597747" y="4145647"/>
                <a:ext cx="298275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/>
              <p:cNvCxnSpPr/>
              <p:nvPr/>
            </p:nvCxnSpPr>
            <p:spPr>
              <a:xfrm>
                <a:off x="6604156" y="2916921"/>
                <a:ext cx="298275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/>
              <p:cNvCxnSpPr/>
              <p:nvPr/>
            </p:nvCxnSpPr>
            <p:spPr>
              <a:xfrm flipV="1">
                <a:off x="5781822" y="2916921"/>
                <a:ext cx="822334" cy="3186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テキスト ボックス 40"/>
            <p:cNvSpPr txBox="1">
              <a:spLocks noChangeAspect="1"/>
            </p:cNvSpPr>
            <p:nvPr/>
          </p:nvSpPr>
          <p:spPr>
            <a:xfrm>
              <a:off x="9809423" y="2765226"/>
              <a:ext cx="28472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N</a:t>
              </a:r>
              <a:endParaRPr kumimoji="1" lang="ja-JP" altLang="en-US" dirty="0"/>
            </a:p>
          </p:txBody>
        </p:sp>
        <p:sp>
          <p:nvSpPr>
            <p:cNvPr id="42" name="テキスト ボックス 41"/>
            <p:cNvSpPr txBox="1">
              <a:spLocks noChangeAspect="1"/>
            </p:cNvSpPr>
            <p:nvPr/>
          </p:nvSpPr>
          <p:spPr>
            <a:xfrm flipH="1">
              <a:off x="8932760" y="1738872"/>
              <a:ext cx="3302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・</a:t>
              </a:r>
              <a:endParaRPr lang="en-US" altLang="ja-JP" dirty="0" smtClean="0"/>
            </a:p>
            <a:p>
              <a:r>
                <a:rPr kumimoji="1" lang="ja-JP" altLang="en-US" dirty="0" smtClean="0"/>
                <a:t>・</a:t>
              </a:r>
              <a:endParaRPr kumimoji="1" lang="en-US" altLang="ja-JP" dirty="0" smtClean="0"/>
            </a:p>
            <a:p>
              <a:r>
                <a:rPr lang="ja-JP" altLang="en-US" dirty="0" smtClean="0"/>
                <a:t>・</a:t>
              </a:r>
              <a:endParaRPr kumimoji="1" lang="ja-JP" altLang="en-US" dirty="0"/>
            </a:p>
          </p:txBody>
        </p:sp>
        <p:sp>
          <p:nvSpPr>
            <p:cNvPr id="43" name="テキスト ボックス 42"/>
            <p:cNvSpPr txBox="1">
              <a:spLocks noChangeAspect="1"/>
            </p:cNvSpPr>
            <p:nvPr/>
          </p:nvSpPr>
          <p:spPr>
            <a:xfrm flipH="1">
              <a:off x="7811704" y="1737934"/>
              <a:ext cx="3302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・</a:t>
              </a:r>
              <a:endParaRPr lang="en-US" altLang="ja-JP" dirty="0" smtClean="0"/>
            </a:p>
            <a:p>
              <a:r>
                <a:rPr kumimoji="1" lang="ja-JP" altLang="en-US" dirty="0" smtClean="0"/>
                <a:t>・</a:t>
              </a:r>
              <a:endParaRPr kumimoji="1" lang="en-US" altLang="ja-JP" dirty="0" smtClean="0"/>
            </a:p>
            <a:p>
              <a:r>
                <a:rPr lang="ja-JP" altLang="en-US" dirty="0" smtClean="0"/>
                <a:t>・</a:t>
              </a:r>
              <a:endParaRPr kumimoji="1" lang="ja-JP" altLang="en-US" dirty="0"/>
            </a:p>
          </p:txBody>
        </p:sp>
      </p:grpSp>
      <p:grpSp>
        <p:nvGrpSpPr>
          <p:cNvPr id="45" name="図形グループ 44"/>
          <p:cNvGrpSpPr/>
          <p:nvPr/>
        </p:nvGrpSpPr>
        <p:grpSpPr>
          <a:xfrm>
            <a:off x="1845496" y="4072126"/>
            <a:ext cx="6357904" cy="2520000"/>
            <a:chOff x="1854551" y="218708"/>
            <a:chExt cx="6357904" cy="3686175"/>
          </a:xfrm>
        </p:grpSpPr>
        <p:sp>
          <p:nvSpPr>
            <p:cNvPr id="46" name="正方形/長方形 45"/>
            <p:cNvSpPr>
              <a:spLocks noChangeAspect="1"/>
            </p:cNvSpPr>
            <p:nvPr/>
          </p:nvSpPr>
          <p:spPr>
            <a:xfrm>
              <a:off x="3726180" y="218708"/>
              <a:ext cx="4486275" cy="368617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7" name="直線コネクタ 46"/>
            <p:cNvCxnSpPr>
              <a:cxnSpLocks noChangeAspect="1"/>
            </p:cNvCxnSpPr>
            <p:nvPr/>
          </p:nvCxnSpPr>
          <p:spPr>
            <a:xfrm flipH="1" flipV="1">
              <a:off x="4551457" y="1104533"/>
              <a:ext cx="648612" cy="9352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>
              <a:cxnSpLocks noChangeAspect="1"/>
            </p:cNvCxnSpPr>
            <p:nvPr/>
          </p:nvCxnSpPr>
          <p:spPr>
            <a:xfrm flipH="1">
              <a:off x="2175249" y="1104533"/>
              <a:ext cx="23711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>
              <a:cxnSpLocks noChangeAspect="1"/>
            </p:cNvCxnSpPr>
            <p:nvPr/>
          </p:nvCxnSpPr>
          <p:spPr>
            <a:xfrm flipH="1">
              <a:off x="4546363" y="2034027"/>
              <a:ext cx="648612" cy="9158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>
              <a:cxnSpLocks noChangeAspect="1"/>
            </p:cNvCxnSpPr>
            <p:nvPr/>
          </p:nvCxnSpPr>
          <p:spPr>
            <a:xfrm flipH="1">
              <a:off x="2180345" y="2949893"/>
              <a:ext cx="23711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>
              <a:cxnSpLocks noChangeAspect="1"/>
            </p:cNvCxnSpPr>
            <p:nvPr/>
          </p:nvCxnSpPr>
          <p:spPr>
            <a:xfrm flipH="1">
              <a:off x="2175251" y="1721167"/>
              <a:ext cx="23711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>
              <a:cxnSpLocks noChangeAspect="1"/>
            </p:cNvCxnSpPr>
            <p:nvPr/>
          </p:nvCxnSpPr>
          <p:spPr>
            <a:xfrm flipH="1" flipV="1">
              <a:off x="4546363" y="1721167"/>
              <a:ext cx="653706" cy="3186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>
              <a:cxnSpLocks noChangeAspect="1"/>
            </p:cNvCxnSpPr>
            <p:nvPr/>
          </p:nvCxnSpPr>
          <p:spPr>
            <a:xfrm>
              <a:off x="5200069" y="2039815"/>
              <a:ext cx="287478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テキスト ボックス 53"/>
            <p:cNvSpPr txBox="1">
              <a:spLocks noChangeAspect="1"/>
            </p:cNvSpPr>
            <p:nvPr/>
          </p:nvSpPr>
          <p:spPr>
            <a:xfrm flipH="1">
              <a:off x="3781293" y="1703205"/>
              <a:ext cx="342008" cy="1350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・</a:t>
              </a:r>
              <a:endParaRPr lang="en-US" altLang="ja-JP" dirty="0" smtClean="0"/>
            </a:p>
            <a:p>
              <a:r>
                <a:rPr kumimoji="1" lang="ja-JP" altLang="en-US" dirty="0" smtClean="0"/>
                <a:t>・</a:t>
              </a:r>
              <a:endParaRPr kumimoji="1" lang="en-US" altLang="ja-JP" dirty="0" smtClean="0"/>
            </a:p>
            <a:p>
              <a:r>
                <a:rPr lang="ja-JP" altLang="en-US" dirty="0" smtClean="0"/>
                <a:t>・</a:t>
              </a:r>
              <a:endParaRPr kumimoji="1" lang="ja-JP" altLang="en-US" dirty="0"/>
            </a:p>
          </p:txBody>
        </p:sp>
        <p:sp>
          <p:nvSpPr>
            <p:cNvPr id="55" name="テキスト ボックス 54"/>
            <p:cNvSpPr txBox="1">
              <a:spLocks noChangeAspect="1"/>
            </p:cNvSpPr>
            <p:nvPr/>
          </p:nvSpPr>
          <p:spPr>
            <a:xfrm flipH="1">
              <a:off x="2592313" y="1703205"/>
              <a:ext cx="3302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・</a:t>
              </a:r>
              <a:endParaRPr lang="en-US" altLang="ja-JP" dirty="0" smtClean="0"/>
            </a:p>
            <a:p>
              <a:r>
                <a:rPr kumimoji="1" lang="ja-JP" altLang="en-US" dirty="0" smtClean="0"/>
                <a:t>・</a:t>
              </a:r>
              <a:endParaRPr kumimoji="1" lang="en-US" altLang="ja-JP" dirty="0" smtClean="0"/>
            </a:p>
            <a:p>
              <a:r>
                <a:rPr lang="ja-JP" altLang="en-US" dirty="0" smtClean="0"/>
                <a:t>・</a:t>
              </a:r>
              <a:endParaRPr kumimoji="1" lang="ja-JP" altLang="en-US" dirty="0"/>
            </a:p>
          </p:txBody>
        </p:sp>
        <p:sp>
          <p:nvSpPr>
            <p:cNvPr id="56" name="テキスト ボックス 55"/>
            <p:cNvSpPr txBox="1">
              <a:spLocks noChangeAspect="1"/>
            </p:cNvSpPr>
            <p:nvPr/>
          </p:nvSpPr>
          <p:spPr>
            <a:xfrm>
              <a:off x="1868947" y="91986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57" name="テキスト ボックス 56"/>
            <p:cNvSpPr txBox="1">
              <a:spLocks noChangeAspect="1"/>
            </p:cNvSpPr>
            <p:nvPr/>
          </p:nvSpPr>
          <p:spPr>
            <a:xfrm>
              <a:off x="1854551" y="1500646"/>
              <a:ext cx="31290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58" name="テキスト ボックス 57"/>
            <p:cNvSpPr txBox="1">
              <a:spLocks noChangeAspect="1"/>
            </p:cNvSpPr>
            <p:nvPr/>
          </p:nvSpPr>
          <p:spPr>
            <a:xfrm>
              <a:off x="1868946" y="2725714"/>
              <a:ext cx="357790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N</a:t>
              </a:r>
              <a:endParaRPr kumimoji="1" lang="ja-JP" altLang="en-US" dirty="0"/>
            </a:p>
          </p:txBody>
        </p:sp>
        <p:cxnSp>
          <p:nvCxnSpPr>
            <p:cNvPr id="59" name="直線コネクタ 58"/>
            <p:cNvCxnSpPr/>
            <p:nvPr/>
          </p:nvCxnSpPr>
          <p:spPr>
            <a:xfrm>
              <a:off x="8074855" y="218708"/>
              <a:ext cx="0" cy="3686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 flipH="1">
              <a:off x="8074855" y="351692"/>
              <a:ext cx="137600" cy="1969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 flipH="1">
              <a:off x="8074855" y="583150"/>
              <a:ext cx="137600" cy="1969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 flipH="1">
              <a:off x="8074855" y="814608"/>
              <a:ext cx="137600" cy="1969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 flipH="1">
              <a:off x="8074855" y="1045075"/>
              <a:ext cx="137600" cy="1969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 flipH="1">
              <a:off x="8074855" y="1276533"/>
              <a:ext cx="137600" cy="1969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 flipH="1">
              <a:off x="8074855" y="1507991"/>
              <a:ext cx="137600" cy="1969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 flipH="1">
              <a:off x="8074855" y="1732578"/>
              <a:ext cx="137600" cy="1969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/>
            <p:nvPr/>
          </p:nvCxnSpPr>
          <p:spPr>
            <a:xfrm flipH="1">
              <a:off x="8074855" y="1964036"/>
              <a:ext cx="137600" cy="1969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 flipH="1">
              <a:off x="8074855" y="2195494"/>
              <a:ext cx="137600" cy="1969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/>
            <p:nvPr/>
          </p:nvCxnSpPr>
          <p:spPr>
            <a:xfrm flipH="1">
              <a:off x="8074855" y="2429587"/>
              <a:ext cx="137600" cy="1969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 flipH="1">
              <a:off x="8074855" y="2661045"/>
              <a:ext cx="137600" cy="1969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 flipH="1">
              <a:off x="8074855" y="2892503"/>
              <a:ext cx="137600" cy="1969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 flipH="1">
              <a:off x="8074855" y="3132285"/>
              <a:ext cx="137600" cy="1969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 flipH="1">
              <a:off x="8074855" y="3363743"/>
              <a:ext cx="137600" cy="1969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 flipH="1">
              <a:off x="8074855" y="3595201"/>
              <a:ext cx="137600" cy="1969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テキスト ボックス 5"/>
          <p:cNvSpPr txBox="1"/>
          <p:nvPr/>
        </p:nvSpPr>
        <p:spPr>
          <a:xfrm>
            <a:off x="5521680" y="1982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透過型</a:t>
            </a:r>
            <a:endParaRPr kumimoji="1" lang="ja-JP" altLang="en-US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5521679" y="36474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反射</a:t>
            </a:r>
            <a:r>
              <a:rPr kumimoji="1" lang="ja-JP" altLang="en-US" dirty="0" smtClean="0"/>
              <a:t>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34846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02512"/>
              </p:ext>
            </p:extLst>
          </p:nvPr>
        </p:nvGraphicFramePr>
        <p:xfrm>
          <a:off x="2032000" y="719666"/>
          <a:ext cx="5400000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/>
                <a:gridCol w="1800000"/>
                <a:gridCol w="1800000"/>
              </a:tblGrid>
              <a:tr h="18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3249638" y="1955410"/>
            <a:ext cx="562707" cy="5627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059464" y="3753859"/>
            <a:ext cx="562707" cy="5627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249637" y="3756184"/>
            <a:ext cx="562707" cy="5627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029983" y="1955409"/>
            <a:ext cx="562707" cy="5627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03793" y="194123"/>
            <a:ext cx="41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A</a:t>
            </a:r>
            <a:endParaRPr kumimoji="1" lang="ja-JP" altLang="en-US" sz="2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621811" y="4054956"/>
            <a:ext cx="42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C</a:t>
            </a:r>
            <a:endParaRPr kumimoji="1" lang="ja-JP" altLang="en-US" sz="28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21811" y="2236762"/>
            <a:ext cx="41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A</a:t>
            </a:r>
            <a:endParaRPr kumimoji="1" lang="ja-JP" altLang="en-US" sz="28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461745" y="194123"/>
            <a:ext cx="42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C</a:t>
            </a:r>
            <a:endParaRPr kumimoji="1"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74452" y="1105544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cell</a:t>
            </a:r>
            <a:endParaRPr kumimoji="1" lang="ja-JP" altLang="en-US" sz="2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449102" y="20738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switch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67936" y="205209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ON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13434" y="387029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OFF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096065" y="385054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ON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023262" y="205209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OFF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80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02512"/>
              </p:ext>
            </p:extLst>
          </p:nvPr>
        </p:nvGraphicFramePr>
        <p:xfrm>
          <a:off x="2032000" y="719666"/>
          <a:ext cx="5400000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/>
                <a:gridCol w="1800000"/>
                <a:gridCol w="1800000"/>
              </a:tblGrid>
              <a:tr h="18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3249638" y="1955410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059464" y="3753859"/>
            <a:ext cx="562707" cy="5627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249637" y="3756184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029983" y="1955409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1685925" y="723885"/>
            <a:ext cx="3460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235161" y="535000"/>
                <a:ext cx="4507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charset="0"/>
                            </a:rPr>
                            <m:t>𝑙𝑠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161" y="535000"/>
                <a:ext cx="45076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3514" r="-4054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/>
          <p:cNvCxnSpPr/>
          <p:nvPr/>
        </p:nvCxnSpPr>
        <p:spPr>
          <a:xfrm>
            <a:off x="2130908" y="866759"/>
            <a:ext cx="1598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2130908" y="866760"/>
            <a:ext cx="1598910" cy="159891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2130908" y="866759"/>
            <a:ext cx="0" cy="159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3940735" y="866758"/>
            <a:ext cx="15989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3940735" y="866759"/>
            <a:ext cx="1598910" cy="159891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3940735" y="866758"/>
            <a:ext cx="0" cy="15989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5750562" y="866758"/>
            <a:ext cx="0" cy="159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2130908" y="2667533"/>
            <a:ext cx="15989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2130908" y="2667534"/>
            <a:ext cx="1598910" cy="159891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2130908" y="2667533"/>
            <a:ext cx="0" cy="15989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3945623" y="2667533"/>
            <a:ext cx="1598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3945623" y="2667534"/>
            <a:ext cx="1598910" cy="1598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3945623" y="2667533"/>
            <a:ext cx="0" cy="159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2130908" y="4419822"/>
            <a:ext cx="1598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5750562" y="4425087"/>
            <a:ext cx="1598910" cy="1598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5750562" y="2667533"/>
            <a:ext cx="0" cy="159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3993780" y="4420044"/>
            <a:ext cx="1598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0725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02512"/>
              </p:ext>
            </p:extLst>
          </p:nvPr>
        </p:nvGraphicFramePr>
        <p:xfrm>
          <a:off x="2032000" y="719666"/>
          <a:ext cx="5400000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/>
                <a:gridCol w="1800000"/>
                <a:gridCol w="1800000"/>
              </a:tblGrid>
              <a:tr h="18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3249638" y="1955410"/>
            <a:ext cx="562707" cy="5627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059464" y="3753859"/>
            <a:ext cx="562707" cy="5627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249637" y="3756184"/>
            <a:ext cx="562707" cy="5627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029983" y="1955409"/>
            <a:ext cx="562707" cy="5627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03793" y="194123"/>
            <a:ext cx="41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A</a:t>
            </a:r>
            <a:endParaRPr kumimoji="1" lang="ja-JP" altLang="en-US" sz="2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621811" y="4054956"/>
            <a:ext cx="445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G</a:t>
            </a:r>
            <a:endParaRPr kumimoji="1" lang="ja-JP" altLang="en-US" sz="28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21811" y="2236762"/>
            <a:ext cx="41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A</a:t>
            </a:r>
            <a:endParaRPr kumimoji="1" lang="ja-JP" altLang="en-US" sz="28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461745" y="194123"/>
            <a:ext cx="42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C</a:t>
            </a:r>
            <a:endParaRPr kumimoji="1" lang="ja-JP" altLang="en-US" sz="28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13434" y="387029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OFF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036896" y="385054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OFF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036896" y="205209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OFF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67936" y="205209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ON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74452" y="1105544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cell</a:t>
            </a:r>
            <a:endParaRPr kumimoji="1" lang="ja-JP" altLang="en-US" sz="2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449102" y="20738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switch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96016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02512"/>
              </p:ext>
            </p:extLst>
          </p:nvPr>
        </p:nvGraphicFramePr>
        <p:xfrm>
          <a:off x="2032000" y="719666"/>
          <a:ext cx="5400000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/>
                <a:gridCol w="1800000"/>
                <a:gridCol w="1800000"/>
              </a:tblGrid>
              <a:tr h="18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3249638" y="1955410"/>
            <a:ext cx="562707" cy="5627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059464" y="3753859"/>
            <a:ext cx="562707" cy="5627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249637" y="3756184"/>
            <a:ext cx="562707" cy="5627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029983" y="1955409"/>
            <a:ext cx="562707" cy="5627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03793" y="194123"/>
            <a:ext cx="41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A</a:t>
            </a:r>
            <a:endParaRPr kumimoji="1" lang="ja-JP" altLang="en-US" sz="2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621811" y="4054956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T</a:t>
            </a:r>
            <a:endParaRPr kumimoji="1" lang="ja-JP" altLang="en-US" sz="28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21811" y="2236762"/>
            <a:ext cx="445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G</a:t>
            </a:r>
            <a:endParaRPr kumimoji="1" lang="ja-JP" altLang="en-US" sz="28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461745" y="194123"/>
            <a:ext cx="42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C</a:t>
            </a:r>
            <a:endParaRPr kumimoji="1" lang="ja-JP" altLang="en-US" sz="28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13434" y="387029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OFF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25316" y="205325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OFF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023262" y="205209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OFF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040810" y="387029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OFF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74452" y="1105544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cell</a:t>
            </a:r>
            <a:endParaRPr kumimoji="1" lang="ja-JP" altLang="en-US" sz="2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449102" y="20738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switch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15111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02512"/>
              </p:ext>
            </p:extLst>
          </p:nvPr>
        </p:nvGraphicFramePr>
        <p:xfrm>
          <a:off x="2032000" y="719666"/>
          <a:ext cx="5400000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/>
                <a:gridCol w="1800000"/>
                <a:gridCol w="1800000"/>
              </a:tblGrid>
              <a:tr h="18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3249638" y="1955410"/>
            <a:ext cx="562707" cy="5627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059464" y="3753859"/>
            <a:ext cx="562707" cy="5627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249637" y="3756184"/>
            <a:ext cx="562707" cy="5627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029983" y="1955409"/>
            <a:ext cx="562707" cy="5627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74452" y="1105544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cell</a:t>
            </a:r>
            <a:endParaRPr kumimoji="1" lang="ja-JP" altLang="en-US" sz="2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449102" y="20738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switch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87158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02512"/>
              </p:ext>
            </p:extLst>
          </p:nvPr>
        </p:nvGraphicFramePr>
        <p:xfrm>
          <a:off x="2032000" y="719666"/>
          <a:ext cx="5400000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/>
                <a:gridCol w="1800000"/>
                <a:gridCol w="1800000"/>
              </a:tblGrid>
              <a:tr h="18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3249638" y="1955410"/>
            <a:ext cx="562707" cy="5627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059464" y="3753859"/>
            <a:ext cx="562707" cy="5627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249637" y="3756184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029983" y="1955409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74452" y="1105544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cell</a:t>
            </a:r>
            <a:endParaRPr kumimoji="1" lang="ja-JP" altLang="en-US" sz="2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449102" y="20738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switch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66888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02512"/>
              </p:ext>
            </p:extLst>
          </p:nvPr>
        </p:nvGraphicFramePr>
        <p:xfrm>
          <a:off x="2032000" y="719666"/>
          <a:ext cx="5400000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/>
                <a:gridCol w="1800000"/>
                <a:gridCol w="1800000"/>
              </a:tblGrid>
              <a:tr h="18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3249638" y="1955410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059464" y="3753859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249637" y="3756184"/>
            <a:ext cx="562707" cy="5627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029983" y="1955409"/>
            <a:ext cx="562707" cy="5627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74452" y="1105544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cell</a:t>
            </a:r>
            <a:endParaRPr kumimoji="1" lang="ja-JP" altLang="en-US" sz="2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449102" y="20738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switch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3930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02512"/>
              </p:ext>
            </p:extLst>
          </p:nvPr>
        </p:nvGraphicFramePr>
        <p:xfrm>
          <a:off x="2032000" y="719666"/>
          <a:ext cx="5400000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/>
                <a:gridCol w="1800000"/>
                <a:gridCol w="1800000"/>
              </a:tblGrid>
              <a:tr h="18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3249638" y="1955410"/>
            <a:ext cx="562707" cy="5627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059464" y="3753859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249637" y="3756184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029983" y="1955409"/>
            <a:ext cx="562707" cy="5627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74452" y="1105544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cell</a:t>
            </a:r>
            <a:endParaRPr kumimoji="1" lang="ja-JP" altLang="en-US" sz="2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449102" y="20738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switch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23898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02512"/>
              </p:ext>
            </p:extLst>
          </p:nvPr>
        </p:nvGraphicFramePr>
        <p:xfrm>
          <a:off x="2032000" y="719666"/>
          <a:ext cx="5400000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/>
                <a:gridCol w="1800000"/>
                <a:gridCol w="1800000"/>
              </a:tblGrid>
              <a:tr h="18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3249638" y="1955410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059464" y="3753859"/>
            <a:ext cx="562707" cy="5627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249637" y="3756184"/>
            <a:ext cx="562707" cy="5627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029983" y="1955409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74452" y="1105544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cell</a:t>
            </a:r>
            <a:endParaRPr kumimoji="1" lang="ja-JP" altLang="en-US" sz="2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449102" y="20738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switch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55476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02512"/>
              </p:ext>
            </p:extLst>
          </p:nvPr>
        </p:nvGraphicFramePr>
        <p:xfrm>
          <a:off x="2032000" y="719666"/>
          <a:ext cx="5400000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/>
                <a:gridCol w="1800000"/>
                <a:gridCol w="1800000"/>
              </a:tblGrid>
              <a:tr h="18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3249638" y="1955410"/>
            <a:ext cx="562707" cy="5627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059464" y="3753859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249637" y="3756184"/>
            <a:ext cx="562707" cy="5627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029983" y="1955409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74452" y="1105544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cell</a:t>
            </a:r>
            <a:endParaRPr kumimoji="1" lang="ja-JP" altLang="en-US" sz="2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449102" y="20738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switch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55871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02512"/>
              </p:ext>
            </p:extLst>
          </p:nvPr>
        </p:nvGraphicFramePr>
        <p:xfrm>
          <a:off x="2032000" y="719666"/>
          <a:ext cx="5400000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/>
                <a:gridCol w="1800000"/>
                <a:gridCol w="1800000"/>
              </a:tblGrid>
              <a:tr h="18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3249638" y="1955410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059464" y="3753859"/>
            <a:ext cx="562707" cy="5627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249637" y="3756184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029983" y="1955409"/>
            <a:ext cx="562707" cy="5627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74452" y="1105544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cell</a:t>
            </a:r>
            <a:endParaRPr kumimoji="1" lang="ja-JP" altLang="en-US" sz="2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449102" y="20738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switch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41650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02512"/>
              </p:ext>
            </p:extLst>
          </p:nvPr>
        </p:nvGraphicFramePr>
        <p:xfrm>
          <a:off x="2032000" y="719666"/>
          <a:ext cx="5400000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/>
                <a:gridCol w="1800000"/>
                <a:gridCol w="1800000"/>
              </a:tblGrid>
              <a:tr h="18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3249638" y="1955410"/>
            <a:ext cx="562707" cy="5627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059464" y="3753859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249637" y="3756184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029983" y="1955409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74452" y="1105544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cell</a:t>
            </a:r>
            <a:endParaRPr kumimoji="1" lang="ja-JP" altLang="en-US" sz="2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449102" y="20738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switch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3774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02512"/>
              </p:ext>
            </p:extLst>
          </p:nvPr>
        </p:nvGraphicFramePr>
        <p:xfrm>
          <a:off x="2032000" y="719666"/>
          <a:ext cx="5400000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/>
                <a:gridCol w="1800000"/>
                <a:gridCol w="1800000"/>
              </a:tblGrid>
              <a:tr h="18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3249638" y="1955410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059464" y="3753859"/>
            <a:ext cx="562707" cy="5627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249637" y="3756184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029983" y="1955409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1685925" y="723885"/>
            <a:ext cx="3460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235161" y="535000"/>
                <a:ext cx="4507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charset="0"/>
                            </a:rPr>
                            <m:t>𝑙𝑠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161" y="535000"/>
                <a:ext cx="45076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3514" r="-4054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/>
          <p:cNvCxnSpPr/>
          <p:nvPr/>
        </p:nvCxnSpPr>
        <p:spPr>
          <a:xfrm>
            <a:off x="2130908" y="866759"/>
            <a:ext cx="1598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2130908" y="866760"/>
            <a:ext cx="1598910" cy="159891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2130908" y="866759"/>
            <a:ext cx="0" cy="159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3940735" y="866758"/>
            <a:ext cx="1598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3940735" y="866759"/>
            <a:ext cx="1598910" cy="159891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3940735" y="866758"/>
            <a:ext cx="0" cy="159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5750562" y="866758"/>
            <a:ext cx="0" cy="15989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2130908" y="2667533"/>
            <a:ext cx="1598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2130908" y="2667534"/>
            <a:ext cx="1598910" cy="159891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2130908" y="2667533"/>
            <a:ext cx="0" cy="159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3945623" y="2667533"/>
            <a:ext cx="15989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3945623" y="2667534"/>
            <a:ext cx="1598910" cy="1598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3945623" y="2667533"/>
            <a:ext cx="0" cy="15989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2130908" y="4419822"/>
            <a:ext cx="15989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5750562" y="4425087"/>
            <a:ext cx="1598910" cy="1598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5750562" y="2667533"/>
            <a:ext cx="0" cy="159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3993780" y="4420044"/>
            <a:ext cx="1598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8184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02512"/>
              </p:ext>
            </p:extLst>
          </p:nvPr>
        </p:nvGraphicFramePr>
        <p:xfrm>
          <a:off x="2032000" y="719666"/>
          <a:ext cx="5400000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/>
                <a:gridCol w="1800000"/>
                <a:gridCol w="1800000"/>
              </a:tblGrid>
              <a:tr h="18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3249638" y="1955410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059464" y="3753859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249637" y="3756184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029983" y="1955409"/>
            <a:ext cx="562707" cy="5627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74452" y="1105544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cell</a:t>
            </a:r>
            <a:endParaRPr kumimoji="1" lang="ja-JP" altLang="en-US" sz="2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449102" y="20738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switch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02593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02512"/>
              </p:ext>
            </p:extLst>
          </p:nvPr>
        </p:nvGraphicFramePr>
        <p:xfrm>
          <a:off x="2032000" y="719666"/>
          <a:ext cx="5400000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/>
                <a:gridCol w="1800000"/>
                <a:gridCol w="1800000"/>
              </a:tblGrid>
              <a:tr h="18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3249638" y="1955410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059464" y="3753859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249637" y="3756184"/>
            <a:ext cx="562707" cy="5627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029983" y="1955409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74452" y="1105544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cell</a:t>
            </a:r>
            <a:endParaRPr kumimoji="1" lang="ja-JP" altLang="en-US" sz="2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449102" y="20738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switch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81960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02512"/>
              </p:ext>
            </p:extLst>
          </p:nvPr>
        </p:nvGraphicFramePr>
        <p:xfrm>
          <a:off x="2032000" y="719666"/>
          <a:ext cx="5400000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/>
                <a:gridCol w="1800000"/>
                <a:gridCol w="1800000"/>
              </a:tblGrid>
              <a:tr h="18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3249638" y="1955410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059464" y="3753859"/>
            <a:ext cx="562707" cy="5627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249637" y="3756184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029983" y="1955409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74452" y="1105544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cell</a:t>
            </a:r>
            <a:endParaRPr kumimoji="1" lang="ja-JP" altLang="en-US" sz="2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449102" y="20738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switch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4547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02512"/>
              </p:ext>
            </p:extLst>
          </p:nvPr>
        </p:nvGraphicFramePr>
        <p:xfrm>
          <a:off x="2032000" y="719666"/>
          <a:ext cx="5400000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/>
                <a:gridCol w="1800000"/>
                <a:gridCol w="1800000"/>
              </a:tblGrid>
              <a:tr h="18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3249638" y="1955410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059464" y="3753859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249637" y="3756184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029983" y="1955409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74452" y="1105544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cell</a:t>
            </a:r>
            <a:endParaRPr kumimoji="1" lang="ja-JP" altLang="en-US" sz="2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449102" y="20738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switch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3191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02512"/>
              </p:ext>
            </p:extLst>
          </p:nvPr>
        </p:nvGraphicFramePr>
        <p:xfrm>
          <a:off x="2032000" y="719666"/>
          <a:ext cx="5400000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/>
                <a:gridCol w="1800000"/>
                <a:gridCol w="1800000"/>
              </a:tblGrid>
              <a:tr h="18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3249638" y="1955410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059464" y="3753859"/>
            <a:ext cx="562707" cy="5627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249637" y="3756184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029983" y="1955409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1685925" y="723885"/>
            <a:ext cx="3460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235161" y="535000"/>
                <a:ext cx="4507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charset="0"/>
                            </a:rPr>
                            <m:t>𝑙𝑠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161" y="535000"/>
                <a:ext cx="45076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3514" r="-4054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/>
          <p:cNvCxnSpPr/>
          <p:nvPr/>
        </p:nvCxnSpPr>
        <p:spPr>
          <a:xfrm>
            <a:off x="2130908" y="866759"/>
            <a:ext cx="1598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2130908" y="866760"/>
            <a:ext cx="1598910" cy="159891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2130908" y="866759"/>
            <a:ext cx="0" cy="159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3940735" y="866758"/>
            <a:ext cx="1598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3940735" y="866759"/>
            <a:ext cx="1598910" cy="159891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3940735" y="866758"/>
            <a:ext cx="0" cy="159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5750562" y="866758"/>
            <a:ext cx="0" cy="159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2130908" y="2667533"/>
            <a:ext cx="1598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2130908" y="2667534"/>
            <a:ext cx="1598910" cy="159891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2130908" y="2667533"/>
            <a:ext cx="0" cy="159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3945623" y="2667533"/>
            <a:ext cx="1598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3945623" y="2667534"/>
            <a:ext cx="1598910" cy="1598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3945623" y="2667533"/>
            <a:ext cx="0" cy="159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2130908" y="4419822"/>
            <a:ext cx="1598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5750562" y="4425087"/>
            <a:ext cx="1598910" cy="1598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5750562" y="2667533"/>
            <a:ext cx="0" cy="15989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3993780" y="4420044"/>
            <a:ext cx="15989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18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02512"/>
              </p:ext>
            </p:extLst>
          </p:nvPr>
        </p:nvGraphicFramePr>
        <p:xfrm>
          <a:off x="2032000" y="719666"/>
          <a:ext cx="5400000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/>
                <a:gridCol w="1800000"/>
                <a:gridCol w="1800000"/>
              </a:tblGrid>
              <a:tr h="18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3249638" y="1955410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059464" y="3753859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249637" y="3756184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029983" y="1955409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1685925" y="723885"/>
            <a:ext cx="3460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235161" y="535000"/>
                <a:ext cx="4507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charset="0"/>
                            </a:rPr>
                            <m:t>𝑙𝑠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161" y="535000"/>
                <a:ext cx="45076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3514" r="-4054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/>
          <p:cNvCxnSpPr/>
          <p:nvPr/>
        </p:nvCxnSpPr>
        <p:spPr>
          <a:xfrm>
            <a:off x="2130908" y="866759"/>
            <a:ext cx="15989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2130908" y="866760"/>
            <a:ext cx="1598910" cy="159891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2130908" y="866759"/>
            <a:ext cx="0" cy="15989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3940735" y="866758"/>
            <a:ext cx="1598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3940735" y="866759"/>
            <a:ext cx="1598910" cy="159891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3940735" y="866758"/>
            <a:ext cx="0" cy="159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>
            <a:off x="5750562" y="866758"/>
            <a:ext cx="0" cy="159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2130908" y="2667533"/>
            <a:ext cx="1598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2130908" y="2667534"/>
            <a:ext cx="1598910" cy="159891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2130908" y="2667533"/>
            <a:ext cx="0" cy="159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3945623" y="2667533"/>
            <a:ext cx="1598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>
            <a:off x="3945623" y="2667534"/>
            <a:ext cx="1598910" cy="159891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3945623" y="2667533"/>
            <a:ext cx="0" cy="159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2130908" y="4419822"/>
            <a:ext cx="1598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5750562" y="4425087"/>
            <a:ext cx="1598910" cy="1598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5750562" y="2667533"/>
            <a:ext cx="0" cy="159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3993780" y="4420044"/>
            <a:ext cx="1598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556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02512"/>
              </p:ext>
            </p:extLst>
          </p:nvPr>
        </p:nvGraphicFramePr>
        <p:xfrm>
          <a:off x="2032000" y="719666"/>
          <a:ext cx="5400000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/>
                <a:gridCol w="1800000"/>
                <a:gridCol w="1800000"/>
              </a:tblGrid>
              <a:tr h="18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3249638" y="1955410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059464" y="3753859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249637" y="3756184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029983" y="1955409"/>
            <a:ext cx="562707" cy="562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1685925" y="723885"/>
            <a:ext cx="3460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235161" y="535000"/>
                <a:ext cx="4507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charset="0"/>
                            </a:rPr>
                            <m:t>𝑙𝑠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161" y="535000"/>
                <a:ext cx="45076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3514" r="-4054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/>
          <p:cNvCxnSpPr/>
          <p:nvPr/>
        </p:nvCxnSpPr>
        <p:spPr>
          <a:xfrm>
            <a:off x="2130908" y="866759"/>
            <a:ext cx="1598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2130908" y="866760"/>
            <a:ext cx="1598910" cy="159891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2130908" y="866759"/>
            <a:ext cx="0" cy="159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3940735" y="866758"/>
            <a:ext cx="15989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3940735" y="866759"/>
            <a:ext cx="1598910" cy="159891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3940735" y="866758"/>
            <a:ext cx="0" cy="15989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>
            <a:off x="5750562" y="866758"/>
            <a:ext cx="0" cy="159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2130908" y="2667533"/>
            <a:ext cx="15989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2130908" y="2667534"/>
            <a:ext cx="1598910" cy="159891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2130908" y="2667533"/>
            <a:ext cx="0" cy="15989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3945623" y="2667533"/>
            <a:ext cx="1598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>
            <a:off x="3945623" y="2667534"/>
            <a:ext cx="1598910" cy="159891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3945623" y="2667533"/>
            <a:ext cx="0" cy="159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2130908" y="4419822"/>
            <a:ext cx="1598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5750562" y="4425087"/>
            <a:ext cx="1598910" cy="1598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5750562" y="2667533"/>
            <a:ext cx="0" cy="159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3993780" y="4420044"/>
            <a:ext cx="1598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53289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4766</TotalTime>
  <Words>1061</Words>
  <Application>Microsoft Macintosh PowerPoint</Application>
  <PresentationFormat>ワイド画面</PresentationFormat>
  <Paragraphs>851</Paragraphs>
  <Slides>63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63</vt:i4>
      </vt:variant>
    </vt:vector>
  </HeadingPairs>
  <TitlesOfParts>
    <vt:vector size="70" baseType="lpstr">
      <vt:lpstr>Cambria Math</vt:lpstr>
      <vt:lpstr>HGSoeiKakugothicUB</vt:lpstr>
      <vt:lpstr>Mangal</vt:lpstr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Microsoft Office ユーザー</dc:creator>
  <cp:keywords/>
  <dc:description/>
  <cp:lastModifiedBy>Microsoft Office ユーザー</cp:lastModifiedBy>
  <cp:revision>80</cp:revision>
  <cp:lastPrinted>2018-02-14T16:08:45Z</cp:lastPrinted>
  <dcterms:created xsi:type="dcterms:W3CDTF">2017-12-22T03:05:58Z</dcterms:created>
  <dcterms:modified xsi:type="dcterms:W3CDTF">2018-02-19T08:27:33Z</dcterms:modified>
  <cp:category/>
</cp:coreProperties>
</file>