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6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39434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E-Commerce Customer Behavior &amp; Sales Analysis Project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471237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will explore the insights gained from an analysis of customer behavior and sales data in an e-commerce platform.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71023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71785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693331"/>
            <a:ext cx="282071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Arindam Adhikari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D508EE-2560-0103-7E4D-9C891AA46C2D}"/>
              </a:ext>
            </a:extLst>
          </p:cNvPr>
          <p:cNvSpPr txBox="1"/>
          <p:nvPr/>
        </p:nvSpPr>
        <p:spPr>
          <a:xfrm>
            <a:off x="7404410" y="1545547"/>
            <a:ext cx="73152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ANALYSIS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800" b="1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Smartphone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sz="1800" b="1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Smartwatch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are the two most popular product categories of selling,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showing that people done their payment from “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PayPal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 and “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Credit Card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  the most.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6F35D-B975-5232-4384-24FCFEE81E71}"/>
              </a:ext>
            </a:extLst>
          </p:cNvPr>
          <p:cNvSpPr txBox="1"/>
          <p:nvPr/>
        </p:nvSpPr>
        <p:spPr>
          <a:xfrm>
            <a:off x="7404410" y="3686575"/>
            <a:ext cx="7359804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INSIGHT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2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Segment-Wise Performance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Smartphone is the top buying segment in this sale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US" sz="2000" b="1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Sales Trends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Credit Card is the emerging payment method in the upcoming day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2000" b="1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Opportunities for Growth: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Laptops and credit cards are emerging as the most profitable product and payment method, respectively, in the coming days.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7C8BE-44FE-0BD6-3264-CA046B7B7324}"/>
              </a:ext>
            </a:extLst>
          </p:cNvPr>
          <p:cNvSpPr txBox="1"/>
          <p:nvPr/>
        </p:nvSpPr>
        <p:spPr>
          <a:xfrm>
            <a:off x="501806" y="3943067"/>
            <a:ext cx="73821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</a:t>
            </a:r>
            <a:endParaRPr lang="en-IN" sz="3600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2A88B2-A841-C10F-87E8-3F05AEAC1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937" y="580974"/>
            <a:ext cx="4631473" cy="764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73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2460"/>
            <a:ext cx="667166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Platform &amp; Tools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749754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Jupyter Notebook: Used for data analysis and visualization. Allows interactive code execution, making it ideal for exploring datasets and generating insights.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332928" y="3749754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MySQL: A powerful relational database management system, employed to store and manage the cleaned data effectively.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872067" y="3749754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Excel: Utilized for data manipulation and creation of informative charts and graphs to visually represent key findings.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23C5EA-CEE6-8EDB-CADC-31DF90A6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380" y="1965876"/>
            <a:ext cx="1319548" cy="15295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701D3D-5CB4-8934-F150-11A143384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523" y="1763020"/>
            <a:ext cx="2981325" cy="1533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1D8B05-0008-68F5-9F02-7AB723B02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067" y="1965876"/>
            <a:ext cx="3049859" cy="1524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94151" y="584824"/>
            <a:ext cx="795456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Ingestion &amp; Preparation</a:t>
            </a:r>
            <a:endParaRPr lang="en-US" sz="46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81300-6C23-9859-09B1-4084FA89A8B4}"/>
              </a:ext>
            </a:extLst>
          </p:cNvPr>
          <p:cNvSpPr txBox="1"/>
          <p:nvPr/>
        </p:nvSpPr>
        <p:spPr>
          <a:xfrm>
            <a:off x="769434" y="2170797"/>
            <a:ext cx="6378498" cy="11387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ts val="2950"/>
              </a:lnSpc>
              <a:buNone/>
            </a:pPr>
            <a:r>
              <a:rPr lang="en-US" dirty="0"/>
              <a:t>import pandas as pd</a:t>
            </a:r>
          </a:p>
          <a:p>
            <a:pPr marL="0" indent="0">
              <a:lnSpc>
                <a:spcPts val="2950"/>
              </a:lnSpc>
              <a:buNone/>
            </a:pPr>
            <a:r>
              <a:rPr lang="en-US" dirty="0"/>
              <a:t>import numpy as np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BE6D9-690F-8814-FE52-DF2E3FBB3A08}"/>
              </a:ext>
            </a:extLst>
          </p:cNvPr>
          <p:cNvSpPr txBox="1"/>
          <p:nvPr/>
        </p:nvSpPr>
        <p:spPr>
          <a:xfrm>
            <a:off x="8681449" y="1432133"/>
            <a:ext cx="4488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Load data from a CSV file:</a:t>
            </a:r>
            <a:endParaRPr lang="en-US" sz="2400" b="1" i="1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515ED-C17C-4B97-9351-3911E21FBB3E}"/>
              </a:ext>
            </a:extLst>
          </p:cNvPr>
          <p:cNvSpPr txBox="1"/>
          <p:nvPr/>
        </p:nvSpPr>
        <p:spPr>
          <a:xfrm>
            <a:off x="1157673" y="1352904"/>
            <a:ext cx="554215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i="1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Import necessary libraries:</a:t>
            </a:r>
            <a:endParaRPr lang="en-US" sz="2400" b="1" i="1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F01BE-5740-D816-79FB-AC70744079C3}"/>
              </a:ext>
            </a:extLst>
          </p:cNvPr>
          <p:cNvSpPr txBox="1"/>
          <p:nvPr/>
        </p:nvSpPr>
        <p:spPr>
          <a:xfrm>
            <a:off x="8196149" y="2170797"/>
            <a:ext cx="580978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= pd.read_csv(</a:t>
            </a:r>
            <a:r>
              <a:rPr lang="en-US" dirty="0" err="1"/>
              <a:t>r'C</a:t>
            </a:r>
            <a:r>
              <a:rPr lang="en-US" dirty="0"/>
              <a:t>:\Downloads\sale.csv')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04ABB8-2A51-D29B-EE1D-A51215595139}"/>
              </a:ext>
            </a:extLst>
          </p:cNvPr>
          <p:cNvSpPr txBox="1"/>
          <p:nvPr/>
        </p:nvSpPr>
        <p:spPr>
          <a:xfrm>
            <a:off x="5812063" y="5725943"/>
            <a:ext cx="5738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Change date type</a:t>
            </a:r>
            <a:endParaRPr lang="en-IN" sz="2800" b="1" i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E99DD7-52FD-49CD-1372-44073885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923" y="3135674"/>
            <a:ext cx="5115639" cy="49441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2BC299-A0F2-A01B-47B4-EAFAE02DF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16" y="3468029"/>
            <a:ext cx="4260301" cy="47615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4271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MySQL Integration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93120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Importing Cleaned Data: Transferring the preprocessed data from the Pandas DataFrame into the MySQL database for efficient querying and analysis.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3931206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Analysis: Leveraging the power of SQL to extract, transform, and load data from the MySQL database, enabling in-depth analysis of customer behavior and sales trends.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2278" y="576704"/>
            <a:ext cx="727769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Order Fulfillment Analysis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1198770" y="1494641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Cancellations vs. Completed Orders: Analyzing the rate of order cancellations compared to completed orders. This helps identify potential areas for improvement in the order fulfillment process.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BA30B-0E5C-D1B0-DCED-22106430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67" y="3119929"/>
            <a:ext cx="6267465" cy="3062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A74D78-D164-EDA3-728B-AC5FB1BBB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098" y="6406606"/>
            <a:ext cx="2553056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D62F2-3B9E-8520-4C51-944E529FF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659" y="3326727"/>
            <a:ext cx="5484276" cy="30798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6A9E50-C67D-1FD1-5B88-564ECB2CA92E}"/>
              </a:ext>
            </a:extLst>
          </p:cNvPr>
          <p:cNvSpPr txBox="1"/>
          <p:nvPr/>
        </p:nvSpPr>
        <p:spPr>
          <a:xfrm>
            <a:off x="9428702" y="6660116"/>
            <a:ext cx="384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visualized by excel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57072"/>
            <a:ext cx="859035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Segment-Specific Sales Leaders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1172932" y="159150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Top 5 Products per Market Segment: Identifying the best-selling products within different market segments, such as electronics goods.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EE7A3-6B78-87B6-E1FF-2CD5AE288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066" y="1904290"/>
            <a:ext cx="5136378" cy="708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28A591-BA2F-2874-3C6E-0A498B6CA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87" y="2815047"/>
            <a:ext cx="11282981" cy="1840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898E3A-DA3D-549C-A374-96F6D940E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179" y="4890724"/>
            <a:ext cx="4764681" cy="256295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D781CF-C7C2-A961-47B7-3FB859F1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3936769"/>
            <a:ext cx="6678499" cy="404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04C5DD9-50DD-89F2-B929-EE69512BA75F}"/>
              </a:ext>
            </a:extLst>
          </p:cNvPr>
          <p:cNvSpPr/>
          <p:nvPr/>
        </p:nvSpPr>
        <p:spPr>
          <a:xfrm>
            <a:off x="916454" y="732821"/>
            <a:ext cx="82386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i="1" dirty="0"/>
              <a:t>Top 10 customer with highest buy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F282C-E992-02ED-34B0-2992FD81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90" y="1477082"/>
            <a:ext cx="8892903" cy="2994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BEB605-3952-10AF-85A1-89B15B3D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159" y="4755661"/>
            <a:ext cx="7855840" cy="34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0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979" y="873806"/>
            <a:ext cx="827782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Payment Method Performance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1150629" y="204182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Revenue Breakdown by Payment Gateway: Analyzing the revenue generated through different payment methods, such as credit cards, debit cards, or mobile wallets.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1D050-ACBE-7536-CBB2-A55ED329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14" y="4523418"/>
            <a:ext cx="6268325" cy="1400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5AD33D-6B8B-D2EA-E4F5-DC3F4B83A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919" y="4523418"/>
            <a:ext cx="6927481" cy="31363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1127" y="903121"/>
            <a:ext cx="756701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/>
              <a:t>Total revenue generated</a:t>
            </a:r>
          </a:p>
        </p:txBody>
      </p:sp>
      <p:sp>
        <p:nvSpPr>
          <p:cNvPr id="3" name="Text 1"/>
          <p:cNvSpPr/>
          <p:nvPr/>
        </p:nvSpPr>
        <p:spPr>
          <a:xfrm>
            <a:off x="899774" y="189731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High-Growth Segments: Analyzing the sales growth of different market segments over time, identifying areas with significant potential.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FADE0-9206-DAA6-BEF4-D16F0186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18" y="3540241"/>
            <a:ext cx="12165123" cy="2219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EA966-25BA-B445-F561-3B2CFFEDD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74" y="6009810"/>
            <a:ext cx="11344940" cy="20128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420</Words>
  <Application>Microsoft Office PowerPoint</Application>
  <PresentationFormat>Custom</PresentationFormat>
  <Paragraphs>47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Source Sans Pro</vt:lpstr>
      <vt:lpstr>Calibri</vt:lpstr>
      <vt:lpstr>Inter Bold</vt:lpstr>
      <vt:lpstr>Inter</vt:lpstr>
      <vt:lpstr>Roboto</vt:lpstr>
      <vt:lpstr>Arial</vt:lpstr>
      <vt:lpstr>Petrona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Arindam Adhikari</cp:lastModifiedBy>
  <cp:revision>2</cp:revision>
  <dcterms:created xsi:type="dcterms:W3CDTF">2025-02-21T12:46:37Z</dcterms:created>
  <dcterms:modified xsi:type="dcterms:W3CDTF">2025-02-21T13:49:40Z</dcterms:modified>
</cp:coreProperties>
</file>