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Secular One"/>
      <p:regular r:id="rId29"/>
    </p:embeddedFont>
    <p:embeddedFont>
      <p:font typeface="Bebas Neue"/>
      <p:regular r:id="rId30"/>
    </p:embeddedFont>
    <p:embeddedFont>
      <p:font typeface="Barlow"/>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W7Hy+eyY8OCjRErHoYYRCkCPs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4030EA-1BCB-4451-9D07-93B205CF4898}">
  <a:tblStyle styleId="{CC4030EA-1BCB-4451-9D07-93B205CF48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ecular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regular.fntdata"/><Relationship Id="rId30" Type="http://schemas.openxmlformats.org/officeDocument/2006/relationships/font" Target="fonts/BebasNeue-regular.fntdata"/><Relationship Id="rId11" Type="http://schemas.openxmlformats.org/officeDocument/2006/relationships/slide" Target="slides/slide6.xml"/><Relationship Id="rId33" Type="http://schemas.openxmlformats.org/officeDocument/2006/relationships/font" Target="fonts/Barlow-italic.fntdata"/><Relationship Id="rId10" Type="http://schemas.openxmlformats.org/officeDocument/2006/relationships/slide" Target="slides/slide5.xml"/><Relationship Id="rId32" Type="http://schemas.openxmlformats.org/officeDocument/2006/relationships/font" Target="fonts/Barlow-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Barlow-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25a180668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225a180668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25a18066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225a18066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25a180668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225a180668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25a18066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25a18066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25a180668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225a180668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25a180668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225a180668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25a180668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25a180668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5a180668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225a180668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5a18066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225a18066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25a180668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225a180668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25a180668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225a180668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47"/>
          <p:cNvGrpSpPr/>
          <p:nvPr/>
        </p:nvGrpSpPr>
        <p:grpSpPr>
          <a:xfrm>
            <a:off x="-6475" y="2927242"/>
            <a:ext cx="9250200" cy="2229967"/>
            <a:chOff x="-6475" y="2927242"/>
            <a:chExt cx="9250200" cy="2229967"/>
          </a:xfrm>
        </p:grpSpPr>
        <p:grpSp>
          <p:nvGrpSpPr>
            <p:cNvPr id="10" name="Google Shape;10;p47"/>
            <p:cNvGrpSpPr/>
            <p:nvPr/>
          </p:nvGrpSpPr>
          <p:grpSpPr>
            <a:xfrm flipH="1">
              <a:off x="5831182" y="2927242"/>
              <a:ext cx="3303413" cy="1672406"/>
              <a:chOff x="-6475" y="2302000"/>
              <a:chExt cx="3303413" cy="1865900"/>
            </a:xfrm>
          </p:grpSpPr>
          <p:sp>
            <p:nvSpPr>
              <p:cNvPr id="11" name="Google Shape;11;p47"/>
              <p:cNvSpPr/>
              <p:nvPr/>
            </p:nvSpPr>
            <p:spPr>
              <a:xfrm>
                <a:off x="-6475" y="2302000"/>
                <a:ext cx="298800" cy="18657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7"/>
              <p:cNvSpPr/>
              <p:nvPr/>
            </p:nvSpPr>
            <p:spPr>
              <a:xfrm>
                <a:off x="422755" y="2999625"/>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7"/>
              <p:cNvSpPr/>
              <p:nvPr/>
            </p:nvSpPr>
            <p:spPr>
              <a:xfrm>
                <a:off x="851986" y="2740800"/>
                <a:ext cx="298800" cy="14271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7"/>
              <p:cNvSpPr/>
              <p:nvPr/>
            </p:nvSpPr>
            <p:spPr>
              <a:xfrm>
                <a:off x="1281216" y="2999500"/>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7"/>
              <p:cNvSpPr/>
              <p:nvPr/>
            </p:nvSpPr>
            <p:spPr>
              <a:xfrm>
                <a:off x="1710446"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2139677"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2568907"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p:nvPr/>
            </p:nvSpPr>
            <p:spPr>
              <a:xfrm>
                <a:off x="2998138"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47"/>
            <p:cNvGrpSpPr/>
            <p:nvPr/>
          </p:nvGrpSpPr>
          <p:grpSpPr>
            <a:xfrm>
              <a:off x="-6475" y="2927242"/>
              <a:ext cx="3303413" cy="1672406"/>
              <a:chOff x="-6475" y="2302000"/>
              <a:chExt cx="3303413" cy="1865900"/>
            </a:xfrm>
          </p:grpSpPr>
          <p:sp>
            <p:nvSpPr>
              <p:cNvPr id="20" name="Google Shape;20;p47"/>
              <p:cNvSpPr/>
              <p:nvPr/>
            </p:nvSpPr>
            <p:spPr>
              <a:xfrm>
                <a:off x="-6475" y="2302000"/>
                <a:ext cx="298800" cy="18657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422755" y="2999625"/>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a:off x="851986" y="2740800"/>
                <a:ext cx="298800" cy="14271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a:off x="1281216" y="2999500"/>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1710446"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2139677"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7"/>
              <p:cNvSpPr/>
              <p:nvPr/>
            </p:nvSpPr>
            <p:spPr>
              <a:xfrm>
                <a:off x="2568907"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7"/>
              <p:cNvSpPr/>
              <p:nvPr/>
            </p:nvSpPr>
            <p:spPr>
              <a:xfrm>
                <a:off x="2998138"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47"/>
            <p:cNvGrpSpPr/>
            <p:nvPr/>
          </p:nvGrpSpPr>
          <p:grpSpPr>
            <a:xfrm>
              <a:off x="-6475" y="4609669"/>
              <a:ext cx="9250200" cy="547540"/>
              <a:chOff x="-6475" y="4167900"/>
              <a:chExt cx="9250200" cy="988875"/>
            </a:xfrm>
          </p:grpSpPr>
          <p:cxnSp>
            <p:nvCxnSpPr>
              <p:cNvPr id="29" name="Google Shape;29;p47"/>
              <p:cNvCxnSpPr/>
              <p:nvPr/>
            </p:nvCxnSpPr>
            <p:spPr>
              <a:xfrm>
                <a:off x="2550" y="4167900"/>
                <a:ext cx="9138900" cy="0"/>
              </a:xfrm>
              <a:prstGeom prst="straightConnector1">
                <a:avLst/>
              </a:prstGeom>
              <a:noFill/>
              <a:ln cap="flat" cmpd="sng" w="9525">
                <a:solidFill>
                  <a:schemeClr val="lt1"/>
                </a:solidFill>
                <a:prstDash val="solid"/>
                <a:round/>
                <a:headEnd len="sm" w="sm" type="none"/>
                <a:tailEnd len="sm" w="sm" type="none"/>
              </a:ln>
            </p:spPr>
          </p:cxnSp>
          <p:cxnSp>
            <p:nvCxnSpPr>
              <p:cNvPr id="30" name="Google Shape;30;p47"/>
              <p:cNvCxnSpPr/>
              <p:nvPr/>
            </p:nvCxnSpPr>
            <p:spPr>
              <a:xfrm>
                <a:off x="2550" y="4338618"/>
                <a:ext cx="9138900" cy="0"/>
              </a:xfrm>
              <a:prstGeom prst="straightConnector1">
                <a:avLst/>
              </a:prstGeom>
              <a:noFill/>
              <a:ln cap="flat" cmpd="sng" w="9525">
                <a:solidFill>
                  <a:schemeClr val="lt1"/>
                </a:solidFill>
                <a:prstDash val="solid"/>
                <a:round/>
                <a:headEnd len="sm" w="sm" type="none"/>
                <a:tailEnd len="sm" w="sm" type="none"/>
              </a:ln>
            </p:spPr>
          </p:cxnSp>
          <p:cxnSp>
            <p:nvCxnSpPr>
              <p:cNvPr id="31" name="Google Shape;31;p47"/>
              <p:cNvCxnSpPr/>
              <p:nvPr/>
            </p:nvCxnSpPr>
            <p:spPr>
              <a:xfrm>
                <a:off x="2550" y="4566243"/>
                <a:ext cx="9138900" cy="0"/>
              </a:xfrm>
              <a:prstGeom prst="straightConnector1">
                <a:avLst/>
              </a:prstGeom>
              <a:noFill/>
              <a:ln cap="flat" cmpd="sng" w="9525">
                <a:solidFill>
                  <a:schemeClr val="lt1"/>
                </a:solidFill>
                <a:prstDash val="solid"/>
                <a:round/>
                <a:headEnd len="sm" w="sm" type="none"/>
                <a:tailEnd len="sm" w="sm" type="none"/>
              </a:ln>
            </p:spPr>
          </p:cxnSp>
          <p:cxnSp>
            <p:nvCxnSpPr>
              <p:cNvPr id="32" name="Google Shape;32;p47"/>
              <p:cNvCxnSpPr/>
              <p:nvPr/>
            </p:nvCxnSpPr>
            <p:spPr>
              <a:xfrm>
                <a:off x="2550" y="4850774"/>
                <a:ext cx="9138900" cy="0"/>
              </a:xfrm>
              <a:prstGeom prst="straightConnector1">
                <a:avLst/>
              </a:prstGeom>
              <a:noFill/>
              <a:ln cap="flat" cmpd="sng" w="9525">
                <a:solidFill>
                  <a:schemeClr val="lt1"/>
                </a:solidFill>
                <a:prstDash val="solid"/>
                <a:round/>
                <a:headEnd len="sm" w="sm" type="none"/>
                <a:tailEnd len="sm" w="sm" type="none"/>
              </a:ln>
            </p:spPr>
          </p:cxnSp>
          <p:cxnSp>
            <p:nvCxnSpPr>
              <p:cNvPr id="33" name="Google Shape;33;p47"/>
              <p:cNvCxnSpPr/>
              <p:nvPr/>
            </p:nvCxnSpPr>
            <p:spPr>
              <a:xfrm flipH="1" rot="10800000">
                <a:off x="-647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34" name="Google Shape;34;p47"/>
              <p:cNvCxnSpPr/>
              <p:nvPr/>
            </p:nvCxnSpPr>
            <p:spPr>
              <a:xfrm flipH="1" rot="10800000">
                <a:off x="1514439"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35" name="Google Shape;35;p47"/>
              <p:cNvCxnSpPr/>
              <p:nvPr/>
            </p:nvCxnSpPr>
            <p:spPr>
              <a:xfrm flipH="1" rot="10800000">
                <a:off x="2941154"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36" name="Google Shape;36;p47"/>
              <p:cNvCxnSpPr/>
              <p:nvPr/>
            </p:nvCxnSpPr>
            <p:spPr>
              <a:xfrm rot="10800000">
                <a:off x="4140768" y="4168414"/>
                <a:ext cx="0" cy="973500"/>
              </a:xfrm>
              <a:prstGeom prst="straightConnector1">
                <a:avLst/>
              </a:prstGeom>
              <a:noFill/>
              <a:ln cap="flat" cmpd="sng" w="9525">
                <a:solidFill>
                  <a:schemeClr val="lt1"/>
                </a:solidFill>
                <a:prstDash val="solid"/>
                <a:round/>
                <a:headEnd len="sm" w="sm" type="none"/>
                <a:tailEnd len="sm" w="sm" type="none"/>
              </a:ln>
            </p:spPr>
          </p:cxnSp>
          <p:cxnSp>
            <p:nvCxnSpPr>
              <p:cNvPr id="37" name="Google Shape;37;p47"/>
              <p:cNvCxnSpPr/>
              <p:nvPr/>
            </p:nvCxnSpPr>
            <p:spPr>
              <a:xfrm rot="10800000">
                <a:off x="860412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38" name="Google Shape;38;p47"/>
              <p:cNvCxnSpPr/>
              <p:nvPr/>
            </p:nvCxnSpPr>
            <p:spPr>
              <a:xfrm rot="10800000">
                <a:off x="7177411"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39" name="Google Shape;39;p47"/>
              <p:cNvCxnSpPr/>
              <p:nvPr/>
            </p:nvCxnSpPr>
            <p:spPr>
              <a:xfrm rot="10800000">
                <a:off x="5977796"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40" name="Google Shape;40;p47"/>
              <p:cNvCxnSpPr/>
              <p:nvPr/>
            </p:nvCxnSpPr>
            <p:spPr>
              <a:xfrm rot="10800000">
                <a:off x="5022082" y="4168100"/>
                <a:ext cx="74400" cy="963900"/>
              </a:xfrm>
              <a:prstGeom prst="straightConnector1">
                <a:avLst/>
              </a:prstGeom>
              <a:noFill/>
              <a:ln cap="flat" cmpd="sng" w="9525">
                <a:solidFill>
                  <a:schemeClr val="lt1"/>
                </a:solidFill>
                <a:prstDash val="solid"/>
                <a:round/>
                <a:headEnd len="sm" w="sm" type="none"/>
                <a:tailEnd len="sm" w="sm" type="none"/>
              </a:ln>
            </p:spPr>
          </p:cxnSp>
        </p:grpSp>
      </p:grpSp>
      <p:sp>
        <p:nvSpPr>
          <p:cNvPr id="41" name="Google Shape;41;p47"/>
          <p:cNvSpPr txBox="1"/>
          <p:nvPr>
            <p:ph type="ctrTitle"/>
          </p:nvPr>
        </p:nvSpPr>
        <p:spPr>
          <a:xfrm>
            <a:off x="713225" y="525800"/>
            <a:ext cx="6348300" cy="3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91919"/>
              </a:buClr>
              <a:buSzPts val="5200"/>
              <a:buNone/>
              <a:defRPr sz="2300">
                <a:solidFill>
                  <a:schemeClr val="accent1"/>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42" name="Google Shape;42;p47"/>
          <p:cNvSpPr txBox="1"/>
          <p:nvPr>
            <p:ph idx="1" type="subTitle"/>
          </p:nvPr>
        </p:nvSpPr>
        <p:spPr>
          <a:xfrm>
            <a:off x="922500" y="3723240"/>
            <a:ext cx="4280700" cy="41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700">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47"/>
          <p:cNvSpPr txBox="1"/>
          <p:nvPr>
            <p:ph idx="2" type="ctrTitle"/>
          </p:nvPr>
        </p:nvSpPr>
        <p:spPr>
          <a:xfrm>
            <a:off x="713225" y="992000"/>
            <a:ext cx="5293200" cy="23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4" name="Shape 44"/>
        <p:cNvGrpSpPr/>
        <p:nvPr/>
      </p:nvGrpSpPr>
      <p:grpSpPr>
        <a:xfrm>
          <a:off x="0" y="0"/>
          <a:ext cx="0" cy="0"/>
          <a:chOff x="0" y="0"/>
          <a:chExt cx="0" cy="0"/>
        </a:xfrm>
      </p:grpSpPr>
      <p:grpSp>
        <p:nvGrpSpPr>
          <p:cNvPr id="45" name="Google Shape;45;p48"/>
          <p:cNvGrpSpPr/>
          <p:nvPr/>
        </p:nvGrpSpPr>
        <p:grpSpPr>
          <a:xfrm>
            <a:off x="-6475" y="2927242"/>
            <a:ext cx="9250200" cy="2229967"/>
            <a:chOff x="-6475" y="2927242"/>
            <a:chExt cx="9250200" cy="2229967"/>
          </a:xfrm>
        </p:grpSpPr>
        <p:grpSp>
          <p:nvGrpSpPr>
            <p:cNvPr id="46" name="Google Shape;46;p48"/>
            <p:cNvGrpSpPr/>
            <p:nvPr/>
          </p:nvGrpSpPr>
          <p:grpSpPr>
            <a:xfrm flipH="1">
              <a:off x="5831182" y="2927242"/>
              <a:ext cx="3303413" cy="1672406"/>
              <a:chOff x="-6475" y="2302000"/>
              <a:chExt cx="3303413" cy="1865900"/>
            </a:xfrm>
          </p:grpSpPr>
          <p:sp>
            <p:nvSpPr>
              <p:cNvPr id="47" name="Google Shape;47;p48"/>
              <p:cNvSpPr/>
              <p:nvPr/>
            </p:nvSpPr>
            <p:spPr>
              <a:xfrm>
                <a:off x="-6475" y="2302000"/>
                <a:ext cx="298800" cy="18657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8"/>
              <p:cNvSpPr/>
              <p:nvPr/>
            </p:nvSpPr>
            <p:spPr>
              <a:xfrm>
                <a:off x="422755" y="2999625"/>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8"/>
              <p:cNvSpPr/>
              <p:nvPr/>
            </p:nvSpPr>
            <p:spPr>
              <a:xfrm>
                <a:off x="851986" y="2740800"/>
                <a:ext cx="298800" cy="14271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8"/>
              <p:cNvSpPr/>
              <p:nvPr/>
            </p:nvSpPr>
            <p:spPr>
              <a:xfrm>
                <a:off x="1281216" y="2999500"/>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8"/>
              <p:cNvSpPr/>
              <p:nvPr/>
            </p:nvSpPr>
            <p:spPr>
              <a:xfrm>
                <a:off x="1710446"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8"/>
              <p:cNvSpPr/>
              <p:nvPr/>
            </p:nvSpPr>
            <p:spPr>
              <a:xfrm>
                <a:off x="2139677"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8"/>
              <p:cNvSpPr/>
              <p:nvPr/>
            </p:nvSpPr>
            <p:spPr>
              <a:xfrm>
                <a:off x="2568907"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8"/>
              <p:cNvSpPr/>
              <p:nvPr/>
            </p:nvSpPr>
            <p:spPr>
              <a:xfrm>
                <a:off x="2998138"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 name="Google Shape;55;p48"/>
            <p:cNvGrpSpPr/>
            <p:nvPr/>
          </p:nvGrpSpPr>
          <p:grpSpPr>
            <a:xfrm>
              <a:off x="-6475" y="2927242"/>
              <a:ext cx="3303413" cy="1672406"/>
              <a:chOff x="-6475" y="2302000"/>
              <a:chExt cx="3303413" cy="1865900"/>
            </a:xfrm>
          </p:grpSpPr>
          <p:sp>
            <p:nvSpPr>
              <p:cNvPr id="56" name="Google Shape;56;p48"/>
              <p:cNvSpPr/>
              <p:nvPr/>
            </p:nvSpPr>
            <p:spPr>
              <a:xfrm>
                <a:off x="-6475" y="2302000"/>
                <a:ext cx="298800" cy="18657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8"/>
              <p:cNvSpPr/>
              <p:nvPr/>
            </p:nvSpPr>
            <p:spPr>
              <a:xfrm>
                <a:off x="422755" y="2999625"/>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8"/>
              <p:cNvSpPr/>
              <p:nvPr/>
            </p:nvSpPr>
            <p:spPr>
              <a:xfrm>
                <a:off x="851986" y="2740800"/>
                <a:ext cx="298800" cy="14271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8"/>
              <p:cNvSpPr/>
              <p:nvPr/>
            </p:nvSpPr>
            <p:spPr>
              <a:xfrm>
                <a:off x="1281216" y="2999500"/>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8"/>
              <p:cNvSpPr/>
              <p:nvPr/>
            </p:nvSpPr>
            <p:spPr>
              <a:xfrm>
                <a:off x="1710446"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8"/>
              <p:cNvSpPr/>
              <p:nvPr/>
            </p:nvSpPr>
            <p:spPr>
              <a:xfrm>
                <a:off x="2139677"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8"/>
              <p:cNvSpPr/>
              <p:nvPr/>
            </p:nvSpPr>
            <p:spPr>
              <a:xfrm>
                <a:off x="2568907"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8"/>
              <p:cNvSpPr/>
              <p:nvPr/>
            </p:nvSpPr>
            <p:spPr>
              <a:xfrm>
                <a:off x="2998138"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48"/>
            <p:cNvGrpSpPr/>
            <p:nvPr/>
          </p:nvGrpSpPr>
          <p:grpSpPr>
            <a:xfrm>
              <a:off x="-6475" y="4609669"/>
              <a:ext cx="9250200" cy="547540"/>
              <a:chOff x="-6475" y="4167900"/>
              <a:chExt cx="9250200" cy="988875"/>
            </a:xfrm>
          </p:grpSpPr>
          <p:cxnSp>
            <p:nvCxnSpPr>
              <p:cNvPr id="65" name="Google Shape;65;p48"/>
              <p:cNvCxnSpPr/>
              <p:nvPr/>
            </p:nvCxnSpPr>
            <p:spPr>
              <a:xfrm>
                <a:off x="2550" y="4167900"/>
                <a:ext cx="9138900" cy="0"/>
              </a:xfrm>
              <a:prstGeom prst="straightConnector1">
                <a:avLst/>
              </a:prstGeom>
              <a:noFill/>
              <a:ln cap="flat" cmpd="sng" w="9525">
                <a:solidFill>
                  <a:schemeClr val="lt1"/>
                </a:solidFill>
                <a:prstDash val="solid"/>
                <a:round/>
                <a:headEnd len="sm" w="sm" type="none"/>
                <a:tailEnd len="sm" w="sm" type="none"/>
              </a:ln>
            </p:spPr>
          </p:cxnSp>
          <p:cxnSp>
            <p:nvCxnSpPr>
              <p:cNvPr id="66" name="Google Shape;66;p48"/>
              <p:cNvCxnSpPr/>
              <p:nvPr/>
            </p:nvCxnSpPr>
            <p:spPr>
              <a:xfrm>
                <a:off x="2550" y="4338618"/>
                <a:ext cx="9138900" cy="0"/>
              </a:xfrm>
              <a:prstGeom prst="straightConnector1">
                <a:avLst/>
              </a:prstGeom>
              <a:noFill/>
              <a:ln cap="flat" cmpd="sng" w="9525">
                <a:solidFill>
                  <a:schemeClr val="lt1"/>
                </a:solidFill>
                <a:prstDash val="solid"/>
                <a:round/>
                <a:headEnd len="sm" w="sm" type="none"/>
                <a:tailEnd len="sm" w="sm" type="none"/>
              </a:ln>
            </p:spPr>
          </p:cxnSp>
          <p:cxnSp>
            <p:nvCxnSpPr>
              <p:cNvPr id="67" name="Google Shape;67;p48"/>
              <p:cNvCxnSpPr/>
              <p:nvPr/>
            </p:nvCxnSpPr>
            <p:spPr>
              <a:xfrm>
                <a:off x="2550" y="4566243"/>
                <a:ext cx="9138900" cy="0"/>
              </a:xfrm>
              <a:prstGeom prst="straightConnector1">
                <a:avLst/>
              </a:prstGeom>
              <a:noFill/>
              <a:ln cap="flat" cmpd="sng" w="9525">
                <a:solidFill>
                  <a:schemeClr val="lt1"/>
                </a:solidFill>
                <a:prstDash val="solid"/>
                <a:round/>
                <a:headEnd len="sm" w="sm" type="none"/>
                <a:tailEnd len="sm" w="sm" type="none"/>
              </a:ln>
            </p:spPr>
          </p:cxnSp>
          <p:cxnSp>
            <p:nvCxnSpPr>
              <p:cNvPr id="68" name="Google Shape;68;p48"/>
              <p:cNvCxnSpPr/>
              <p:nvPr/>
            </p:nvCxnSpPr>
            <p:spPr>
              <a:xfrm>
                <a:off x="2550" y="4850774"/>
                <a:ext cx="9138900" cy="0"/>
              </a:xfrm>
              <a:prstGeom prst="straightConnector1">
                <a:avLst/>
              </a:prstGeom>
              <a:noFill/>
              <a:ln cap="flat" cmpd="sng" w="9525">
                <a:solidFill>
                  <a:schemeClr val="lt1"/>
                </a:solidFill>
                <a:prstDash val="solid"/>
                <a:round/>
                <a:headEnd len="sm" w="sm" type="none"/>
                <a:tailEnd len="sm" w="sm" type="none"/>
              </a:ln>
            </p:spPr>
          </p:cxnSp>
          <p:cxnSp>
            <p:nvCxnSpPr>
              <p:cNvPr id="69" name="Google Shape;69;p48"/>
              <p:cNvCxnSpPr/>
              <p:nvPr/>
            </p:nvCxnSpPr>
            <p:spPr>
              <a:xfrm flipH="1" rot="10800000">
                <a:off x="-647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70" name="Google Shape;70;p48"/>
              <p:cNvCxnSpPr/>
              <p:nvPr/>
            </p:nvCxnSpPr>
            <p:spPr>
              <a:xfrm flipH="1" rot="10800000">
                <a:off x="1514439"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71" name="Google Shape;71;p48"/>
              <p:cNvCxnSpPr/>
              <p:nvPr/>
            </p:nvCxnSpPr>
            <p:spPr>
              <a:xfrm flipH="1" rot="10800000">
                <a:off x="2941154"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72" name="Google Shape;72;p48"/>
              <p:cNvCxnSpPr/>
              <p:nvPr/>
            </p:nvCxnSpPr>
            <p:spPr>
              <a:xfrm rot="10800000">
                <a:off x="4140768" y="4168414"/>
                <a:ext cx="0" cy="973500"/>
              </a:xfrm>
              <a:prstGeom prst="straightConnector1">
                <a:avLst/>
              </a:prstGeom>
              <a:noFill/>
              <a:ln cap="flat" cmpd="sng" w="9525">
                <a:solidFill>
                  <a:schemeClr val="lt1"/>
                </a:solidFill>
                <a:prstDash val="solid"/>
                <a:round/>
                <a:headEnd len="sm" w="sm" type="none"/>
                <a:tailEnd len="sm" w="sm" type="none"/>
              </a:ln>
            </p:spPr>
          </p:cxnSp>
          <p:cxnSp>
            <p:nvCxnSpPr>
              <p:cNvPr id="73" name="Google Shape;73;p48"/>
              <p:cNvCxnSpPr/>
              <p:nvPr/>
            </p:nvCxnSpPr>
            <p:spPr>
              <a:xfrm rot="10800000">
                <a:off x="860412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74" name="Google Shape;74;p48"/>
              <p:cNvCxnSpPr/>
              <p:nvPr/>
            </p:nvCxnSpPr>
            <p:spPr>
              <a:xfrm rot="10800000">
                <a:off x="7177411"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75" name="Google Shape;75;p48"/>
              <p:cNvCxnSpPr/>
              <p:nvPr/>
            </p:nvCxnSpPr>
            <p:spPr>
              <a:xfrm rot="10800000">
                <a:off x="5977796"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76" name="Google Shape;76;p48"/>
              <p:cNvCxnSpPr/>
              <p:nvPr/>
            </p:nvCxnSpPr>
            <p:spPr>
              <a:xfrm rot="10800000">
                <a:off x="5022082" y="4168100"/>
                <a:ext cx="74400" cy="963900"/>
              </a:xfrm>
              <a:prstGeom prst="straightConnector1">
                <a:avLst/>
              </a:prstGeom>
              <a:noFill/>
              <a:ln cap="flat" cmpd="sng" w="9525">
                <a:solidFill>
                  <a:schemeClr val="lt1"/>
                </a:solidFill>
                <a:prstDash val="solid"/>
                <a:round/>
                <a:headEnd len="sm" w="sm" type="none"/>
                <a:tailEnd len="sm" w="sm" type="none"/>
              </a:ln>
            </p:spPr>
          </p:cxnSp>
        </p:grpSp>
      </p:grpSp>
      <p:sp>
        <p:nvSpPr>
          <p:cNvPr id="77" name="Google Shape;77;p48"/>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8" name="Google Shape;78;p48"/>
          <p:cNvSpPr txBox="1"/>
          <p:nvPr>
            <p:ph idx="1" type="subTitle"/>
          </p:nvPr>
        </p:nvSpPr>
        <p:spPr>
          <a:xfrm>
            <a:off x="1382815" y="1802996"/>
            <a:ext cx="2943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48"/>
          <p:cNvSpPr txBox="1"/>
          <p:nvPr>
            <p:ph idx="2" type="subTitle"/>
          </p:nvPr>
        </p:nvSpPr>
        <p:spPr>
          <a:xfrm>
            <a:off x="5269532" y="1802996"/>
            <a:ext cx="3164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48"/>
          <p:cNvSpPr txBox="1"/>
          <p:nvPr>
            <p:ph idx="3" type="subTitle"/>
          </p:nvPr>
        </p:nvSpPr>
        <p:spPr>
          <a:xfrm>
            <a:off x="1382815" y="3992215"/>
            <a:ext cx="2943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48"/>
          <p:cNvSpPr txBox="1"/>
          <p:nvPr>
            <p:ph idx="4" type="subTitle"/>
          </p:nvPr>
        </p:nvSpPr>
        <p:spPr>
          <a:xfrm>
            <a:off x="5269532" y="2917969"/>
            <a:ext cx="3164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48"/>
          <p:cNvSpPr txBox="1"/>
          <p:nvPr>
            <p:ph idx="5" type="subTitle"/>
          </p:nvPr>
        </p:nvSpPr>
        <p:spPr>
          <a:xfrm>
            <a:off x="1382815" y="2917969"/>
            <a:ext cx="2943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48"/>
          <p:cNvSpPr txBox="1"/>
          <p:nvPr>
            <p:ph idx="6" type="subTitle"/>
          </p:nvPr>
        </p:nvSpPr>
        <p:spPr>
          <a:xfrm>
            <a:off x="5269532" y="3992215"/>
            <a:ext cx="3164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48"/>
          <p:cNvSpPr txBox="1"/>
          <p:nvPr>
            <p:ph idx="7" type="subTitle"/>
          </p:nvPr>
        </p:nvSpPr>
        <p:spPr>
          <a:xfrm>
            <a:off x="1382815" y="1451076"/>
            <a:ext cx="29433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Secular One"/>
              <a:buNone/>
              <a:defRPr sz="2700">
                <a:latin typeface="Secular One"/>
                <a:ea typeface="Secular One"/>
                <a:cs typeface="Secular One"/>
                <a:sym typeface="Secular One"/>
              </a:defRPr>
            </a:lvl1pPr>
            <a:lvl2pPr lvl="1" algn="ctr">
              <a:lnSpc>
                <a:spcPct val="100000"/>
              </a:lnSpc>
              <a:spcBef>
                <a:spcPts val="0"/>
              </a:spcBef>
              <a:spcAft>
                <a:spcPts val="0"/>
              </a:spcAft>
              <a:buSzPts val="2000"/>
              <a:buFont typeface="Secular One"/>
              <a:buNone/>
              <a:defRPr sz="2000">
                <a:latin typeface="Secular One"/>
                <a:ea typeface="Secular One"/>
                <a:cs typeface="Secular One"/>
                <a:sym typeface="Secular One"/>
              </a:defRPr>
            </a:lvl2pPr>
            <a:lvl3pPr lvl="2" algn="ctr">
              <a:lnSpc>
                <a:spcPct val="100000"/>
              </a:lnSpc>
              <a:spcBef>
                <a:spcPts val="0"/>
              </a:spcBef>
              <a:spcAft>
                <a:spcPts val="0"/>
              </a:spcAft>
              <a:buSzPts val="2000"/>
              <a:buFont typeface="Secular One"/>
              <a:buNone/>
              <a:defRPr sz="2000">
                <a:latin typeface="Secular One"/>
                <a:ea typeface="Secular One"/>
                <a:cs typeface="Secular One"/>
                <a:sym typeface="Secular One"/>
              </a:defRPr>
            </a:lvl3pPr>
            <a:lvl4pPr lvl="3" algn="ctr">
              <a:lnSpc>
                <a:spcPct val="100000"/>
              </a:lnSpc>
              <a:spcBef>
                <a:spcPts val="0"/>
              </a:spcBef>
              <a:spcAft>
                <a:spcPts val="0"/>
              </a:spcAft>
              <a:buSzPts val="2000"/>
              <a:buFont typeface="Secular One"/>
              <a:buNone/>
              <a:defRPr sz="2000">
                <a:latin typeface="Secular One"/>
                <a:ea typeface="Secular One"/>
                <a:cs typeface="Secular One"/>
                <a:sym typeface="Secular One"/>
              </a:defRPr>
            </a:lvl4pPr>
            <a:lvl5pPr lvl="4" algn="ctr">
              <a:lnSpc>
                <a:spcPct val="100000"/>
              </a:lnSpc>
              <a:spcBef>
                <a:spcPts val="0"/>
              </a:spcBef>
              <a:spcAft>
                <a:spcPts val="0"/>
              </a:spcAft>
              <a:buSzPts val="2000"/>
              <a:buFont typeface="Secular One"/>
              <a:buNone/>
              <a:defRPr sz="2000">
                <a:latin typeface="Secular One"/>
                <a:ea typeface="Secular One"/>
                <a:cs typeface="Secular One"/>
                <a:sym typeface="Secular One"/>
              </a:defRPr>
            </a:lvl5pPr>
            <a:lvl6pPr lvl="5" algn="ctr">
              <a:lnSpc>
                <a:spcPct val="100000"/>
              </a:lnSpc>
              <a:spcBef>
                <a:spcPts val="0"/>
              </a:spcBef>
              <a:spcAft>
                <a:spcPts val="0"/>
              </a:spcAft>
              <a:buSzPts val="2000"/>
              <a:buFont typeface="Secular One"/>
              <a:buNone/>
              <a:defRPr sz="2000">
                <a:latin typeface="Secular One"/>
                <a:ea typeface="Secular One"/>
                <a:cs typeface="Secular One"/>
                <a:sym typeface="Secular One"/>
              </a:defRPr>
            </a:lvl6pPr>
            <a:lvl7pPr lvl="6" algn="ctr">
              <a:lnSpc>
                <a:spcPct val="100000"/>
              </a:lnSpc>
              <a:spcBef>
                <a:spcPts val="0"/>
              </a:spcBef>
              <a:spcAft>
                <a:spcPts val="0"/>
              </a:spcAft>
              <a:buSzPts val="2000"/>
              <a:buFont typeface="Secular One"/>
              <a:buNone/>
              <a:defRPr sz="2000">
                <a:latin typeface="Secular One"/>
                <a:ea typeface="Secular One"/>
                <a:cs typeface="Secular One"/>
                <a:sym typeface="Secular One"/>
              </a:defRPr>
            </a:lvl7pPr>
            <a:lvl8pPr lvl="7" algn="ctr">
              <a:lnSpc>
                <a:spcPct val="100000"/>
              </a:lnSpc>
              <a:spcBef>
                <a:spcPts val="0"/>
              </a:spcBef>
              <a:spcAft>
                <a:spcPts val="0"/>
              </a:spcAft>
              <a:buSzPts val="2000"/>
              <a:buFont typeface="Secular One"/>
              <a:buNone/>
              <a:defRPr sz="2000">
                <a:latin typeface="Secular One"/>
                <a:ea typeface="Secular One"/>
                <a:cs typeface="Secular One"/>
                <a:sym typeface="Secular One"/>
              </a:defRPr>
            </a:lvl8pPr>
            <a:lvl9pPr lvl="8" algn="ctr">
              <a:lnSpc>
                <a:spcPct val="100000"/>
              </a:lnSpc>
              <a:spcBef>
                <a:spcPts val="0"/>
              </a:spcBef>
              <a:spcAft>
                <a:spcPts val="0"/>
              </a:spcAft>
              <a:buSzPts val="2000"/>
              <a:buFont typeface="Secular One"/>
              <a:buNone/>
              <a:defRPr sz="2000">
                <a:latin typeface="Secular One"/>
                <a:ea typeface="Secular One"/>
                <a:cs typeface="Secular One"/>
                <a:sym typeface="Secular One"/>
              </a:defRPr>
            </a:lvl9pPr>
          </a:lstStyle>
          <a:p/>
        </p:txBody>
      </p:sp>
      <p:sp>
        <p:nvSpPr>
          <p:cNvPr id="85" name="Google Shape;85;p48"/>
          <p:cNvSpPr txBox="1"/>
          <p:nvPr>
            <p:ph idx="8" type="subTitle"/>
          </p:nvPr>
        </p:nvSpPr>
        <p:spPr>
          <a:xfrm>
            <a:off x="5269532" y="1451076"/>
            <a:ext cx="3164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Secular One"/>
              <a:buNone/>
              <a:defRPr sz="2700">
                <a:latin typeface="Secular One"/>
                <a:ea typeface="Secular One"/>
                <a:cs typeface="Secular One"/>
                <a:sym typeface="Secular One"/>
              </a:defRPr>
            </a:lvl1pPr>
            <a:lvl2pPr lvl="1" algn="ctr">
              <a:lnSpc>
                <a:spcPct val="100000"/>
              </a:lnSpc>
              <a:spcBef>
                <a:spcPts val="0"/>
              </a:spcBef>
              <a:spcAft>
                <a:spcPts val="0"/>
              </a:spcAft>
              <a:buSzPts val="2000"/>
              <a:buFont typeface="Secular One"/>
              <a:buNone/>
              <a:defRPr sz="2000">
                <a:latin typeface="Secular One"/>
                <a:ea typeface="Secular One"/>
                <a:cs typeface="Secular One"/>
                <a:sym typeface="Secular One"/>
              </a:defRPr>
            </a:lvl2pPr>
            <a:lvl3pPr lvl="2" algn="ctr">
              <a:lnSpc>
                <a:spcPct val="100000"/>
              </a:lnSpc>
              <a:spcBef>
                <a:spcPts val="0"/>
              </a:spcBef>
              <a:spcAft>
                <a:spcPts val="0"/>
              </a:spcAft>
              <a:buSzPts val="2000"/>
              <a:buFont typeface="Secular One"/>
              <a:buNone/>
              <a:defRPr sz="2000">
                <a:latin typeface="Secular One"/>
                <a:ea typeface="Secular One"/>
                <a:cs typeface="Secular One"/>
                <a:sym typeface="Secular One"/>
              </a:defRPr>
            </a:lvl3pPr>
            <a:lvl4pPr lvl="3" algn="ctr">
              <a:lnSpc>
                <a:spcPct val="100000"/>
              </a:lnSpc>
              <a:spcBef>
                <a:spcPts val="0"/>
              </a:spcBef>
              <a:spcAft>
                <a:spcPts val="0"/>
              </a:spcAft>
              <a:buSzPts val="2000"/>
              <a:buFont typeface="Secular One"/>
              <a:buNone/>
              <a:defRPr sz="2000">
                <a:latin typeface="Secular One"/>
                <a:ea typeface="Secular One"/>
                <a:cs typeface="Secular One"/>
                <a:sym typeface="Secular One"/>
              </a:defRPr>
            </a:lvl4pPr>
            <a:lvl5pPr lvl="4" algn="ctr">
              <a:lnSpc>
                <a:spcPct val="100000"/>
              </a:lnSpc>
              <a:spcBef>
                <a:spcPts val="0"/>
              </a:spcBef>
              <a:spcAft>
                <a:spcPts val="0"/>
              </a:spcAft>
              <a:buSzPts val="2000"/>
              <a:buFont typeface="Secular One"/>
              <a:buNone/>
              <a:defRPr sz="2000">
                <a:latin typeface="Secular One"/>
                <a:ea typeface="Secular One"/>
                <a:cs typeface="Secular One"/>
                <a:sym typeface="Secular One"/>
              </a:defRPr>
            </a:lvl5pPr>
            <a:lvl6pPr lvl="5" algn="ctr">
              <a:lnSpc>
                <a:spcPct val="100000"/>
              </a:lnSpc>
              <a:spcBef>
                <a:spcPts val="0"/>
              </a:spcBef>
              <a:spcAft>
                <a:spcPts val="0"/>
              </a:spcAft>
              <a:buSzPts val="2000"/>
              <a:buFont typeface="Secular One"/>
              <a:buNone/>
              <a:defRPr sz="2000">
                <a:latin typeface="Secular One"/>
                <a:ea typeface="Secular One"/>
                <a:cs typeface="Secular One"/>
                <a:sym typeface="Secular One"/>
              </a:defRPr>
            </a:lvl6pPr>
            <a:lvl7pPr lvl="6" algn="ctr">
              <a:lnSpc>
                <a:spcPct val="100000"/>
              </a:lnSpc>
              <a:spcBef>
                <a:spcPts val="0"/>
              </a:spcBef>
              <a:spcAft>
                <a:spcPts val="0"/>
              </a:spcAft>
              <a:buSzPts val="2000"/>
              <a:buFont typeface="Secular One"/>
              <a:buNone/>
              <a:defRPr sz="2000">
                <a:latin typeface="Secular One"/>
                <a:ea typeface="Secular One"/>
                <a:cs typeface="Secular One"/>
                <a:sym typeface="Secular One"/>
              </a:defRPr>
            </a:lvl7pPr>
            <a:lvl8pPr lvl="7" algn="ctr">
              <a:lnSpc>
                <a:spcPct val="100000"/>
              </a:lnSpc>
              <a:spcBef>
                <a:spcPts val="0"/>
              </a:spcBef>
              <a:spcAft>
                <a:spcPts val="0"/>
              </a:spcAft>
              <a:buSzPts val="2000"/>
              <a:buFont typeface="Secular One"/>
              <a:buNone/>
              <a:defRPr sz="2000">
                <a:latin typeface="Secular One"/>
                <a:ea typeface="Secular One"/>
                <a:cs typeface="Secular One"/>
                <a:sym typeface="Secular One"/>
              </a:defRPr>
            </a:lvl8pPr>
            <a:lvl9pPr lvl="8" algn="ctr">
              <a:lnSpc>
                <a:spcPct val="100000"/>
              </a:lnSpc>
              <a:spcBef>
                <a:spcPts val="0"/>
              </a:spcBef>
              <a:spcAft>
                <a:spcPts val="0"/>
              </a:spcAft>
              <a:buSzPts val="2000"/>
              <a:buFont typeface="Secular One"/>
              <a:buNone/>
              <a:defRPr sz="2000">
                <a:latin typeface="Secular One"/>
                <a:ea typeface="Secular One"/>
                <a:cs typeface="Secular One"/>
                <a:sym typeface="Secular One"/>
              </a:defRPr>
            </a:lvl9pPr>
          </a:lstStyle>
          <a:p/>
        </p:txBody>
      </p:sp>
      <p:sp>
        <p:nvSpPr>
          <p:cNvPr id="86" name="Google Shape;86;p48"/>
          <p:cNvSpPr txBox="1"/>
          <p:nvPr>
            <p:ph idx="9" type="subTitle"/>
          </p:nvPr>
        </p:nvSpPr>
        <p:spPr>
          <a:xfrm>
            <a:off x="1382815" y="3636763"/>
            <a:ext cx="29433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Secular One"/>
              <a:buNone/>
              <a:defRPr sz="2700">
                <a:latin typeface="Secular One"/>
                <a:ea typeface="Secular One"/>
                <a:cs typeface="Secular One"/>
                <a:sym typeface="Secular One"/>
              </a:defRPr>
            </a:lvl1pPr>
            <a:lvl2pPr lvl="1" algn="ctr">
              <a:lnSpc>
                <a:spcPct val="100000"/>
              </a:lnSpc>
              <a:spcBef>
                <a:spcPts val="0"/>
              </a:spcBef>
              <a:spcAft>
                <a:spcPts val="0"/>
              </a:spcAft>
              <a:buSzPts val="2000"/>
              <a:buFont typeface="Secular One"/>
              <a:buNone/>
              <a:defRPr sz="2000">
                <a:latin typeface="Secular One"/>
                <a:ea typeface="Secular One"/>
                <a:cs typeface="Secular One"/>
                <a:sym typeface="Secular One"/>
              </a:defRPr>
            </a:lvl2pPr>
            <a:lvl3pPr lvl="2" algn="ctr">
              <a:lnSpc>
                <a:spcPct val="100000"/>
              </a:lnSpc>
              <a:spcBef>
                <a:spcPts val="0"/>
              </a:spcBef>
              <a:spcAft>
                <a:spcPts val="0"/>
              </a:spcAft>
              <a:buSzPts val="2000"/>
              <a:buFont typeface="Secular One"/>
              <a:buNone/>
              <a:defRPr sz="2000">
                <a:latin typeface="Secular One"/>
                <a:ea typeface="Secular One"/>
                <a:cs typeface="Secular One"/>
                <a:sym typeface="Secular One"/>
              </a:defRPr>
            </a:lvl3pPr>
            <a:lvl4pPr lvl="3" algn="ctr">
              <a:lnSpc>
                <a:spcPct val="100000"/>
              </a:lnSpc>
              <a:spcBef>
                <a:spcPts val="0"/>
              </a:spcBef>
              <a:spcAft>
                <a:spcPts val="0"/>
              </a:spcAft>
              <a:buSzPts val="2000"/>
              <a:buFont typeface="Secular One"/>
              <a:buNone/>
              <a:defRPr sz="2000">
                <a:latin typeface="Secular One"/>
                <a:ea typeface="Secular One"/>
                <a:cs typeface="Secular One"/>
                <a:sym typeface="Secular One"/>
              </a:defRPr>
            </a:lvl4pPr>
            <a:lvl5pPr lvl="4" algn="ctr">
              <a:lnSpc>
                <a:spcPct val="100000"/>
              </a:lnSpc>
              <a:spcBef>
                <a:spcPts val="0"/>
              </a:spcBef>
              <a:spcAft>
                <a:spcPts val="0"/>
              </a:spcAft>
              <a:buSzPts val="2000"/>
              <a:buFont typeface="Secular One"/>
              <a:buNone/>
              <a:defRPr sz="2000">
                <a:latin typeface="Secular One"/>
                <a:ea typeface="Secular One"/>
                <a:cs typeface="Secular One"/>
                <a:sym typeface="Secular One"/>
              </a:defRPr>
            </a:lvl5pPr>
            <a:lvl6pPr lvl="5" algn="ctr">
              <a:lnSpc>
                <a:spcPct val="100000"/>
              </a:lnSpc>
              <a:spcBef>
                <a:spcPts val="0"/>
              </a:spcBef>
              <a:spcAft>
                <a:spcPts val="0"/>
              </a:spcAft>
              <a:buSzPts val="2000"/>
              <a:buFont typeface="Secular One"/>
              <a:buNone/>
              <a:defRPr sz="2000">
                <a:latin typeface="Secular One"/>
                <a:ea typeface="Secular One"/>
                <a:cs typeface="Secular One"/>
                <a:sym typeface="Secular One"/>
              </a:defRPr>
            </a:lvl6pPr>
            <a:lvl7pPr lvl="6" algn="ctr">
              <a:lnSpc>
                <a:spcPct val="100000"/>
              </a:lnSpc>
              <a:spcBef>
                <a:spcPts val="0"/>
              </a:spcBef>
              <a:spcAft>
                <a:spcPts val="0"/>
              </a:spcAft>
              <a:buSzPts val="2000"/>
              <a:buFont typeface="Secular One"/>
              <a:buNone/>
              <a:defRPr sz="2000">
                <a:latin typeface="Secular One"/>
                <a:ea typeface="Secular One"/>
                <a:cs typeface="Secular One"/>
                <a:sym typeface="Secular One"/>
              </a:defRPr>
            </a:lvl7pPr>
            <a:lvl8pPr lvl="7" algn="ctr">
              <a:lnSpc>
                <a:spcPct val="100000"/>
              </a:lnSpc>
              <a:spcBef>
                <a:spcPts val="0"/>
              </a:spcBef>
              <a:spcAft>
                <a:spcPts val="0"/>
              </a:spcAft>
              <a:buSzPts val="2000"/>
              <a:buFont typeface="Secular One"/>
              <a:buNone/>
              <a:defRPr sz="2000">
                <a:latin typeface="Secular One"/>
                <a:ea typeface="Secular One"/>
                <a:cs typeface="Secular One"/>
                <a:sym typeface="Secular One"/>
              </a:defRPr>
            </a:lvl8pPr>
            <a:lvl9pPr lvl="8" algn="ctr">
              <a:lnSpc>
                <a:spcPct val="100000"/>
              </a:lnSpc>
              <a:spcBef>
                <a:spcPts val="0"/>
              </a:spcBef>
              <a:spcAft>
                <a:spcPts val="0"/>
              </a:spcAft>
              <a:buSzPts val="2000"/>
              <a:buFont typeface="Secular One"/>
              <a:buNone/>
              <a:defRPr sz="2000">
                <a:latin typeface="Secular One"/>
                <a:ea typeface="Secular One"/>
                <a:cs typeface="Secular One"/>
                <a:sym typeface="Secular One"/>
              </a:defRPr>
            </a:lvl9pPr>
          </a:lstStyle>
          <a:p/>
        </p:txBody>
      </p:sp>
      <p:sp>
        <p:nvSpPr>
          <p:cNvPr id="87" name="Google Shape;87;p48"/>
          <p:cNvSpPr txBox="1"/>
          <p:nvPr>
            <p:ph idx="13" type="subTitle"/>
          </p:nvPr>
        </p:nvSpPr>
        <p:spPr>
          <a:xfrm>
            <a:off x="5269532" y="2566051"/>
            <a:ext cx="3164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Secular One"/>
              <a:buNone/>
              <a:defRPr sz="2700">
                <a:latin typeface="Secular One"/>
                <a:ea typeface="Secular One"/>
                <a:cs typeface="Secular One"/>
                <a:sym typeface="Secular One"/>
              </a:defRPr>
            </a:lvl1pPr>
            <a:lvl2pPr lvl="1" algn="ctr">
              <a:lnSpc>
                <a:spcPct val="100000"/>
              </a:lnSpc>
              <a:spcBef>
                <a:spcPts val="0"/>
              </a:spcBef>
              <a:spcAft>
                <a:spcPts val="0"/>
              </a:spcAft>
              <a:buSzPts val="2000"/>
              <a:buFont typeface="Secular One"/>
              <a:buNone/>
              <a:defRPr sz="2000">
                <a:latin typeface="Secular One"/>
                <a:ea typeface="Secular One"/>
                <a:cs typeface="Secular One"/>
                <a:sym typeface="Secular One"/>
              </a:defRPr>
            </a:lvl2pPr>
            <a:lvl3pPr lvl="2" algn="ctr">
              <a:lnSpc>
                <a:spcPct val="100000"/>
              </a:lnSpc>
              <a:spcBef>
                <a:spcPts val="0"/>
              </a:spcBef>
              <a:spcAft>
                <a:spcPts val="0"/>
              </a:spcAft>
              <a:buSzPts val="2000"/>
              <a:buFont typeface="Secular One"/>
              <a:buNone/>
              <a:defRPr sz="2000">
                <a:latin typeface="Secular One"/>
                <a:ea typeface="Secular One"/>
                <a:cs typeface="Secular One"/>
                <a:sym typeface="Secular One"/>
              </a:defRPr>
            </a:lvl3pPr>
            <a:lvl4pPr lvl="3" algn="ctr">
              <a:lnSpc>
                <a:spcPct val="100000"/>
              </a:lnSpc>
              <a:spcBef>
                <a:spcPts val="0"/>
              </a:spcBef>
              <a:spcAft>
                <a:spcPts val="0"/>
              </a:spcAft>
              <a:buSzPts val="2000"/>
              <a:buFont typeface="Secular One"/>
              <a:buNone/>
              <a:defRPr sz="2000">
                <a:latin typeface="Secular One"/>
                <a:ea typeface="Secular One"/>
                <a:cs typeface="Secular One"/>
                <a:sym typeface="Secular One"/>
              </a:defRPr>
            </a:lvl4pPr>
            <a:lvl5pPr lvl="4" algn="ctr">
              <a:lnSpc>
                <a:spcPct val="100000"/>
              </a:lnSpc>
              <a:spcBef>
                <a:spcPts val="0"/>
              </a:spcBef>
              <a:spcAft>
                <a:spcPts val="0"/>
              </a:spcAft>
              <a:buSzPts val="2000"/>
              <a:buFont typeface="Secular One"/>
              <a:buNone/>
              <a:defRPr sz="2000">
                <a:latin typeface="Secular One"/>
                <a:ea typeface="Secular One"/>
                <a:cs typeface="Secular One"/>
                <a:sym typeface="Secular One"/>
              </a:defRPr>
            </a:lvl5pPr>
            <a:lvl6pPr lvl="5" algn="ctr">
              <a:lnSpc>
                <a:spcPct val="100000"/>
              </a:lnSpc>
              <a:spcBef>
                <a:spcPts val="0"/>
              </a:spcBef>
              <a:spcAft>
                <a:spcPts val="0"/>
              </a:spcAft>
              <a:buSzPts val="2000"/>
              <a:buFont typeface="Secular One"/>
              <a:buNone/>
              <a:defRPr sz="2000">
                <a:latin typeface="Secular One"/>
                <a:ea typeface="Secular One"/>
                <a:cs typeface="Secular One"/>
                <a:sym typeface="Secular One"/>
              </a:defRPr>
            </a:lvl6pPr>
            <a:lvl7pPr lvl="6" algn="ctr">
              <a:lnSpc>
                <a:spcPct val="100000"/>
              </a:lnSpc>
              <a:spcBef>
                <a:spcPts val="0"/>
              </a:spcBef>
              <a:spcAft>
                <a:spcPts val="0"/>
              </a:spcAft>
              <a:buSzPts val="2000"/>
              <a:buFont typeface="Secular One"/>
              <a:buNone/>
              <a:defRPr sz="2000">
                <a:latin typeface="Secular One"/>
                <a:ea typeface="Secular One"/>
                <a:cs typeface="Secular One"/>
                <a:sym typeface="Secular One"/>
              </a:defRPr>
            </a:lvl7pPr>
            <a:lvl8pPr lvl="7" algn="ctr">
              <a:lnSpc>
                <a:spcPct val="100000"/>
              </a:lnSpc>
              <a:spcBef>
                <a:spcPts val="0"/>
              </a:spcBef>
              <a:spcAft>
                <a:spcPts val="0"/>
              </a:spcAft>
              <a:buSzPts val="2000"/>
              <a:buFont typeface="Secular One"/>
              <a:buNone/>
              <a:defRPr sz="2000">
                <a:latin typeface="Secular One"/>
                <a:ea typeface="Secular One"/>
                <a:cs typeface="Secular One"/>
                <a:sym typeface="Secular One"/>
              </a:defRPr>
            </a:lvl8pPr>
            <a:lvl9pPr lvl="8" algn="ctr">
              <a:lnSpc>
                <a:spcPct val="100000"/>
              </a:lnSpc>
              <a:spcBef>
                <a:spcPts val="0"/>
              </a:spcBef>
              <a:spcAft>
                <a:spcPts val="0"/>
              </a:spcAft>
              <a:buSzPts val="2000"/>
              <a:buFont typeface="Secular One"/>
              <a:buNone/>
              <a:defRPr sz="2000">
                <a:latin typeface="Secular One"/>
                <a:ea typeface="Secular One"/>
                <a:cs typeface="Secular One"/>
                <a:sym typeface="Secular One"/>
              </a:defRPr>
            </a:lvl9pPr>
          </a:lstStyle>
          <a:p/>
        </p:txBody>
      </p:sp>
      <p:sp>
        <p:nvSpPr>
          <p:cNvPr id="88" name="Google Shape;88;p48"/>
          <p:cNvSpPr txBox="1"/>
          <p:nvPr>
            <p:ph idx="14" type="subTitle"/>
          </p:nvPr>
        </p:nvSpPr>
        <p:spPr>
          <a:xfrm>
            <a:off x="1382815" y="2566051"/>
            <a:ext cx="29433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Secular One"/>
              <a:buNone/>
              <a:defRPr sz="2700">
                <a:latin typeface="Secular One"/>
                <a:ea typeface="Secular One"/>
                <a:cs typeface="Secular One"/>
                <a:sym typeface="Secular One"/>
              </a:defRPr>
            </a:lvl1pPr>
            <a:lvl2pPr lvl="1" algn="ctr">
              <a:lnSpc>
                <a:spcPct val="100000"/>
              </a:lnSpc>
              <a:spcBef>
                <a:spcPts val="0"/>
              </a:spcBef>
              <a:spcAft>
                <a:spcPts val="0"/>
              </a:spcAft>
              <a:buSzPts val="2000"/>
              <a:buFont typeface="Secular One"/>
              <a:buNone/>
              <a:defRPr sz="2000">
                <a:latin typeface="Secular One"/>
                <a:ea typeface="Secular One"/>
                <a:cs typeface="Secular One"/>
                <a:sym typeface="Secular One"/>
              </a:defRPr>
            </a:lvl2pPr>
            <a:lvl3pPr lvl="2" algn="ctr">
              <a:lnSpc>
                <a:spcPct val="100000"/>
              </a:lnSpc>
              <a:spcBef>
                <a:spcPts val="0"/>
              </a:spcBef>
              <a:spcAft>
                <a:spcPts val="0"/>
              </a:spcAft>
              <a:buSzPts val="2000"/>
              <a:buFont typeface="Secular One"/>
              <a:buNone/>
              <a:defRPr sz="2000">
                <a:latin typeface="Secular One"/>
                <a:ea typeface="Secular One"/>
                <a:cs typeface="Secular One"/>
                <a:sym typeface="Secular One"/>
              </a:defRPr>
            </a:lvl3pPr>
            <a:lvl4pPr lvl="3" algn="ctr">
              <a:lnSpc>
                <a:spcPct val="100000"/>
              </a:lnSpc>
              <a:spcBef>
                <a:spcPts val="0"/>
              </a:spcBef>
              <a:spcAft>
                <a:spcPts val="0"/>
              </a:spcAft>
              <a:buSzPts val="2000"/>
              <a:buFont typeface="Secular One"/>
              <a:buNone/>
              <a:defRPr sz="2000">
                <a:latin typeface="Secular One"/>
                <a:ea typeface="Secular One"/>
                <a:cs typeface="Secular One"/>
                <a:sym typeface="Secular One"/>
              </a:defRPr>
            </a:lvl4pPr>
            <a:lvl5pPr lvl="4" algn="ctr">
              <a:lnSpc>
                <a:spcPct val="100000"/>
              </a:lnSpc>
              <a:spcBef>
                <a:spcPts val="0"/>
              </a:spcBef>
              <a:spcAft>
                <a:spcPts val="0"/>
              </a:spcAft>
              <a:buSzPts val="2000"/>
              <a:buFont typeface="Secular One"/>
              <a:buNone/>
              <a:defRPr sz="2000">
                <a:latin typeface="Secular One"/>
                <a:ea typeface="Secular One"/>
                <a:cs typeface="Secular One"/>
                <a:sym typeface="Secular One"/>
              </a:defRPr>
            </a:lvl5pPr>
            <a:lvl6pPr lvl="5" algn="ctr">
              <a:lnSpc>
                <a:spcPct val="100000"/>
              </a:lnSpc>
              <a:spcBef>
                <a:spcPts val="0"/>
              </a:spcBef>
              <a:spcAft>
                <a:spcPts val="0"/>
              </a:spcAft>
              <a:buSzPts val="2000"/>
              <a:buFont typeface="Secular One"/>
              <a:buNone/>
              <a:defRPr sz="2000">
                <a:latin typeface="Secular One"/>
                <a:ea typeface="Secular One"/>
                <a:cs typeface="Secular One"/>
                <a:sym typeface="Secular One"/>
              </a:defRPr>
            </a:lvl6pPr>
            <a:lvl7pPr lvl="6" algn="ctr">
              <a:lnSpc>
                <a:spcPct val="100000"/>
              </a:lnSpc>
              <a:spcBef>
                <a:spcPts val="0"/>
              </a:spcBef>
              <a:spcAft>
                <a:spcPts val="0"/>
              </a:spcAft>
              <a:buSzPts val="2000"/>
              <a:buFont typeface="Secular One"/>
              <a:buNone/>
              <a:defRPr sz="2000">
                <a:latin typeface="Secular One"/>
                <a:ea typeface="Secular One"/>
                <a:cs typeface="Secular One"/>
                <a:sym typeface="Secular One"/>
              </a:defRPr>
            </a:lvl7pPr>
            <a:lvl8pPr lvl="7" algn="ctr">
              <a:lnSpc>
                <a:spcPct val="100000"/>
              </a:lnSpc>
              <a:spcBef>
                <a:spcPts val="0"/>
              </a:spcBef>
              <a:spcAft>
                <a:spcPts val="0"/>
              </a:spcAft>
              <a:buSzPts val="2000"/>
              <a:buFont typeface="Secular One"/>
              <a:buNone/>
              <a:defRPr sz="2000">
                <a:latin typeface="Secular One"/>
                <a:ea typeface="Secular One"/>
                <a:cs typeface="Secular One"/>
                <a:sym typeface="Secular One"/>
              </a:defRPr>
            </a:lvl8pPr>
            <a:lvl9pPr lvl="8" algn="ctr">
              <a:lnSpc>
                <a:spcPct val="100000"/>
              </a:lnSpc>
              <a:spcBef>
                <a:spcPts val="0"/>
              </a:spcBef>
              <a:spcAft>
                <a:spcPts val="0"/>
              </a:spcAft>
              <a:buSzPts val="2000"/>
              <a:buFont typeface="Secular One"/>
              <a:buNone/>
              <a:defRPr sz="2000">
                <a:latin typeface="Secular One"/>
                <a:ea typeface="Secular One"/>
                <a:cs typeface="Secular One"/>
                <a:sym typeface="Secular One"/>
              </a:defRPr>
            </a:lvl9pPr>
          </a:lstStyle>
          <a:p/>
        </p:txBody>
      </p:sp>
      <p:sp>
        <p:nvSpPr>
          <p:cNvPr id="89" name="Google Shape;89;p48"/>
          <p:cNvSpPr txBox="1"/>
          <p:nvPr>
            <p:ph idx="15" type="subTitle"/>
          </p:nvPr>
        </p:nvSpPr>
        <p:spPr>
          <a:xfrm>
            <a:off x="5269532" y="3636763"/>
            <a:ext cx="3164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Secular One"/>
              <a:buNone/>
              <a:defRPr sz="2700">
                <a:latin typeface="Secular One"/>
                <a:ea typeface="Secular One"/>
                <a:cs typeface="Secular One"/>
                <a:sym typeface="Secular One"/>
              </a:defRPr>
            </a:lvl1pPr>
            <a:lvl2pPr lvl="1" algn="ctr">
              <a:lnSpc>
                <a:spcPct val="100000"/>
              </a:lnSpc>
              <a:spcBef>
                <a:spcPts val="0"/>
              </a:spcBef>
              <a:spcAft>
                <a:spcPts val="0"/>
              </a:spcAft>
              <a:buSzPts val="2000"/>
              <a:buFont typeface="Secular One"/>
              <a:buNone/>
              <a:defRPr sz="2000">
                <a:latin typeface="Secular One"/>
                <a:ea typeface="Secular One"/>
                <a:cs typeface="Secular One"/>
                <a:sym typeface="Secular One"/>
              </a:defRPr>
            </a:lvl2pPr>
            <a:lvl3pPr lvl="2" algn="ctr">
              <a:lnSpc>
                <a:spcPct val="100000"/>
              </a:lnSpc>
              <a:spcBef>
                <a:spcPts val="0"/>
              </a:spcBef>
              <a:spcAft>
                <a:spcPts val="0"/>
              </a:spcAft>
              <a:buSzPts val="2000"/>
              <a:buFont typeface="Secular One"/>
              <a:buNone/>
              <a:defRPr sz="2000">
                <a:latin typeface="Secular One"/>
                <a:ea typeface="Secular One"/>
                <a:cs typeface="Secular One"/>
                <a:sym typeface="Secular One"/>
              </a:defRPr>
            </a:lvl3pPr>
            <a:lvl4pPr lvl="3" algn="ctr">
              <a:lnSpc>
                <a:spcPct val="100000"/>
              </a:lnSpc>
              <a:spcBef>
                <a:spcPts val="0"/>
              </a:spcBef>
              <a:spcAft>
                <a:spcPts val="0"/>
              </a:spcAft>
              <a:buSzPts val="2000"/>
              <a:buFont typeface="Secular One"/>
              <a:buNone/>
              <a:defRPr sz="2000">
                <a:latin typeface="Secular One"/>
                <a:ea typeface="Secular One"/>
                <a:cs typeface="Secular One"/>
                <a:sym typeface="Secular One"/>
              </a:defRPr>
            </a:lvl4pPr>
            <a:lvl5pPr lvl="4" algn="ctr">
              <a:lnSpc>
                <a:spcPct val="100000"/>
              </a:lnSpc>
              <a:spcBef>
                <a:spcPts val="0"/>
              </a:spcBef>
              <a:spcAft>
                <a:spcPts val="0"/>
              </a:spcAft>
              <a:buSzPts val="2000"/>
              <a:buFont typeface="Secular One"/>
              <a:buNone/>
              <a:defRPr sz="2000">
                <a:latin typeface="Secular One"/>
                <a:ea typeface="Secular One"/>
                <a:cs typeface="Secular One"/>
                <a:sym typeface="Secular One"/>
              </a:defRPr>
            </a:lvl5pPr>
            <a:lvl6pPr lvl="5" algn="ctr">
              <a:lnSpc>
                <a:spcPct val="100000"/>
              </a:lnSpc>
              <a:spcBef>
                <a:spcPts val="0"/>
              </a:spcBef>
              <a:spcAft>
                <a:spcPts val="0"/>
              </a:spcAft>
              <a:buSzPts val="2000"/>
              <a:buFont typeface="Secular One"/>
              <a:buNone/>
              <a:defRPr sz="2000">
                <a:latin typeface="Secular One"/>
                <a:ea typeface="Secular One"/>
                <a:cs typeface="Secular One"/>
                <a:sym typeface="Secular One"/>
              </a:defRPr>
            </a:lvl6pPr>
            <a:lvl7pPr lvl="6" algn="ctr">
              <a:lnSpc>
                <a:spcPct val="100000"/>
              </a:lnSpc>
              <a:spcBef>
                <a:spcPts val="0"/>
              </a:spcBef>
              <a:spcAft>
                <a:spcPts val="0"/>
              </a:spcAft>
              <a:buSzPts val="2000"/>
              <a:buFont typeface="Secular One"/>
              <a:buNone/>
              <a:defRPr sz="2000">
                <a:latin typeface="Secular One"/>
                <a:ea typeface="Secular One"/>
                <a:cs typeface="Secular One"/>
                <a:sym typeface="Secular One"/>
              </a:defRPr>
            </a:lvl7pPr>
            <a:lvl8pPr lvl="7" algn="ctr">
              <a:lnSpc>
                <a:spcPct val="100000"/>
              </a:lnSpc>
              <a:spcBef>
                <a:spcPts val="0"/>
              </a:spcBef>
              <a:spcAft>
                <a:spcPts val="0"/>
              </a:spcAft>
              <a:buSzPts val="2000"/>
              <a:buFont typeface="Secular One"/>
              <a:buNone/>
              <a:defRPr sz="2000">
                <a:latin typeface="Secular One"/>
                <a:ea typeface="Secular One"/>
                <a:cs typeface="Secular One"/>
                <a:sym typeface="Secular One"/>
              </a:defRPr>
            </a:lvl8pPr>
            <a:lvl9pPr lvl="8" algn="ctr">
              <a:lnSpc>
                <a:spcPct val="100000"/>
              </a:lnSpc>
              <a:spcBef>
                <a:spcPts val="0"/>
              </a:spcBef>
              <a:spcAft>
                <a:spcPts val="0"/>
              </a:spcAft>
              <a:buSzPts val="2000"/>
              <a:buFont typeface="Secular One"/>
              <a:buNone/>
              <a:defRPr sz="2000">
                <a:latin typeface="Secular One"/>
                <a:ea typeface="Secular One"/>
                <a:cs typeface="Secular One"/>
                <a:sym typeface="Secular One"/>
              </a:defRPr>
            </a:lvl9pPr>
          </a:lstStyle>
          <a:p/>
        </p:txBody>
      </p:sp>
      <p:grpSp>
        <p:nvGrpSpPr>
          <p:cNvPr id="90" name="Google Shape;90;p48"/>
          <p:cNvGrpSpPr/>
          <p:nvPr/>
        </p:nvGrpSpPr>
        <p:grpSpPr>
          <a:xfrm>
            <a:off x="-55669" y="-93245"/>
            <a:ext cx="7811751" cy="5209428"/>
            <a:chOff x="-55669" y="-93245"/>
            <a:chExt cx="7811751" cy="5209428"/>
          </a:xfrm>
        </p:grpSpPr>
        <p:sp>
          <p:nvSpPr>
            <p:cNvPr id="91" name="Google Shape;91;p48"/>
            <p:cNvSpPr/>
            <p:nvPr/>
          </p:nvSpPr>
          <p:spPr>
            <a:xfrm rot="1771310">
              <a:off x="3771075" y="-29737"/>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A4ABD7">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8"/>
            <p:cNvSpPr/>
            <p:nvPr/>
          </p:nvSpPr>
          <p:spPr>
            <a:xfrm rot="1771310">
              <a:off x="7342675" y="4702863"/>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FFFFFF">
                <a:alpha val="4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8"/>
            <p:cNvSpPr/>
            <p:nvPr/>
          </p:nvSpPr>
          <p:spPr>
            <a:xfrm rot="1771310">
              <a:off x="7800" y="1454663"/>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A4ABD7">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48"/>
            <p:cNvPicPr preferRelativeResize="0"/>
            <p:nvPr/>
          </p:nvPicPr>
          <p:blipFill rotWithShape="1">
            <a:blip r:embed="rId2">
              <a:alphaModFix/>
            </a:blip>
            <a:srcRect b="12546" l="28959" r="12546" t="12546"/>
            <a:stretch/>
          </p:blipFill>
          <p:spPr>
            <a:xfrm rot="10800000">
              <a:off x="2332674" y="4504702"/>
              <a:ext cx="726651" cy="596548"/>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grpSp>
        <p:nvGrpSpPr>
          <p:cNvPr id="96" name="Google Shape;96;p49"/>
          <p:cNvGrpSpPr/>
          <p:nvPr/>
        </p:nvGrpSpPr>
        <p:grpSpPr>
          <a:xfrm>
            <a:off x="-6475" y="2927242"/>
            <a:ext cx="9250200" cy="2229967"/>
            <a:chOff x="-6475" y="2927242"/>
            <a:chExt cx="9250200" cy="2229967"/>
          </a:xfrm>
        </p:grpSpPr>
        <p:grpSp>
          <p:nvGrpSpPr>
            <p:cNvPr id="97" name="Google Shape;97;p49"/>
            <p:cNvGrpSpPr/>
            <p:nvPr/>
          </p:nvGrpSpPr>
          <p:grpSpPr>
            <a:xfrm flipH="1">
              <a:off x="5831182" y="2927242"/>
              <a:ext cx="3303413" cy="1672406"/>
              <a:chOff x="-6475" y="2302000"/>
              <a:chExt cx="3303413" cy="1865900"/>
            </a:xfrm>
          </p:grpSpPr>
          <p:sp>
            <p:nvSpPr>
              <p:cNvPr id="98" name="Google Shape;98;p49"/>
              <p:cNvSpPr/>
              <p:nvPr/>
            </p:nvSpPr>
            <p:spPr>
              <a:xfrm>
                <a:off x="-6475" y="2302000"/>
                <a:ext cx="298800" cy="18657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9"/>
              <p:cNvSpPr/>
              <p:nvPr/>
            </p:nvSpPr>
            <p:spPr>
              <a:xfrm>
                <a:off x="422755" y="2999625"/>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9"/>
              <p:cNvSpPr/>
              <p:nvPr/>
            </p:nvSpPr>
            <p:spPr>
              <a:xfrm>
                <a:off x="851986" y="2740800"/>
                <a:ext cx="298800" cy="14271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9"/>
              <p:cNvSpPr/>
              <p:nvPr/>
            </p:nvSpPr>
            <p:spPr>
              <a:xfrm>
                <a:off x="1281216" y="2999500"/>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9"/>
              <p:cNvSpPr/>
              <p:nvPr/>
            </p:nvSpPr>
            <p:spPr>
              <a:xfrm>
                <a:off x="1710446"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9"/>
              <p:cNvSpPr/>
              <p:nvPr/>
            </p:nvSpPr>
            <p:spPr>
              <a:xfrm>
                <a:off x="2139677"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9"/>
              <p:cNvSpPr/>
              <p:nvPr/>
            </p:nvSpPr>
            <p:spPr>
              <a:xfrm>
                <a:off x="2568907"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9"/>
              <p:cNvSpPr/>
              <p:nvPr/>
            </p:nvSpPr>
            <p:spPr>
              <a:xfrm>
                <a:off x="2998138"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49"/>
            <p:cNvGrpSpPr/>
            <p:nvPr/>
          </p:nvGrpSpPr>
          <p:grpSpPr>
            <a:xfrm>
              <a:off x="-6475" y="2927242"/>
              <a:ext cx="3303413" cy="1672406"/>
              <a:chOff x="-6475" y="2302000"/>
              <a:chExt cx="3303413" cy="1865900"/>
            </a:xfrm>
          </p:grpSpPr>
          <p:sp>
            <p:nvSpPr>
              <p:cNvPr id="107" name="Google Shape;107;p49"/>
              <p:cNvSpPr/>
              <p:nvPr/>
            </p:nvSpPr>
            <p:spPr>
              <a:xfrm>
                <a:off x="-6475" y="2302000"/>
                <a:ext cx="298800" cy="18657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9"/>
              <p:cNvSpPr/>
              <p:nvPr/>
            </p:nvSpPr>
            <p:spPr>
              <a:xfrm>
                <a:off x="422755" y="2999625"/>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9"/>
              <p:cNvSpPr/>
              <p:nvPr/>
            </p:nvSpPr>
            <p:spPr>
              <a:xfrm>
                <a:off x="851986" y="2740800"/>
                <a:ext cx="298800" cy="14271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9"/>
              <p:cNvSpPr/>
              <p:nvPr/>
            </p:nvSpPr>
            <p:spPr>
              <a:xfrm>
                <a:off x="1281216" y="2999500"/>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9"/>
              <p:cNvSpPr/>
              <p:nvPr/>
            </p:nvSpPr>
            <p:spPr>
              <a:xfrm>
                <a:off x="1710446"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9"/>
              <p:cNvSpPr/>
              <p:nvPr/>
            </p:nvSpPr>
            <p:spPr>
              <a:xfrm>
                <a:off x="2139677"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9"/>
              <p:cNvSpPr/>
              <p:nvPr/>
            </p:nvSpPr>
            <p:spPr>
              <a:xfrm>
                <a:off x="2568907"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9"/>
              <p:cNvSpPr/>
              <p:nvPr/>
            </p:nvSpPr>
            <p:spPr>
              <a:xfrm>
                <a:off x="2998138"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49"/>
            <p:cNvGrpSpPr/>
            <p:nvPr/>
          </p:nvGrpSpPr>
          <p:grpSpPr>
            <a:xfrm>
              <a:off x="-6475" y="4609669"/>
              <a:ext cx="9250200" cy="547540"/>
              <a:chOff x="-6475" y="4167900"/>
              <a:chExt cx="9250200" cy="988875"/>
            </a:xfrm>
          </p:grpSpPr>
          <p:cxnSp>
            <p:nvCxnSpPr>
              <p:cNvPr id="116" name="Google Shape;116;p49"/>
              <p:cNvCxnSpPr/>
              <p:nvPr/>
            </p:nvCxnSpPr>
            <p:spPr>
              <a:xfrm>
                <a:off x="2550" y="4167900"/>
                <a:ext cx="9138900" cy="0"/>
              </a:xfrm>
              <a:prstGeom prst="straightConnector1">
                <a:avLst/>
              </a:prstGeom>
              <a:noFill/>
              <a:ln cap="flat" cmpd="sng" w="9525">
                <a:solidFill>
                  <a:schemeClr val="lt1"/>
                </a:solidFill>
                <a:prstDash val="solid"/>
                <a:round/>
                <a:headEnd len="sm" w="sm" type="none"/>
                <a:tailEnd len="sm" w="sm" type="none"/>
              </a:ln>
            </p:spPr>
          </p:cxnSp>
          <p:cxnSp>
            <p:nvCxnSpPr>
              <p:cNvPr id="117" name="Google Shape;117;p49"/>
              <p:cNvCxnSpPr/>
              <p:nvPr/>
            </p:nvCxnSpPr>
            <p:spPr>
              <a:xfrm>
                <a:off x="2550" y="4338618"/>
                <a:ext cx="9138900" cy="0"/>
              </a:xfrm>
              <a:prstGeom prst="straightConnector1">
                <a:avLst/>
              </a:prstGeom>
              <a:noFill/>
              <a:ln cap="flat" cmpd="sng" w="9525">
                <a:solidFill>
                  <a:schemeClr val="lt1"/>
                </a:solidFill>
                <a:prstDash val="solid"/>
                <a:round/>
                <a:headEnd len="sm" w="sm" type="none"/>
                <a:tailEnd len="sm" w="sm" type="none"/>
              </a:ln>
            </p:spPr>
          </p:cxnSp>
          <p:cxnSp>
            <p:nvCxnSpPr>
              <p:cNvPr id="118" name="Google Shape;118;p49"/>
              <p:cNvCxnSpPr/>
              <p:nvPr/>
            </p:nvCxnSpPr>
            <p:spPr>
              <a:xfrm>
                <a:off x="2550" y="4566243"/>
                <a:ext cx="9138900" cy="0"/>
              </a:xfrm>
              <a:prstGeom prst="straightConnector1">
                <a:avLst/>
              </a:prstGeom>
              <a:noFill/>
              <a:ln cap="flat" cmpd="sng" w="9525">
                <a:solidFill>
                  <a:schemeClr val="lt1"/>
                </a:solidFill>
                <a:prstDash val="solid"/>
                <a:round/>
                <a:headEnd len="sm" w="sm" type="none"/>
                <a:tailEnd len="sm" w="sm" type="none"/>
              </a:ln>
            </p:spPr>
          </p:cxnSp>
          <p:cxnSp>
            <p:nvCxnSpPr>
              <p:cNvPr id="119" name="Google Shape;119;p49"/>
              <p:cNvCxnSpPr/>
              <p:nvPr/>
            </p:nvCxnSpPr>
            <p:spPr>
              <a:xfrm>
                <a:off x="2550" y="4850774"/>
                <a:ext cx="9138900" cy="0"/>
              </a:xfrm>
              <a:prstGeom prst="straightConnector1">
                <a:avLst/>
              </a:prstGeom>
              <a:noFill/>
              <a:ln cap="flat" cmpd="sng" w="9525">
                <a:solidFill>
                  <a:schemeClr val="lt1"/>
                </a:solidFill>
                <a:prstDash val="solid"/>
                <a:round/>
                <a:headEnd len="sm" w="sm" type="none"/>
                <a:tailEnd len="sm" w="sm" type="none"/>
              </a:ln>
            </p:spPr>
          </p:cxnSp>
          <p:cxnSp>
            <p:nvCxnSpPr>
              <p:cNvPr id="120" name="Google Shape;120;p49"/>
              <p:cNvCxnSpPr/>
              <p:nvPr/>
            </p:nvCxnSpPr>
            <p:spPr>
              <a:xfrm flipH="1" rot="10800000">
                <a:off x="-647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121" name="Google Shape;121;p49"/>
              <p:cNvCxnSpPr/>
              <p:nvPr/>
            </p:nvCxnSpPr>
            <p:spPr>
              <a:xfrm flipH="1" rot="10800000">
                <a:off x="1514439"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122" name="Google Shape;122;p49"/>
              <p:cNvCxnSpPr/>
              <p:nvPr/>
            </p:nvCxnSpPr>
            <p:spPr>
              <a:xfrm flipH="1" rot="10800000">
                <a:off x="2941154"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123" name="Google Shape;123;p49"/>
              <p:cNvCxnSpPr/>
              <p:nvPr/>
            </p:nvCxnSpPr>
            <p:spPr>
              <a:xfrm rot="10800000">
                <a:off x="4140768" y="4168414"/>
                <a:ext cx="0" cy="973500"/>
              </a:xfrm>
              <a:prstGeom prst="straightConnector1">
                <a:avLst/>
              </a:prstGeom>
              <a:noFill/>
              <a:ln cap="flat" cmpd="sng" w="9525">
                <a:solidFill>
                  <a:schemeClr val="lt1"/>
                </a:solidFill>
                <a:prstDash val="solid"/>
                <a:round/>
                <a:headEnd len="sm" w="sm" type="none"/>
                <a:tailEnd len="sm" w="sm" type="none"/>
              </a:ln>
            </p:spPr>
          </p:cxnSp>
          <p:cxnSp>
            <p:nvCxnSpPr>
              <p:cNvPr id="124" name="Google Shape;124;p49"/>
              <p:cNvCxnSpPr/>
              <p:nvPr/>
            </p:nvCxnSpPr>
            <p:spPr>
              <a:xfrm rot="10800000">
                <a:off x="860412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125" name="Google Shape;125;p49"/>
              <p:cNvCxnSpPr/>
              <p:nvPr/>
            </p:nvCxnSpPr>
            <p:spPr>
              <a:xfrm rot="10800000">
                <a:off x="7177411"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126" name="Google Shape;126;p49"/>
              <p:cNvCxnSpPr/>
              <p:nvPr/>
            </p:nvCxnSpPr>
            <p:spPr>
              <a:xfrm rot="10800000">
                <a:off x="5977796"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127" name="Google Shape;127;p49"/>
              <p:cNvCxnSpPr/>
              <p:nvPr/>
            </p:nvCxnSpPr>
            <p:spPr>
              <a:xfrm rot="10800000">
                <a:off x="5022082" y="4168100"/>
                <a:ext cx="74400" cy="963900"/>
              </a:xfrm>
              <a:prstGeom prst="straightConnector1">
                <a:avLst/>
              </a:prstGeom>
              <a:noFill/>
              <a:ln cap="flat" cmpd="sng" w="9525">
                <a:solidFill>
                  <a:schemeClr val="lt1"/>
                </a:solidFill>
                <a:prstDash val="solid"/>
                <a:round/>
                <a:headEnd len="sm" w="sm" type="none"/>
                <a:tailEnd len="sm" w="sm" type="none"/>
              </a:ln>
            </p:spPr>
          </p:cxnSp>
        </p:grpSp>
      </p:grpSp>
      <p:sp>
        <p:nvSpPr>
          <p:cNvPr id="128" name="Google Shape;128;p49"/>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9" name="Google Shape;129;p49"/>
          <p:cNvSpPr txBox="1"/>
          <p:nvPr>
            <p:ph idx="1" type="body"/>
          </p:nvPr>
        </p:nvSpPr>
        <p:spPr>
          <a:xfrm>
            <a:off x="720000" y="1215750"/>
            <a:ext cx="7704000" cy="3257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Barlow Light"/>
              <a:buChar char="●"/>
              <a:defRPr sz="1250"/>
            </a:lvl1pPr>
            <a:lvl2pPr indent="-304800" lvl="1" marL="914400" algn="l">
              <a:lnSpc>
                <a:spcPct val="100000"/>
              </a:lnSpc>
              <a:spcBef>
                <a:spcPts val="0"/>
              </a:spcBef>
              <a:spcAft>
                <a:spcPts val="0"/>
              </a:spcAft>
              <a:buSzPts val="1200"/>
              <a:buFont typeface="Barlow Light"/>
              <a:buChar char="○"/>
              <a:defRPr sz="1200"/>
            </a:lvl2pPr>
            <a:lvl3pPr indent="-304800" lvl="2" marL="1371600" algn="l">
              <a:lnSpc>
                <a:spcPct val="100000"/>
              </a:lnSpc>
              <a:spcBef>
                <a:spcPts val="0"/>
              </a:spcBef>
              <a:spcAft>
                <a:spcPts val="0"/>
              </a:spcAft>
              <a:buSzPts val="1200"/>
              <a:buFont typeface="Barlow Light"/>
              <a:buChar char="■"/>
              <a:defRPr/>
            </a:lvl3pPr>
            <a:lvl4pPr indent="-304800" lvl="3" marL="1828800" algn="l">
              <a:lnSpc>
                <a:spcPct val="100000"/>
              </a:lnSpc>
              <a:spcBef>
                <a:spcPts val="0"/>
              </a:spcBef>
              <a:spcAft>
                <a:spcPts val="0"/>
              </a:spcAft>
              <a:buSzPts val="1200"/>
              <a:buFont typeface="Barlow Light"/>
              <a:buChar char="●"/>
              <a:defRPr/>
            </a:lvl4pPr>
            <a:lvl5pPr indent="-304800" lvl="4" marL="2286000" algn="l">
              <a:lnSpc>
                <a:spcPct val="100000"/>
              </a:lnSpc>
              <a:spcBef>
                <a:spcPts val="0"/>
              </a:spcBef>
              <a:spcAft>
                <a:spcPts val="0"/>
              </a:spcAft>
              <a:buSzPts val="1200"/>
              <a:buFont typeface="Barlow Light"/>
              <a:buChar char="○"/>
              <a:defRPr/>
            </a:lvl5pPr>
            <a:lvl6pPr indent="-304800" lvl="5" marL="2743200" algn="l">
              <a:lnSpc>
                <a:spcPct val="100000"/>
              </a:lnSpc>
              <a:spcBef>
                <a:spcPts val="0"/>
              </a:spcBef>
              <a:spcAft>
                <a:spcPts val="0"/>
              </a:spcAft>
              <a:buSzPts val="1200"/>
              <a:buFont typeface="Barlow Light"/>
              <a:buChar char="■"/>
              <a:defRPr/>
            </a:lvl6pPr>
            <a:lvl7pPr indent="-304800" lvl="6" marL="3200400" algn="l">
              <a:lnSpc>
                <a:spcPct val="100000"/>
              </a:lnSpc>
              <a:spcBef>
                <a:spcPts val="0"/>
              </a:spcBef>
              <a:spcAft>
                <a:spcPts val="0"/>
              </a:spcAft>
              <a:buSzPts val="1200"/>
              <a:buFont typeface="Barlow Light"/>
              <a:buChar char="●"/>
              <a:defRPr/>
            </a:lvl7pPr>
            <a:lvl8pPr indent="-304800" lvl="7" marL="3657600" algn="l">
              <a:lnSpc>
                <a:spcPct val="100000"/>
              </a:lnSpc>
              <a:spcBef>
                <a:spcPts val="0"/>
              </a:spcBef>
              <a:spcAft>
                <a:spcPts val="0"/>
              </a:spcAft>
              <a:buSzPts val="1200"/>
              <a:buFont typeface="Barlow Light"/>
              <a:buChar char="○"/>
              <a:defRPr/>
            </a:lvl8pPr>
            <a:lvl9pPr indent="-304800" lvl="8" marL="4114800" algn="l">
              <a:lnSpc>
                <a:spcPct val="100000"/>
              </a:lnSpc>
              <a:spcBef>
                <a:spcPts val="0"/>
              </a:spcBef>
              <a:spcAft>
                <a:spcPts val="0"/>
              </a:spcAft>
              <a:buSzPts val="1200"/>
              <a:buFont typeface="Barlow Light"/>
              <a:buChar char="■"/>
              <a:defRPr/>
            </a:lvl9pPr>
          </a:lstStyle>
          <a:p/>
        </p:txBody>
      </p:sp>
      <p:grpSp>
        <p:nvGrpSpPr>
          <p:cNvPr id="130" name="Google Shape;130;p49"/>
          <p:cNvGrpSpPr/>
          <p:nvPr/>
        </p:nvGrpSpPr>
        <p:grpSpPr>
          <a:xfrm>
            <a:off x="107581" y="-37390"/>
            <a:ext cx="8990501" cy="5118223"/>
            <a:chOff x="107581" y="-37390"/>
            <a:chExt cx="8990501" cy="5118223"/>
          </a:xfrm>
        </p:grpSpPr>
        <p:sp>
          <p:nvSpPr>
            <p:cNvPr id="131" name="Google Shape;131;p49"/>
            <p:cNvSpPr/>
            <p:nvPr/>
          </p:nvSpPr>
          <p:spPr>
            <a:xfrm rot="1771310">
              <a:off x="171050" y="1907763"/>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A4ABD7">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9"/>
            <p:cNvSpPr/>
            <p:nvPr/>
          </p:nvSpPr>
          <p:spPr>
            <a:xfrm rot="1771310">
              <a:off x="8684675" y="4019938"/>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FFFFFF">
                <a:alpha val="4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49"/>
            <p:cNvPicPr preferRelativeResize="0"/>
            <p:nvPr/>
          </p:nvPicPr>
          <p:blipFill rotWithShape="1">
            <a:blip r:embed="rId2">
              <a:alphaModFix/>
            </a:blip>
            <a:srcRect b="12546" l="28959" r="12546" t="12546"/>
            <a:stretch/>
          </p:blipFill>
          <p:spPr>
            <a:xfrm rot="10800000">
              <a:off x="8198674" y="1784402"/>
              <a:ext cx="726651" cy="596548"/>
            </a:xfrm>
            <a:prstGeom prst="rect">
              <a:avLst/>
            </a:prstGeom>
            <a:noFill/>
            <a:ln>
              <a:noFill/>
            </a:ln>
          </p:spPr>
        </p:pic>
        <p:sp>
          <p:nvSpPr>
            <p:cNvPr id="134" name="Google Shape;134;p49"/>
            <p:cNvSpPr/>
            <p:nvPr/>
          </p:nvSpPr>
          <p:spPr>
            <a:xfrm rot="1771310">
              <a:off x="2650250" y="4667513"/>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FFFFFF">
                <a:alpha val="4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9"/>
            <p:cNvSpPr/>
            <p:nvPr/>
          </p:nvSpPr>
          <p:spPr>
            <a:xfrm rot="1771310">
              <a:off x="5608475" y="190213"/>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A4ABD7">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49"/>
            <p:cNvGrpSpPr/>
            <p:nvPr/>
          </p:nvGrpSpPr>
          <p:grpSpPr>
            <a:xfrm>
              <a:off x="340180" y="-37390"/>
              <a:ext cx="746095" cy="516368"/>
              <a:chOff x="923424" y="1580182"/>
              <a:chExt cx="1171264" cy="810752"/>
            </a:xfrm>
          </p:grpSpPr>
          <p:sp>
            <p:nvSpPr>
              <p:cNvPr id="137" name="Google Shape;137;p49"/>
              <p:cNvSpPr/>
              <p:nvPr/>
            </p:nvSpPr>
            <p:spPr>
              <a:xfrm>
                <a:off x="923424" y="1782870"/>
                <a:ext cx="468064" cy="405392"/>
              </a:xfrm>
              <a:custGeom>
                <a:rect b="b" l="l" r="r" t="t"/>
                <a:pathLst>
                  <a:path extrusionOk="0" fill="none" h="25337" w="29254">
                    <a:moveTo>
                      <a:pt x="21942" y="0"/>
                    </a:moveTo>
                    <a:lnTo>
                      <a:pt x="7314" y="0"/>
                    </a:lnTo>
                    <a:lnTo>
                      <a:pt x="0" y="12668"/>
                    </a:lnTo>
                    <a:lnTo>
                      <a:pt x="7314" y="25336"/>
                    </a:lnTo>
                    <a:lnTo>
                      <a:pt x="21942" y="25336"/>
                    </a:lnTo>
                    <a:lnTo>
                      <a:pt x="29254"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9"/>
              <p:cNvSpPr/>
              <p:nvPr/>
            </p:nvSpPr>
            <p:spPr>
              <a:xfrm>
                <a:off x="1626624" y="1782870"/>
                <a:ext cx="468064" cy="405392"/>
              </a:xfrm>
              <a:custGeom>
                <a:rect b="b" l="l" r="r" t="t"/>
                <a:pathLst>
                  <a:path extrusionOk="0" fill="none" h="25337" w="29254">
                    <a:moveTo>
                      <a:pt x="21940" y="0"/>
                    </a:moveTo>
                    <a:lnTo>
                      <a:pt x="7314" y="0"/>
                    </a:lnTo>
                    <a:lnTo>
                      <a:pt x="0" y="12668"/>
                    </a:lnTo>
                    <a:lnTo>
                      <a:pt x="7314" y="25336"/>
                    </a:lnTo>
                    <a:lnTo>
                      <a:pt x="21940" y="25336"/>
                    </a:lnTo>
                    <a:lnTo>
                      <a:pt x="29254"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9"/>
              <p:cNvSpPr/>
              <p:nvPr/>
            </p:nvSpPr>
            <p:spPr>
              <a:xfrm>
                <a:off x="1274896" y="1580182"/>
                <a:ext cx="468096" cy="405392"/>
              </a:xfrm>
              <a:custGeom>
                <a:rect b="b" l="l" r="r" t="t"/>
                <a:pathLst>
                  <a:path extrusionOk="0" fill="none" h="25337" w="29256">
                    <a:moveTo>
                      <a:pt x="21942" y="1"/>
                    </a:moveTo>
                    <a:lnTo>
                      <a:pt x="7314" y="1"/>
                    </a:lnTo>
                    <a:lnTo>
                      <a:pt x="0" y="12668"/>
                    </a:lnTo>
                    <a:lnTo>
                      <a:pt x="7314" y="25336"/>
                    </a:lnTo>
                    <a:lnTo>
                      <a:pt x="21942" y="25336"/>
                    </a:lnTo>
                    <a:lnTo>
                      <a:pt x="29256"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9"/>
              <p:cNvSpPr/>
              <p:nvPr/>
            </p:nvSpPr>
            <p:spPr>
              <a:xfrm>
                <a:off x="1274896" y="1985558"/>
                <a:ext cx="468096" cy="405376"/>
              </a:xfrm>
              <a:custGeom>
                <a:rect b="b" l="l" r="r" t="t"/>
                <a:pathLst>
                  <a:path extrusionOk="0" fill="none" h="25336" w="29256">
                    <a:moveTo>
                      <a:pt x="21942" y="0"/>
                    </a:moveTo>
                    <a:lnTo>
                      <a:pt x="7314" y="0"/>
                    </a:lnTo>
                    <a:lnTo>
                      <a:pt x="0" y="12668"/>
                    </a:lnTo>
                    <a:lnTo>
                      <a:pt x="7314" y="25336"/>
                    </a:lnTo>
                    <a:lnTo>
                      <a:pt x="21942" y="25336"/>
                    </a:lnTo>
                    <a:lnTo>
                      <a:pt x="29256"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1" name="Shape 141"/>
        <p:cNvGrpSpPr/>
        <p:nvPr/>
      </p:nvGrpSpPr>
      <p:grpSpPr>
        <a:xfrm>
          <a:off x="0" y="0"/>
          <a:ext cx="0" cy="0"/>
          <a:chOff x="0" y="0"/>
          <a:chExt cx="0" cy="0"/>
        </a:xfrm>
      </p:grpSpPr>
      <p:grpSp>
        <p:nvGrpSpPr>
          <p:cNvPr id="142" name="Google Shape;142;p50"/>
          <p:cNvGrpSpPr/>
          <p:nvPr/>
        </p:nvGrpSpPr>
        <p:grpSpPr>
          <a:xfrm>
            <a:off x="-6475" y="2927242"/>
            <a:ext cx="9250200" cy="2229967"/>
            <a:chOff x="-6475" y="2927242"/>
            <a:chExt cx="9250200" cy="2229967"/>
          </a:xfrm>
        </p:grpSpPr>
        <p:grpSp>
          <p:nvGrpSpPr>
            <p:cNvPr id="143" name="Google Shape;143;p50"/>
            <p:cNvGrpSpPr/>
            <p:nvPr/>
          </p:nvGrpSpPr>
          <p:grpSpPr>
            <a:xfrm flipH="1">
              <a:off x="5831182" y="2927242"/>
              <a:ext cx="3303413" cy="1672406"/>
              <a:chOff x="-6475" y="2302000"/>
              <a:chExt cx="3303413" cy="1865900"/>
            </a:xfrm>
          </p:grpSpPr>
          <p:sp>
            <p:nvSpPr>
              <p:cNvPr id="144" name="Google Shape;144;p50"/>
              <p:cNvSpPr/>
              <p:nvPr/>
            </p:nvSpPr>
            <p:spPr>
              <a:xfrm>
                <a:off x="-6475" y="2302000"/>
                <a:ext cx="298800" cy="18657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0"/>
              <p:cNvSpPr/>
              <p:nvPr/>
            </p:nvSpPr>
            <p:spPr>
              <a:xfrm>
                <a:off x="422755" y="2999625"/>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0"/>
              <p:cNvSpPr/>
              <p:nvPr/>
            </p:nvSpPr>
            <p:spPr>
              <a:xfrm>
                <a:off x="851986" y="2740800"/>
                <a:ext cx="298800" cy="14271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0"/>
              <p:cNvSpPr/>
              <p:nvPr/>
            </p:nvSpPr>
            <p:spPr>
              <a:xfrm>
                <a:off x="1281216" y="2999500"/>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0"/>
              <p:cNvSpPr/>
              <p:nvPr/>
            </p:nvSpPr>
            <p:spPr>
              <a:xfrm>
                <a:off x="1710446"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0"/>
              <p:cNvSpPr/>
              <p:nvPr/>
            </p:nvSpPr>
            <p:spPr>
              <a:xfrm>
                <a:off x="2139677"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0"/>
              <p:cNvSpPr/>
              <p:nvPr/>
            </p:nvSpPr>
            <p:spPr>
              <a:xfrm>
                <a:off x="2568907"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0"/>
              <p:cNvSpPr/>
              <p:nvPr/>
            </p:nvSpPr>
            <p:spPr>
              <a:xfrm>
                <a:off x="2998138"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50"/>
            <p:cNvGrpSpPr/>
            <p:nvPr/>
          </p:nvGrpSpPr>
          <p:grpSpPr>
            <a:xfrm>
              <a:off x="-6475" y="2927242"/>
              <a:ext cx="3303413" cy="1672406"/>
              <a:chOff x="-6475" y="2302000"/>
              <a:chExt cx="3303413" cy="1865900"/>
            </a:xfrm>
          </p:grpSpPr>
          <p:sp>
            <p:nvSpPr>
              <p:cNvPr id="153" name="Google Shape;153;p50"/>
              <p:cNvSpPr/>
              <p:nvPr/>
            </p:nvSpPr>
            <p:spPr>
              <a:xfrm>
                <a:off x="-6475" y="2302000"/>
                <a:ext cx="298800" cy="18657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0"/>
              <p:cNvSpPr/>
              <p:nvPr/>
            </p:nvSpPr>
            <p:spPr>
              <a:xfrm>
                <a:off x="422755" y="2999625"/>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0"/>
              <p:cNvSpPr/>
              <p:nvPr/>
            </p:nvSpPr>
            <p:spPr>
              <a:xfrm>
                <a:off x="851986" y="2740800"/>
                <a:ext cx="298800" cy="14271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0"/>
              <p:cNvSpPr/>
              <p:nvPr/>
            </p:nvSpPr>
            <p:spPr>
              <a:xfrm>
                <a:off x="1281216" y="2999500"/>
                <a:ext cx="298800" cy="1168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0"/>
              <p:cNvSpPr/>
              <p:nvPr/>
            </p:nvSpPr>
            <p:spPr>
              <a:xfrm>
                <a:off x="1710446"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0"/>
              <p:cNvSpPr/>
              <p:nvPr/>
            </p:nvSpPr>
            <p:spPr>
              <a:xfrm>
                <a:off x="2139677"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0"/>
              <p:cNvSpPr/>
              <p:nvPr/>
            </p:nvSpPr>
            <p:spPr>
              <a:xfrm>
                <a:off x="2568907" y="2528400"/>
                <a:ext cx="298800" cy="1639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0"/>
              <p:cNvSpPr/>
              <p:nvPr/>
            </p:nvSpPr>
            <p:spPr>
              <a:xfrm>
                <a:off x="2998138" y="3653050"/>
                <a:ext cx="298800" cy="514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50"/>
            <p:cNvGrpSpPr/>
            <p:nvPr/>
          </p:nvGrpSpPr>
          <p:grpSpPr>
            <a:xfrm>
              <a:off x="-6475" y="4609669"/>
              <a:ext cx="9250200" cy="547540"/>
              <a:chOff x="-6475" y="4167900"/>
              <a:chExt cx="9250200" cy="988875"/>
            </a:xfrm>
          </p:grpSpPr>
          <p:cxnSp>
            <p:nvCxnSpPr>
              <p:cNvPr id="162" name="Google Shape;162;p50"/>
              <p:cNvCxnSpPr/>
              <p:nvPr/>
            </p:nvCxnSpPr>
            <p:spPr>
              <a:xfrm>
                <a:off x="2550" y="4167900"/>
                <a:ext cx="9138900" cy="0"/>
              </a:xfrm>
              <a:prstGeom prst="straightConnector1">
                <a:avLst/>
              </a:prstGeom>
              <a:noFill/>
              <a:ln cap="flat" cmpd="sng" w="9525">
                <a:solidFill>
                  <a:schemeClr val="lt1"/>
                </a:solidFill>
                <a:prstDash val="solid"/>
                <a:round/>
                <a:headEnd len="sm" w="sm" type="none"/>
                <a:tailEnd len="sm" w="sm" type="none"/>
              </a:ln>
            </p:spPr>
          </p:cxnSp>
          <p:cxnSp>
            <p:nvCxnSpPr>
              <p:cNvPr id="163" name="Google Shape;163;p50"/>
              <p:cNvCxnSpPr/>
              <p:nvPr/>
            </p:nvCxnSpPr>
            <p:spPr>
              <a:xfrm>
                <a:off x="2550" y="4338618"/>
                <a:ext cx="9138900" cy="0"/>
              </a:xfrm>
              <a:prstGeom prst="straightConnector1">
                <a:avLst/>
              </a:prstGeom>
              <a:noFill/>
              <a:ln cap="flat" cmpd="sng" w="9525">
                <a:solidFill>
                  <a:schemeClr val="lt1"/>
                </a:solidFill>
                <a:prstDash val="solid"/>
                <a:round/>
                <a:headEnd len="sm" w="sm" type="none"/>
                <a:tailEnd len="sm" w="sm" type="none"/>
              </a:ln>
            </p:spPr>
          </p:cxnSp>
          <p:cxnSp>
            <p:nvCxnSpPr>
              <p:cNvPr id="164" name="Google Shape;164;p50"/>
              <p:cNvCxnSpPr/>
              <p:nvPr/>
            </p:nvCxnSpPr>
            <p:spPr>
              <a:xfrm>
                <a:off x="2550" y="4566243"/>
                <a:ext cx="9138900" cy="0"/>
              </a:xfrm>
              <a:prstGeom prst="straightConnector1">
                <a:avLst/>
              </a:prstGeom>
              <a:noFill/>
              <a:ln cap="flat" cmpd="sng" w="9525">
                <a:solidFill>
                  <a:schemeClr val="lt1"/>
                </a:solidFill>
                <a:prstDash val="solid"/>
                <a:round/>
                <a:headEnd len="sm" w="sm" type="none"/>
                <a:tailEnd len="sm" w="sm" type="none"/>
              </a:ln>
            </p:spPr>
          </p:cxnSp>
          <p:cxnSp>
            <p:nvCxnSpPr>
              <p:cNvPr id="165" name="Google Shape;165;p50"/>
              <p:cNvCxnSpPr/>
              <p:nvPr/>
            </p:nvCxnSpPr>
            <p:spPr>
              <a:xfrm>
                <a:off x="2550" y="4850774"/>
                <a:ext cx="9138900" cy="0"/>
              </a:xfrm>
              <a:prstGeom prst="straightConnector1">
                <a:avLst/>
              </a:prstGeom>
              <a:noFill/>
              <a:ln cap="flat" cmpd="sng" w="9525">
                <a:solidFill>
                  <a:schemeClr val="lt1"/>
                </a:solidFill>
                <a:prstDash val="solid"/>
                <a:round/>
                <a:headEnd len="sm" w="sm" type="none"/>
                <a:tailEnd len="sm" w="sm" type="none"/>
              </a:ln>
            </p:spPr>
          </p:cxnSp>
          <p:cxnSp>
            <p:nvCxnSpPr>
              <p:cNvPr id="166" name="Google Shape;166;p50"/>
              <p:cNvCxnSpPr/>
              <p:nvPr/>
            </p:nvCxnSpPr>
            <p:spPr>
              <a:xfrm flipH="1" rot="10800000">
                <a:off x="-647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167" name="Google Shape;167;p50"/>
              <p:cNvCxnSpPr/>
              <p:nvPr/>
            </p:nvCxnSpPr>
            <p:spPr>
              <a:xfrm flipH="1" rot="10800000">
                <a:off x="1514439"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168" name="Google Shape;168;p50"/>
              <p:cNvCxnSpPr/>
              <p:nvPr/>
            </p:nvCxnSpPr>
            <p:spPr>
              <a:xfrm flipH="1" rot="10800000">
                <a:off x="2941154"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169" name="Google Shape;169;p50"/>
              <p:cNvCxnSpPr/>
              <p:nvPr/>
            </p:nvCxnSpPr>
            <p:spPr>
              <a:xfrm rot="10800000">
                <a:off x="4140768" y="4168414"/>
                <a:ext cx="0" cy="973500"/>
              </a:xfrm>
              <a:prstGeom prst="straightConnector1">
                <a:avLst/>
              </a:prstGeom>
              <a:noFill/>
              <a:ln cap="flat" cmpd="sng" w="9525">
                <a:solidFill>
                  <a:schemeClr val="lt1"/>
                </a:solidFill>
                <a:prstDash val="solid"/>
                <a:round/>
                <a:headEnd len="sm" w="sm" type="none"/>
                <a:tailEnd len="sm" w="sm" type="none"/>
              </a:ln>
            </p:spPr>
          </p:cxnSp>
          <p:cxnSp>
            <p:nvCxnSpPr>
              <p:cNvPr id="170" name="Google Shape;170;p50"/>
              <p:cNvCxnSpPr/>
              <p:nvPr/>
            </p:nvCxnSpPr>
            <p:spPr>
              <a:xfrm rot="10800000">
                <a:off x="860412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171" name="Google Shape;171;p50"/>
              <p:cNvCxnSpPr/>
              <p:nvPr/>
            </p:nvCxnSpPr>
            <p:spPr>
              <a:xfrm rot="10800000">
                <a:off x="7177411"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172" name="Google Shape;172;p50"/>
              <p:cNvCxnSpPr/>
              <p:nvPr/>
            </p:nvCxnSpPr>
            <p:spPr>
              <a:xfrm rot="10800000">
                <a:off x="5977796"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173" name="Google Shape;173;p50"/>
              <p:cNvCxnSpPr/>
              <p:nvPr/>
            </p:nvCxnSpPr>
            <p:spPr>
              <a:xfrm rot="10800000">
                <a:off x="5022082" y="4168100"/>
                <a:ext cx="74400" cy="963900"/>
              </a:xfrm>
              <a:prstGeom prst="straightConnector1">
                <a:avLst/>
              </a:prstGeom>
              <a:noFill/>
              <a:ln cap="flat" cmpd="sng" w="9525">
                <a:solidFill>
                  <a:schemeClr val="lt1"/>
                </a:solidFill>
                <a:prstDash val="solid"/>
                <a:round/>
                <a:headEnd len="sm" w="sm" type="none"/>
                <a:tailEnd len="sm" w="sm" type="none"/>
              </a:ln>
            </p:spPr>
          </p:cxnSp>
        </p:grpSp>
      </p:grpSp>
      <p:sp>
        <p:nvSpPr>
          <p:cNvPr id="174" name="Google Shape;174;p5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75" name="Google Shape;175;p50"/>
          <p:cNvGrpSpPr/>
          <p:nvPr/>
        </p:nvGrpSpPr>
        <p:grpSpPr>
          <a:xfrm>
            <a:off x="-213744" y="-163470"/>
            <a:ext cx="9457469" cy="4033695"/>
            <a:chOff x="-213744" y="-163470"/>
            <a:chExt cx="9457469" cy="4033695"/>
          </a:xfrm>
        </p:grpSpPr>
        <p:sp>
          <p:nvSpPr>
            <p:cNvPr id="176" name="Google Shape;176;p50"/>
            <p:cNvSpPr/>
            <p:nvPr/>
          </p:nvSpPr>
          <p:spPr>
            <a:xfrm rot="1771310">
              <a:off x="7280225" y="-99962"/>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A4ABD7">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0"/>
            <p:cNvSpPr/>
            <p:nvPr/>
          </p:nvSpPr>
          <p:spPr>
            <a:xfrm rot="1771310">
              <a:off x="-150275" y="2595013"/>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FFFFFF">
                <a:alpha val="4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50"/>
            <p:cNvPicPr preferRelativeResize="0"/>
            <p:nvPr/>
          </p:nvPicPr>
          <p:blipFill rotWithShape="1">
            <a:blip r:embed="rId2">
              <a:alphaModFix/>
            </a:blip>
            <a:srcRect b="12546" l="28959" r="12546" t="12546"/>
            <a:stretch/>
          </p:blipFill>
          <p:spPr>
            <a:xfrm rot="10800000">
              <a:off x="8517074" y="3273677"/>
              <a:ext cx="726651" cy="59654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9" name="Shape 179"/>
        <p:cNvGrpSpPr/>
        <p:nvPr/>
      </p:nvGrpSpPr>
      <p:grpSpPr>
        <a:xfrm>
          <a:off x="0" y="0"/>
          <a:ext cx="0" cy="0"/>
          <a:chOff x="0" y="0"/>
          <a:chExt cx="0" cy="0"/>
        </a:xfrm>
      </p:grpSpPr>
      <p:grpSp>
        <p:nvGrpSpPr>
          <p:cNvPr id="180" name="Google Shape;180;p51"/>
          <p:cNvGrpSpPr/>
          <p:nvPr/>
        </p:nvGrpSpPr>
        <p:grpSpPr>
          <a:xfrm>
            <a:off x="-6475" y="2716224"/>
            <a:ext cx="9250200" cy="2440985"/>
            <a:chOff x="-6475" y="2716224"/>
            <a:chExt cx="9250200" cy="2440985"/>
          </a:xfrm>
        </p:grpSpPr>
        <p:grpSp>
          <p:nvGrpSpPr>
            <p:cNvPr id="181" name="Google Shape;181;p51"/>
            <p:cNvGrpSpPr/>
            <p:nvPr/>
          </p:nvGrpSpPr>
          <p:grpSpPr>
            <a:xfrm>
              <a:off x="-6475" y="4609669"/>
              <a:ext cx="9250200" cy="547540"/>
              <a:chOff x="-6475" y="4167900"/>
              <a:chExt cx="9250200" cy="988875"/>
            </a:xfrm>
          </p:grpSpPr>
          <p:cxnSp>
            <p:nvCxnSpPr>
              <p:cNvPr id="182" name="Google Shape;182;p51"/>
              <p:cNvCxnSpPr/>
              <p:nvPr/>
            </p:nvCxnSpPr>
            <p:spPr>
              <a:xfrm>
                <a:off x="2550" y="4167900"/>
                <a:ext cx="9138900" cy="0"/>
              </a:xfrm>
              <a:prstGeom prst="straightConnector1">
                <a:avLst/>
              </a:prstGeom>
              <a:noFill/>
              <a:ln cap="flat" cmpd="sng" w="9525">
                <a:solidFill>
                  <a:schemeClr val="lt1"/>
                </a:solidFill>
                <a:prstDash val="solid"/>
                <a:round/>
                <a:headEnd len="sm" w="sm" type="none"/>
                <a:tailEnd len="sm" w="sm" type="none"/>
              </a:ln>
            </p:spPr>
          </p:cxnSp>
          <p:cxnSp>
            <p:nvCxnSpPr>
              <p:cNvPr id="183" name="Google Shape;183;p51"/>
              <p:cNvCxnSpPr/>
              <p:nvPr/>
            </p:nvCxnSpPr>
            <p:spPr>
              <a:xfrm>
                <a:off x="2550" y="4338618"/>
                <a:ext cx="9138900" cy="0"/>
              </a:xfrm>
              <a:prstGeom prst="straightConnector1">
                <a:avLst/>
              </a:prstGeom>
              <a:noFill/>
              <a:ln cap="flat" cmpd="sng" w="9525">
                <a:solidFill>
                  <a:schemeClr val="lt1"/>
                </a:solidFill>
                <a:prstDash val="solid"/>
                <a:round/>
                <a:headEnd len="sm" w="sm" type="none"/>
                <a:tailEnd len="sm" w="sm" type="none"/>
              </a:ln>
            </p:spPr>
          </p:cxnSp>
          <p:cxnSp>
            <p:nvCxnSpPr>
              <p:cNvPr id="184" name="Google Shape;184;p51"/>
              <p:cNvCxnSpPr/>
              <p:nvPr/>
            </p:nvCxnSpPr>
            <p:spPr>
              <a:xfrm>
                <a:off x="2550" y="4566243"/>
                <a:ext cx="9138900" cy="0"/>
              </a:xfrm>
              <a:prstGeom prst="straightConnector1">
                <a:avLst/>
              </a:prstGeom>
              <a:noFill/>
              <a:ln cap="flat" cmpd="sng" w="9525">
                <a:solidFill>
                  <a:schemeClr val="lt1"/>
                </a:solidFill>
                <a:prstDash val="solid"/>
                <a:round/>
                <a:headEnd len="sm" w="sm" type="none"/>
                <a:tailEnd len="sm" w="sm" type="none"/>
              </a:ln>
            </p:spPr>
          </p:cxnSp>
          <p:cxnSp>
            <p:nvCxnSpPr>
              <p:cNvPr id="185" name="Google Shape;185;p51"/>
              <p:cNvCxnSpPr/>
              <p:nvPr/>
            </p:nvCxnSpPr>
            <p:spPr>
              <a:xfrm>
                <a:off x="2550" y="4850774"/>
                <a:ext cx="9138900" cy="0"/>
              </a:xfrm>
              <a:prstGeom prst="straightConnector1">
                <a:avLst/>
              </a:prstGeom>
              <a:noFill/>
              <a:ln cap="flat" cmpd="sng" w="9525">
                <a:solidFill>
                  <a:schemeClr val="lt1"/>
                </a:solidFill>
                <a:prstDash val="solid"/>
                <a:round/>
                <a:headEnd len="sm" w="sm" type="none"/>
                <a:tailEnd len="sm" w="sm" type="none"/>
              </a:ln>
            </p:spPr>
          </p:cxnSp>
          <p:cxnSp>
            <p:nvCxnSpPr>
              <p:cNvPr id="186" name="Google Shape;186;p51"/>
              <p:cNvCxnSpPr/>
              <p:nvPr/>
            </p:nvCxnSpPr>
            <p:spPr>
              <a:xfrm flipH="1" rot="10800000">
                <a:off x="-647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187" name="Google Shape;187;p51"/>
              <p:cNvCxnSpPr/>
              <p:nvPr/>
            </p:nvCxnSpPr>
            <p:spPr>
              <a:xfrm flipH="1" rot="10800000">
                <a:off x="1514439"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188" name="Google Shape;188;p51"/>
              <p:cNvCxnSpPr/>
              <p:nvPr/>
            </p:nvCxnSpPr>
            <p:spPr>
              <a:xfrm flipH="1" rot="10800000">
                <a:off x="2941154"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189" name="Google Shape;189;p51"/>
              <p:cNvCxnSpPr/>
              <p:nvPr/>
            </p:nvCxnSpPr>
            <p:spPr>
              <a:xfrm rot="10800000">
                <a:off x="4140768" y="4168414"/>
                <a:ext cx="0" cy="973500"/>
              </a:xfrm>
              <a:prstGeom prst="straightConnector1">
                <a:avLst/>
              </a:prstGeom>
              <a:noFill/>
              <a:ln cap="flat" cmpd="sng" w="9525">
                <a:solidFill>
                  <a:schemeClr val="lt1"/>
                </a:solidFill>
                <a:prstDash val="solid"/>
                <a:round/>
                <a:headEnd len="sm" w="sm" type="none"/>
                <a:tailEnd len="sm" w="sm" type="none"/>
              </a:ln>
            </p:spPr>
          </p:cxnSp>
          <p:cxnSp>
            <p:nvCxnSpPr>
              <p:cNvPr id="190" name="Google Shape;190;p51"/>
              <p:cNvCxnSpPr/>
              <p:nvPr/>
            </p:nvCxnSpPr>
            <p:spPr>
              <a:xfrm rot="10800000">
                <a:off x="860412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191" name="Google Shape;191;p51"/>
              <p:cNvCxnSpPr/>
              <p:nvPr/>
            </p:nvCxnSpPr>
            <p:spPr>
              <a:xfrm rot="10800000">
                <a:off x="7177411"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192" name="Google Shape;192;p51"/>
              <p:cNvCxnSpPr/>
              <p:nvPr/>
            </p:nvCxnSpPr>
            <p:spPr>
              <a:xfrm rot="10800000">
                <a:off x="5977796"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193" name="Google Shape;193;p51"/>
              <p:cNvCxnSpPr/>
              <p:nvPr/>
            </p:nvCxnSpPr>
            <p:spPr>
              <a:xfrm rot="10800000">
                <a:off x="5022082" y="4168100"/>
                <a:ext cx="74400" cy="963900"/>
              </a:xfrm>
              <a:prstGeom prst="straightConnector1">
                <a:avLst/>
              </a:prstGeom>
              <a:noFill/>
              <a:ln cap="flat" cmpd="sng" w="9525">
                <a:solidFill>
                  <a:schemeClr val="lt1"/>
                </a:solidFill>
                <a:prstDash val="solid"/>
                <a:round/>
                <a:headEnd len="sm" w="sm" type="none"/>
                <a:tailEnd len="sm" w="sm" type="none"/>
              </a:ln>
            </p:spPr>
          </p:cxnSp>
        </p:grpSp>
        <p:grpSp>
          <p:nvGrpSpPr>
            <p:cNvPr id="194" name="Google Shape;194;p51"/>
            <p:cNvGrpSpPr/>
            <p:nvPr/>
          </p:nvGrpSpPr>
          <p:grpSpPr>
            <a:xfrm>
              <a:off x="-6475" y="2716224"/>
              <a:ext cx="9141070" cy="1893600"/>
              <a:chOff x="-6475" y="2716224"/>
              <a:chExt cx="9141070" cy="1893600"/>
            </a:xfrm>
          </p:grpSpPr>
          <p:sp>
            <p:nvSpPr>
              <p:cNvPr id="195" name="Google Shape;195;p51"/>
              <p:cNvSpPr/>
              <p:nvPr/>
            </p:nvSpPr>
            <p:spPr>
              <a:xfrm flipH="1">
                <a:off x="8835795" y="2937530"/>
                <a:ext cx="298800" cy="1672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1"/>
              <p:cNvSpPr/>
              <p:nvPr/>
            </p:nvSpPr>
            <p:spPr>
              <a:xfrm flipH="1">
                <a:off x="8393681" y="3562730"/>
                <a:ext cx="298800" cy="10470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1"/>
              <p:cNvSpPr/>
              <p:nvPr/>
            </p:nvSpPr>
            <p:spPr>
              <a:xfrm flipH="1">
                <a:off x="7951568" y="3330530"/>
                <a:ext cx="298800" cy="1279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1"/>
              <p:cNvSpPr/>
              <p:nvPr/>
            </p:nvSpPr>
            <p:spPr>
              <a:xfrm flipH="1">
                <a:off x="7509454" y="3562730"/>
                <a:ext cx="298800" cy="10470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1"/>
              <p:cNvSpPr/>
              <p:nvPr/>
            </p:nvSpPr>
            <p:spPr>
              <a:xfrm flipH="1">
                <a:off x="7067341" y="3140330"/>
                <a:ext cx="298800" cy="1469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1"/>
              <p:cNvSpPr/>
              <p:nvPr/>
            </p:nvSpPr>
            <p:spPr>
              <a:xfrm flipH="1">
                <a:off x="6625227" y="4148330"/>
                <a:ext cx="298800" cy="461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1"/>
              <p:cNvSpPr/>
              <p:nvPr/>
            </p:nvSpPr>
            <p:spPr>
              <a:xfrm flipH="1">
                <a:off x="6183114" y="3140330"/>
                <a:ext cx="298800" cy="1469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1"/>
              <p:cNvSpPr/>
              <p:nvPr/>
            </p:nvSpPr>
            <p:spPr>
              <a:xfrm flipH="1">
                <a:off x="5298887" y="4148330"/>
                <a:ext cx="298800" cy="461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1"/>
              <p:cNvSpPr/>
              <p:nvPr/>
            </p:nvSpPr>
            <p:spPr>
              <a:xfrm>
                <a:off x="-6475" y="2716224"/>
                <a:ext cx="298800" cy="18936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1"/>
              <p:cNvSpPr/>
              <p:nvPr/>
            </p:nvSpPr>
            <p:spPr>
              <a:xfrm>
                <a:off x="435639" y="3562730"/>
                <a:ext cx="298800" cy="10470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1"/>
              <p:cNvSpPr/>
              <p:nvPr/>
            </p:nvSpPr>
            <p:spPr>
              <a:xfrm>
                <a:off x="877752" y="3330530"/>
                <a:ext cx="298800" cy="12792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1"/>
              <p:cNvSpPr/>
              <p:nvPr/>
            </p:nvSpPr>
            <p:spPr>
              <a:xfrm>
                <a:off x="1319866" y="3562730"/>
                <a:ext cx="298800" cy="10470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1"/>
              <p:cNvSpPr/>
              <p:nvPr/>
            </p:nvSpPr>
            <p:spPr>
              <a:xfrm>
                <a:off x="1761979" y="3140330"/>
                <a:ext cx="298800" cy="1469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1"/>
              <p:cNvSpPr/>
              <p:nvPr/>
            </p:nvSpPr>
            <p:spPr>
              <a:xfrm>
                <a:off x="2204093" y="4148330"/>
                <a:ext cx="298800" cy="461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1"/>
              <p:cNvSpPr/>
              <p:nvPr/>
            </p:nvSpPr>
            <p:spPr>
              <a:xfrm>
                <a:off x="2646206" y="3140330"/>
                <a:ext cx="298800" cy="1469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1"/>
              <p:cNvSpPr/>
              <p:nvPr/>
            </p:nvSpPr>
            <p:spPr>
              <a:xfrm>
                <a:off x="3088320" y="4148330"/>
                <a:ext cx="298800" cy="461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1"/>
              <p:cNvSpPr/>
              <p:nvPr/>
            </p:nvSpPr>
            <p:spPr>
              <a:xfrm>
                <a:off x="3530433" y="3140330"/>
                <a:ext cx="298800" cy="1469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1"/>
              <p:cNvSpPr/>
              <p:nvPr/>
            </p:nvSpPr>
            <p:spPr>
              <a:xfrm>
                <a:off x="4414660" y="3140330"/>
                <a:ext cx="298800" cy="1469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1"/>
              <p:cNvSpPr/>
              <p:nvPr/>
            </p:nvSpPr>
            <p:spPr>
              <a:xfrm>
                <a:off x="4856773" y="3949130"/>
                <a:ext cx="298800" cy="6606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1"/>
              <p:cNvSpPr/>
              <p:nvPr/>
            </p:nvSpPr>
            <p:spPr>
              <a:xfrm>
                <a:off x="3972546" y="3562730"/>
                <a:ext cx="298800" cy="10470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1"/>
              <p:cNvSpPr/>
              <p:nvPr/>
            </p:nvSpPr>
            <p:spPr>
              <a:xfrm>
                <a:off x="5741000" y="4148330"/>
                <a:ext cx="298800" cy="461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6" name="Google Shape;216;p51"/>
          <p:cNvGrpSpPr/>
          <p:nvPr/>
        </p:nvGrpSpPr>
        <p:grpSpPr>
          <a:xfrm>
            <a:off x="-6473" y="337177"/>
            <a:ext cx="9003479" cy="4483123"/>
            <a:chOff x="-6473" y="337177"/>
            <a:chExt cx="9003479" cy="4483123"/>
          </a:xfrm>
        </p:grpSpPr>
        <p:pic>
          <p:nvPicPr>
            <p:cNvPr id="217" name="Google Shape;217;p51"/>
            <p:cNvPicPr preferRelativeResize="0"/>
            <p:nvPr/>
          </p:nvPicPr>
          <p:blipFill rotWithShape="1">
            <a:blip r:embed="rId2">
              <a:alphaModFix/>
            </a:blip>
            <a:srcRect b="12546" l="28959" r="12546" t="12546"/>
            <a:stretch/>
          </p:blipFill>
          <p:spPr>
            <a:xfrm rot="10800000">
              <a:off x="-6473" y="4118400"/>
              <a:ext cx="854948" cy="701900"/>
            </a:xfrm>
            <a:prstGeom prst="rect">
              <a:avLst/>
            </a:prstGeom>
            <a:noFill/>
            <a:ln>
              <a:noFill/>
            </a:ln>
          </p:spPr>
        </p:pic>
        <p:grpSp>
          <p:nvGrpSpPr>
            <p:cNvPr id="218" name="Google Shape;218;p51"/>
            <p:cNvGrpSpPr/>
            <p:nvPr/>
          </p:nvGrpSpPr>
          <p:grpSpPr>
            <a:xfrm>
              <a:off x="340235" y="337177"/>
              <a:ext cx="745978" cy="516368"/>
              <a:chOff x="923424" y="1580182"/>
              <a:chExt cx="1171264" cy="810752"/>
            </a:xfrm>
          </p:grpSpPr>
          <p:sp>
            <p:nvSpPr>
              <p:cNvPr id="219" name="Google Shape;219;p51"/>
              <p:cNvSpPr/>
              <p:nvPr/>
            </p:nvSpPr>
            <p:spPr>
              <a:xfrm>
                <a:off x="923424" y="1782870"/>
                <a:ext cx="468064" cy="405392"/>
              </a:xfrm>
              <a:custGeom>
                <a:rect b="b" l="l" r="r" t="t"/>
                <a:pathLst>
                  <a:path extrusionOk="0" fill="none" h="25337" w="29254">
                    <a:moveTo>
                      <a:pt x="21942" y="0"/>
                    </a:moveTo>
                    <a:lnTo>
                      <a:pt x="7314" y="0"/>
                    </a:lnTo>
                    <a:lnTo>
                      <a:pt x="0" y="12668"/>
                    </a:lnTo>
                    <a:lnTo>
                      <a:pt x="7314" y="25336"/>
                    </a:lnTo>
                    <a:lnTo>
                      <a:pt x="21942" y="25336"/>
                    </a:lnTo>
                    <a:lnTo>
                      <a:pt x="29254"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1"/>
              <p:cNvSpPr/>
              <p:nvPr/>
            </p:nvSpPr>
            <p:spPr>
              <a:xfrm>
                <a:off x="1626624" y="1782870"/>
                <a:ext cx="468064" cy="405392"/>
              </a:xfrm>
              <a:custGeom>
                <a:rect b="b" l="l" r="r" t="t"/>
                <a:pathLst>
                  <a:path extrusionOk="0" fill="none" h="25337" w="29254">
                    <a:moveTo>
                      <a:pt x="21940" y="0"/>
                    </a:moveTo>
                    <a:lnTo>
                      <a:pt x="7314" y="0"/>
                    </a:lnTo>
                    <a:lnTo>
                      <a:pt x="0" y="12668"/>
                    </a:lnTo>
                    <a:lnTo>
                      <a:pt x="7314" y="25336"/>
                    </a:lnTo>
                    <a:lnTo>
                      <a:pt x="21940" y="25336"/>
                    </a:lnTo>
                    <a:lnTo>
                      <a:pt x="29254"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1"/>
              <p:cNvSpPr/>
              <p:nvPr/>
            </p:nvSpPr>
            <p:spPr>
              <a:xfrm>
                <a:off x="1274896" y="1580182"/>
                <a:ext cx="468096" cy="405392"/>
              </a:xfrm>
              <a:custGeom>
                <a:rect b="b" l="l" r="r" t="t"/>
                <a:pathLst>
                  <a:path extrusionOk="0" fill="none" h="25337" w="29256">
                    <a:moveTo>
                      <a:pt x="21942" y="1"/>
                    </a:moveTo>
                    <a:lnTo>
                      <a:pt x="7314" y="1"/>
                    </a:lnTo>
                    <a:lnTo>
                      <a:pt x="0" y="12668"/>
                    </a:lnTo>
                    <a:lnTo>
                      <a:pt x="7314" y="25336"/>
                    </a:lnTo>
                    <a:lnTo>
                      <a:pt x="21942" y="25336"/>
                    </a:lnTo>
                    <a:lnTo>
                      <a:pt x="29256"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1"/>
              <p:cNvSpPr/>
              <p:nvPr/>
            </p:nvSpPr>
            <p:spPr>
              <a:xfrm>
                <a:off x="1274896" y="1985558"/>
                <a:ext cx="468096" cy="405376"/>
              </a:xfrm>
              <a:custGeom>
                <a:rect b="b" l="l" r="r" t="t"/>
                <a:pathLst>
                  <a:path extrusionOk="0" fill="none" h="25336" w="29256">
                    <a:moveTo>
                      <a:pt x="21942" y="0"/>
                    </a:moveTo>
                    <a:lnTo>
                      <a:pt x="7314" y="0"/>
                    </a:lnTo>
                    <a:lnTo>
                      <a:pt x="0" y="12668"/>
                    </a:lnTo>
                    <a:lnTo>
                      <a:pt x="7314" y="25336"/>
                    </a:lnTo>
                    <a:lnTo>
                      <a:pt x="21942" y="25336"/>
                    </a:lnTo>
                    <a:lnTo>
                      <a:pt x="29256"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 name="Google Shape;223;p51"/>
            <p:cNvSpPr/>
            <p:nvPr/>
          </p:nvSpPr>
          <p:spPr>
            <a:xfrm rot="1771310">
              <a:off x="8583600" y="1804538"/>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A4ABD7">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24" name="Shape 2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5" name="Shape 225"/>
        <p:cNvGrpSpPr/>
        <p:nvPr/>
      </p:nvGrpSpPr>
      <p:grpSpPr>
        <a:xfrm>
          <a:off x="0" y="0"/>
          <a:ext cx="0" cy="0"/>
          <a:chOff x="0" y="0"/>
          <a:chExt cx="0" cy="0"/>
        </a:xfrm>
      </p:grpSpPr>
      <p:sp>
        <p:nvSpPr>
          <p:cNvPr id="226" name="Google Shape;226;p53"/>
          <p:cNvSpPr/>
          <p:nvPr/>
        </p:nvSpPr>
        <p:spPr>
          <a:xfrm flipH="1">
            <a:off x="5298887" y="4148330"/>
            <a:ext cx="298800" cy="461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3"/>
          <p:cNvSpPr/>
          <p:nvPr/>
        </p:nvSpPr>
        <p:spPr>
          <a:xfrm>
            <a:off x="3530425" y="4148329"/>
            <a:ext cx="298800" cy="461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3"/>
          <p:cNvSpPr/>
          <p:nvPr/>
        </p:nvSpPr>
        <p:spPr>
          <a:xfrm>
            <a:off x="4414650" y="4401830"/>
            <a:ext cx="298800" cy="2079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3"/>
          <p:cNvSpPr/>
          <p:nvPr/>
        </p:nvSpPr>
        <p:spPr>
          <a:xfrm>
            <a:off x="4856775" y="4257354"/>
            <a:ext cx="298800" cy="352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3"/>
          <p:cNvSpPr/>
          <p:nvPr/>
        </p:nvSpPr>
        <p:spPr>
          <a:xfrm>
            <a:off x="3972550" y="4257352"/>
            <a:ext cx="298800" cy="3525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 name="Google Shape;231;p53"/>
          <p:cNvGrpSpPr/>
          <p:nvPr/>
        </p:nvGrpSpPr>
        <p:grpSpPr>
          <a:xfrm>
            <a:off x="-6475" y="1955300"/>
            <a:ext cx="9250200" cy="3201909"/>
            <a:chOff x="-6475" y="1955300"/>
            <a:chExt cx="9250200" cy="3201909"/>
          </a:xfrm>
        </p:grpSpPr>
        <p:grpSp>
          <p:nvGrpSpPr>
            <p:cNvPr id="232" name="Google Shape;232;p53"/>
            <p:cNvGrpSpPr/>
            <p:nvPr/>
          </p:nvGrpSpPr>
          <p:grpSpPr>
            <a:xfrm>
              <a:off x="-6475" y="4609669"/>
              <a:ext cx="9250200" cy="547540"/>
              <a:chOff x="-6475" y="4167900"/>
              <a:chExt cx="9250200" cy="988875"/>
            </a:xfrm>
          </p:grpSpPr>
          <p:cxnSp>
            <p:nvCxnSpPr>
              <p:cNvPr id="233" name="Google Shape;233;p53"/>
              <p:cNvCxnSpPr/>
              <p:nvPr/>
            </p:nvCxnSpPr>
            <p:spPr>
              <a:xfrm>
                <a:off x="2550" y="4167900"/>
                <a:ext cx="9138900" cy="0"/>
              </a:xfrm>
              <a:prstGeom prst="straightConnector1">
                <a:avLst/>
              </a:prstGeom>
              <a:noFill/>
              <a:ln cap="flat" cmpd="sng" w="9525">
                <a:solidFill>
                  <a:schemeClr val="lt1"/>
                </a:solidFill>
                <a:prstDash val="solid"/>
                <a:round/>
                <a:headEnd len="sm" w="sm" type="none"/>
                <a:tailEnd len="sm" w="sm" type="none"/>
              </a:ln>
            </p:spPr>
          </p:cxnSp>
          <p:cxnSp>
            <p:nvCxnSpPr>
              <p:cNvPr id="234" name="Google Shape;234;p53"/>
              <p:cNvCxnSpPr/>
              <p:nvPr/>
            </p:nvCxnSpPr>
            <p:spPr>
              <a:xfrm>
                <a:off x="2550" y="4338618"/>
                <a:ext cx="9138900" cy="0"/>
              </a:xfrm>
              <a:prstGeom prst="straightConnector1">
                <a:avLst/>
              </a:prstGeom>
              <a:noFill/>
              <a:ln cap="flat" cmpd="sng" w="9525">
                <a:solidFill>
                  <a:schemeClr val="lt1"/>
                </a:solidFill>
                <a:prstDash val="solid"/>
                <a:round/>
                <a:headEnd len="sm" w="sm" type="none"/>
                <a:tailEnd len="sm" w="sm" type="none"/>
              </a:ln>
            </p:spPr>
          </p:cxnSp>
          <p:cxnSp>
            <p:nvCxnSpPr>
              <p:cNvPr id="235" name="Google Shape;235;p53"/>
              <p:cNvCxnSpPr/>
              <p:nvPr/>
            </p:nvCxnSpPr>
            <p:spPr>
              <a:xfrm>
                <a:off x="2550" y="4566243"/>
                <a:ext cx="9138900" cy="0"/>
              </a:xfrm>
              <a:prstGeom prst="straightConnector1">
                <a:avLst/>
              </a:prstGeom>
              <a:noFill/>
              <a:ln cap="flat" cmpd="sng" w="9525">
                <a:solidFill>
                  <a:schemeClr val="lt1"/>
                </a:solidFill>
                <a:prstDash val="solid"/>
                <a:round/>
                <a:headEnd len="sm" w="sm" type="none"/>
                <a:tailEnd len="sm" w="sm" type="none"/>
              </a:ln>
            </p:spPr>
          </p:cxnSp>
          <p:cxnSp>
            <p:nvCxnSpPr>
              <p:cNvPr id="236" name="Google Shape;236;p53"/>
              <p:cNvCxnSpPr/>
              <p:nvPr/>
            </p:nvCxnSpPr>
            <p:spPr>
              <a:xfrm>
                <a:off x="2550" y="4850774"/>
                <a:ext cx="9138900" cy="0"/>
              </a:xfrm>
              <a:prstGeom prst="straightConnector1">
                <a:avLst/>
              </a:prstGeom>
              <a:noFill/>
              <a:ln cap="flat" cmpd="sng" w="9525">
                <a:solidFill>
                  <a:schemeClr val="lt1"/>
                </a:solidFill>
                <a:prstDash val="solid"/>
                <a:round/>
                <a:headEnd len="sm" w="sm" type="none"/>
                <a:tailEnd len="sm" w="sm" type="none"/>
              </a:ln>
            </p:spPr>
          </p:cxnSp>
          <p:cxnSp>
            <p:nvCxnSpPr>
              <p:cNvPr id="237" name="Google Shape;237;p53"/>
              <p:cNvCxnSpPr/>
              <p:nvPr/>
            </p:nvCxnSpPr>
            <p:spPr>
              <a:xfrm flipH="1" rot="10800000">
                <a:off x="-647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238" name="Google Shape;238;p53"/>
              <p:cNvCxnSpPr/>
              <p:nvPr/>
            </p:nvCxnSpPr>
            <p:spPr>
              <a:xfrm flipH="1" rot="10800000">
                <a:off x="1514439"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239" name="Google Shape;239;p53"/>
              <p:cNvCxnSpPr/>
              <p:nvPr/>
            </p:nvCxnSpPr>
            <p:spPr>
              <a:xfrm flipH="1" rot="10800000">
                <a:off x="2941154"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240" name="Google Shape;240;p53"/>
              <p:cNvCxnSpPr/>
              <p:nvPr/>
            </p:nvCxnSpPr>
            <p:spPr>
              <a:xfrm rot="10800000">
                <a:off x="4140768" y="4168414"/>
                <a:ext cx="0" cy="973500"/>
              </a:xfrm>
              <a:prstGeom prst="straightConnector1">
                <a:avLst/>
              </a:prstGeom>
              <a:noFill/>
              <a:ln cap="flat" cmpd="sng" w="9525">
                <a:solidFill>
                  <a:schemeClr val="lt1"/>
                </a:solidFill>
                <a:prstDash val="solid"/>
                <a:round/>
                <a:headEnd len="sm" w="sm" type="none"/>
                <a:tailEnd len="sm" w="sm" type="none"/>
              </a:ln>
            </p:spPr>
          </p:cxnSp>
          <p:cxnSp>
            <p:nvCxnSpPr>
              <p:cNvPr id="241" name="Google Shape;241;p53"/>
              <p:cNvCxnSpPr/>
              <p:nvPr/>
            </p:nvCxnSpPr>
            <p:spPr>
              <a:xfrm rot="10800000">
                <a:off x="8604125" y="4167973"/>
                <a:ext cx="639600" cy="827400"/>
              </a:xfrm>
              <a:prstGeom prst="straightConnector1">
                <a:avLst/>
              </a:prstGeom>
              <a:noFill/>
              <a:ln cap="flat" cmpd="sng" w="9525">
                <a:solidFill>
                  <a:schemeClr val="lt1"/>
                </a:solidFill>
                <a:prstDash val="solid"/>
                <a:round/>
                <a:headEnd len="sm" w="sm" type="none"/>
                <a:tailEnd len="sm" w="sm" type="none"/>
              </a:ln>
            </p:spPr>
          </p:cxnSp>
          <p:cxnSp>
            <p:nvCxnSpPr>
              <p:cNvPr id="242" name="Google Shape;242;p53"/>
              <p:cNvCxnSpPr/>
              <p:nvPr/>
            </p:nvCxnSpPr>
            <p:spPr>
              <a:xfrm rot="10800000">
                <a:off x="7177411" y="4168114"/>
                <a:ext cx="545400" cy="973800"/>
              </a:xfrm>
              <a:prstGeom prst="straightConnector1">
                <a:avLst/>
              </a:prstGeom>
              <a:noFill/>
              <a:ln cap="flat" cmpd="sng" w="9525">
                <a:solidFill>
                  <a:schemeClr val="lt1"/>
                </a:solidFill>
                <a:prstDash val="solid"/>
                <a:round/>
                <a:headEnd len="sm" w="sm" type="none"/>
                <a:tailEnd len="sm" w="sm" type="none"/>
              </a:ln>
            </p:spPr>
          </p:cxnSp>
          <p:cxnSp>
            <p:nvCxnSpPr>
              <p:cNvPr id="243" name="Google Shape;243;p53"/>
              <p:cNvCxnSpPr/>
              <p:nvPr/>
            </p:nvCxnSpPr>
            <p:spPr>
              <a:xfrm rot="10800000">
                <a:off x="5977796" y="4167975"/>
                <a:ext cx="318300" cy="988800"/>
              </a:xfrm>
              <a:prstGeom prst="straightConnector1">
                <a:avLst/>
              </a:prstGeom>
              <a:noFill/>
              <a:ln cap="flat" cmpd="sng" w="9525">
                <a:solidFill>
                  <a:schemeClr val="lt1"/>
                </a:solidFill>
                <a:prstDash val="solid"/>
                <a:round/>
                <a:headEnd len="sm" w="sm" type="none"/>
                <a:tailEnd len="sm" w="sm" type="none"/>
              </a:ln>
            </p:spPr>
          </p:cxnSp>
          <p:cxnSp>
            <p:nvCxnSpPr>
              <p:cNvPr id="244" name="Google Shape;244;p53"/>
              <p:cNvCxnSpPr/>
              <p:nvPr/>
            </p:nvCxnSpPr>
            <p:spPr>
              <a:xfrm rot="10800000">
                <a:off x="5022082" y="4168100"/>
                <a:ext cx="74400" cy="963900"/>
              </a:xfrm>
              <a:prstGeom prst="straightConnector1">
                <a:avLst/>
              </a:prstGeom>
              <a:noFill/>
              <a:ln cap="flat" cmpd="sng" w="9525">
                <a:solidFill>
                  <a:schemeClr val="lt1"/>
                </a:solidFill>
                <a:prstDash val="solid"/>
                <a:round/>
                <a:headEnd len="sm" w="sm" type="none"/>
                <a:tailEnd len="sm" w="sm" type="none"/>
              </a:ln>
            </p:spPr>
          </p:cxnSp>
        </p:grpSp>
        <p:grpSp>
          <p:nvGrpSpPr>
            <p:cNvPr id="245" name="Google Shape;245;p53"/>
            <p:cNvGrpSpPr/>
            <p:nvPr/>
          </p:nvGrpSpPr>
          <p:grpSpPr>
            <a:xfrm>
              <a:off x="-6475" y="1955300"/>
              <a:ext cx="9141075" cy="2654569"/>
              <a:chOff x="-6475" y="1955300"/>
              <a:chExt cx="9141075" cy="2654569"/>
            </a:xfrm>
          </p:grpSpPr>
          <p:sp>
            <p:nvSpPr>
              <p:cNvPr id="246" name="Google Shape;246;p53"/>
              <p:cNvSpPr/>
              <p:nvPr/>
            </p:nvSpPr>
            <p:spPr>
              <a:xfrm flipH="1">
                <a:off x="8835800" y="1955324"/>
                <a:ext cx="298800" cy="2654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3"/>
              <p:cNvSpPr/>
              <p:nvPr/>
            </p:nvSpPr>
            <p:spPr>
              <a:xfrm flipH="1">
                <a:off x="8393675" y="2253901"/>
                <a:ext cx="298800" cy="23559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3"/>
              <p:cNvSpPr/>
              <p:nvPr/>
            </p:nvSpPr>
            <p:spPr>
              <a:xfrm flipH="1">
                <a:off x="7951575" y="2619897"/>
                <a:ext cx="298800" cy="19899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3"/>
              <p:cNvSpPr/>
              <p:nvPr/>
            </p:nvSpPr>
            <p:spPr>
              <a:xfrm flipH="1">
                <a:off x="7509450" y="2985922"/>
                <a:ext cx="298800" cy="16239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3"/>
              <p:cNvSpPr/>
              <p:nvPr/>
            </p:nvSpPr>
            <p:spPr>
              <a:xfrm flipH="1">
                <a:off x="7067350" y="3429010"/>
                <a:ext cx="298800" cy="1180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3"/>
              <p:cNvSpPr/>
              <p:nvPr/>
            </p:nvSpPr>
            <p:spPr>
              <a:xfrm flipH="1">
                <a:off x="6625225" y="3631269"/>
                <a:ext cx="298800" cy="9786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3"/>
              <p:cNvSpPr/>
              <p:nvPr/>
            </p:nvSpPr>
            <p:spPr>
              <a:xfrm flipH="1">
                <a:off x="6183125" y="3775752"/>
                <a:ext cx="298800" cy="8340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3"/>
              <p:cNvSpPr/>
              <p:nvPr/>
            </p:nvSpPr>
            <p:spPr>
              <a:xfrm>
                <a:off x="-6475" y="1955300"/>
                <a:ext cx="298800" cy="26544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3"/>
              <p:cNvSpPr/>
              <p:nvPr/>
            </p:nvSpPr>
            <p:spPr>
              <a:xfrm>
                <a:off x="435650" y="2253901"/>
                <a:ext cx="298800" cy="23559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3"/>
              <p:cNvSpPr/>
              <p:nvPr/>
            </p:nvSpPr>
            <p:spPr>
              <a:xfrm>
                <a:off x="877750" y="2619897"/>
                <a:ext cx="298800" cy="19899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3"/>
              <p:cNvSpPr/>
              <p:nvPr/>
            </p:nvSpPr>
            <p:spPr>
              <a:xfrm>
                <a:off x="1319875" y="2985922"/>
                <a:ext cx="298800" cy="16239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3"/>
              <p:cNvSpPr/>
              <p:nvPr/>
            </p:nvSpPr>
            <p:spPr>
              <a:xfrm>
                <a:off x="1761975" y="3429001"/>
                <a:ext cx="298800" cy="11808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3"/>
              <p:cNvSpPr/>
              <p:nvPr/>
            </p:nvSpPr>
            <p:spPr>
              <a:xfrm>
                <a:off x="2204100" y="3631269"/>
                <a:ext cx="298800" cy="9786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3"/>
              <p:cNvSpPr/>
              <p:nvPr/>
            </p:nvSpPr>
            <p:spPr>
              <a:xfrm>
                <a:off x="2646200" y="3775752"/>
                <a:ext cx="298800" cy="8340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3"/>
              <p:cNvSpPr/>
              <p:nvPr/>
            </p:nvSpPr>
            <p:spPr>
              <a:xfrm>
                <a:off x="3088325" y="3949122"/>
                <a:ext cx="298800" cy="6606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3"/>
              <p:cNvSpPr/>
              <p:nvPr/>
            </p:nvSpPr>
            <p:spPr>
              <a:xfrm>
                <a:off x="5741001" y="3949122"/>
                <a:ext cx="298800" cy="660600"/>
              </a:xfrm>
              <a:prstGeom prst="rect">
                <a:avLst/>
              </a:prstGeom>
              <a:solidFill>
                <a:srgbClr val="A4ABD7">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2" name="Google Shape;262;p53"/>
          <p:cNvGrpSpPr/>
          <p:nvPr/>
        </p:nvGrpSpPr>
        <p:grpSpPr>
          <a:xfrm>
            <a:off x="1344281" y="5"/>
            <a:ext cx="7921857" cy="5143478"/>
            <a:chOff x="1344281" y="5"/>
            <a:chExt cx="7921857" cy="5143478"/>
          </a:xfrm>
        </p:grpSpPr>
        <p:pic>
          <p:nvPicPr>
            <p:cNvPr id="263" name="Google Shape;263;p53"/>
            <p:cNvPicPr preferRelativeResize="0"/>
            <p:nvPr/>
          </p:nvPicPr>
          <p:blipFill rotWithShape="1">
            <a:blip r:embed="rId2">
              <a:alphaModFix/>
            </a:blip>
            <a:srcRect b="12546" l="28959" r="12546" t="12546"/>
            <a:stretch/>
          </p:blipFill>
          <p:spPr>
            <a:xfrm rot="10800000">
              <a:off x="8344502" y="3058875"/>
              <a:ext cx="854948" cy="701900"/>
            </a:xfrm>
            <a:prstGeom prst="rect">
              <a:avLst/>
            </a:prstGeom>
            <a:noFill/>
            <a:ln>
              <a:noFill/>
            </a:ln>
          </p:spPr>
        </p:pic>
        <p:grpSp>
          <p:nvGrpSpPr>
            <p:cNvPr id="264" name="Google Shape;264;p53"/>
            <p:cNvGrpSpPr/>
            <p:nvPr/>
          </p:nvGrpSpPr>
          <p:grpSpPr>
            <a:xfrm>
              <a:off x="8520160" y="433502"/>
              <a:ext cx="745978" cy="516368"/>
              <a:chOff x="923424" y="1580182"/>
              <a:chExt cx="1171264" cy="810752"/>
            </a:xfrm>
          </p:grpSpPr>
          <p:sp>
            <p:nvSpPr>
              <p:cNvPr id="265" name="Google Shape;265;p53"/>
              <p:cNvSpPr/>
              <p:nvPr/>
            </p:nvSpPr>
            <p:spPr>
              <a:xfrm>
                <a:off x="923424" y="1782870"/>
                <a:ext cx="468064" cy="405392"/>
              </a:xfrm>
              <a:custGeom>
                <a:rect b="b" l="l" r="r" t="t"/>
                <a:pathLst>
                  <a:path extrusionOk="0" fill="none" h="25337" w="29254">
                    <a:moveTo>
                      <a:pt x="21942" y="0"/>
                    </a:moveTo>
                    <a:lnTo>
                      <a:pt x="7314" y="0"/>
                    </a:lnTo>
                    <a:lnTo>
                      <a:pt x="0" y="12668"/>
                    </a:lnTo>
                    <a:lnTo>
                      <a:pt x="7314" y="25336"/>
                    </a:lnTo>
                    <a:lnTo>
                      <a:pt x="21942" y="25336"/>
                    </a:lnTo>
                    <a:lnTo>
                      <a:pt x="29254"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3"/>
              <p:cNvSpPr/>
              <p:nvPr/>
            </p:nvSpPr>
            <p:spPr>
              <a:xfrm>
                <a:off x="1626624" y="1782870"/>
                <a:ext cx="468064" cy="405392"/>
              </a:xfrm>
              <a:custGeom>
                <a:rect b="b" l="l" r="r" t="t"/>
                <a:pathLst>
                  <a:path extrusionOk="0" fill="none" h="25337" w="29254">
                    <a:moveTo>
                      <a:pt x="21940" y="0"/>
                    </a:moveTo>
                    <a:lnTo>
                      <a:pt x="7314" y="0"/>
                    </a:lnTo>
                    <a:lnTo>
                      <a:pt x="0" y="12668"/>
                    </a:lnTo>
                    <a:lnTo>
                      <a:pt x="7314" y="25336"/>
                    </a:lnTo>
                    <a:lnTo>
                      <a:pt x="21940" y="25336"/>
                    </a:lnTo>
                    <a:lnTo>
                      <a:pt x="29254"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3"/>
              <p:cNvSpPr/>
              <p:nvPr/>
            </p:nvSpPr>
            <p:spPr>
              <a:xfrm>
                <a:off x="1274896" y="1580182"/>
                <a:ext cx="468096" cy="405392"/>
              </a:xfrm>
              <a:custGeom>
                <a:rect b="b" l="l" r="r" t="t"/>
                <a:pathLst>
                  <a:path extrusionOk="0" fill="none" h="25337" w="29256">
                    <a:moveTo>
                      <a:pt x="21942" y="1"/>
                    </a:moveTo>
                    <a:lnTo>
                      <a:pt x="7314" y="1"/>
                    </a:lnTo>
                    <a:lnTo>
                      <a:pt x="0" y="12668"/>
                    </a:lnTo>
                    <a:lnTo>
                      <a:pt x="7314" y="25336"/>
                    </a:lnTo>
                    <a:lnTo>
                      <a:pt x="21942" y="25336"/>
                    </a:lnTo>
                    <a:lnTo>
                      <a:pt x="29256"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3"/>
              <p:cNvSpPr/>
              <p:nvPr/>
            </p:nvSpPr>
            <p:spPr>
              <a:xfrm>
                <a:off x="1274896" y="1985558"/>
                <a:ext cx="468096" cy="405376"/>
              </a:xfrm>
              <a:custGeom>
                <a:rect b="b" l="l" r="r" t="t"/>
                <a:pathLst>
                  <a:path extrusionOk="0" fill="none" h="25336" w="29256">
                    <a:moveTo>
                      <a:pt x="21942" y="0"/>
                    </a:moveTo>
                    <a:lnTo>
                      <a:pt x="7314" y="0"/>
                    </a:lnTo>
                    <a:lnTo>
                      <a:pt x="0" y="12668"/>
                    </a:lnTo>
                    <a:lnTo>
                      <a:pt x="7314" y="25336"/>
                    </a:lnTo>
                    <a:lnTo>
                      <a:pt x="21942" y="25336"/>
                    </a:lnTo>
                    <a:lnTo>
                      <a:pt x="29256"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53"/>
            <p:cNvSpPr/>
            <p:nvPr/>
          </p:nvSpPr>
          <p:spPr>
            <a:xfrm rot="1771310">
              <a:off x="2062725" y="63513"/>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A4ABD7">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3"/>
            <p:cNvSpPr/>
            <p:nvPr/>
          </p:nvSpPr>
          <p:spPr>
            <a:xfrm rot="1771310">
              <a:off x="1407750" y="4730163"/>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FFFFFF">
                <a:alpha val="4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Secular One"/>
              <a:buNone/>
              <a:defRPr b="0" i="0" sz="3500" u="none" cap="none" strike="noStrike">
                <a:solidFill>
                  <a:schemeClr val="dk1"/>
                </a:solidFill>
                <a:latin typeface="Secular One"/>
                <a:ea typeface="Secular One"/>
                <a:cs typeface="Secular One"/>
                <a:sym typeface="Secular One"/>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46"/>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00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00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00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00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00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00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00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00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mc:Choice Requires="p14">
      <p:transition p14:dur="100">
        <p:fade thruBlk="1"/>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hyperlink" Target="https://drive.google.com/file/d/1tNWsmK3B9D1XoxuWAbyVbmpNoRmgOiwE/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
          <p:cNvSpPr txBox="1"/>
          <p:nvPr>
            <p:ph idx="2" type="ctrTitle"/>
          </p:nvPr>
        </p:nvSpPr>
        <p:spPr>
          <a:xfrm>
            <a:off x="678400" y="413049"/>
            <a:ext cx="5304900" cy="177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lang="en-US" sz="2800">
                <a:solidFill>
                  <a:srgbClr val="002060"/>
                </a:solidFill>
                <a:latin typeface="Algerian"/>
                <a:ea typeface="Algerian"/>
                <a:cs typeface="Algerian"/>
                <a:sym typeface="Algerian"/>
              </a:rPr>
              <a:t>IMAGE AUTHENTICATION AND TAMPER DETECTION USING</a:t>
            </a:r>
            <a:br>
              <a:rPr lang="en-US" sz="2800">
                <a:solidFill>
                  <a:srgbClr val="002060"/>
                </a:solidFill>
                <a:latin typeface="Algerian"/>
                <a:ea typeface="Algerian"/>
                <a:cs typeface="Algerian"/>
                <a:sym typeface="Algerian"/>
              </a:rPr>
            </a:br>
            <a:r>
              <a:rPr lang="en-US" sz="2800">
                <a:solidFill>
                  <a:srgbClr val="002060"/>
                </a:solidFill>
                <a:latin typeface="Algerian"/>
                <a:ea typeface="Algerian"/>
                <a:cs typeface="Algerian"/>
                <a:sym typeface="Algerian"/>
              </a:rPr>
              <a:t>STEGANOGRAPHY APPROACH</a:t>
            </a:r>
            <a:endParaRPr sz="2800">
              <a:solidFill>
                <a:srgbClr val="002060"/>
              </a:solidFill>
              <a:latin typeface="Algerian"/>
              <a:ea typeface="Algerian"/>
              <a:cs typeface="Algerian"/>
              <a:sym typeface="Algerian"/>
            </a:endParaRPr>
          </a:p>
        </p:txBody>
      </p:sp>
      <p:sp>
        <p:nvSpPr>
          <p:cNvPr id="276" name="Google Shape;276;p1"/>
          <p:cNvSpPr/>
          <p:nvPr/>
        </p:nvSpPr>
        <p:spPr>
          <a:xfrm>
            <a:off x="759795" y="3368039"/>
            <a:ext cx="5514975" cy="1409065"/>
          </a:xfrm>
          <a:prstGeom prst="roundRect">
            <a:avLst>
              <a:gd fmla="val 50000" name="adj"/>
            </a:avLst>
          </a:pr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1"/>
          <p:cNvGrpSpPr/>
          <p:nvPr/>
        </p:nvGrpSpPr>
        <p:grpSpPr>
          <a:xfrm>
            <a:off x="5983252" y="2037004"/>
            <a:ext cx="2982003" cy="2825777"/>
            <a:chOff x="405994" y="1318049"/>
            <a:chExt cx="3395199" cy="3217326"/>
          </a:xfrm>
        </p:grpSpPr>
        <p:pic>
          <p:nvPicPr>
            <p:cNvPr id="278" name="Google Shape;278;p1"/>
            <p:cNvPicPr preferRelativeResize="0"/>
            <p:nvPr/>
          </p:nvPicPr>
          <p:blipFill rotWithShape="1">
            <a:blip r:embed="rId3">
              <a:alphaModFix/>
            </a:blip>
            <a:srcRect b="0" l="0" r="0" t="14449"/>
            <a:stretch/>
          </p:blipFill>
          <p:spPr>
            <a:xfrm>
              <a:off x="405994" y="1318049"/>
              <a:ext cx="3395199" cy="3217326"/>
            </a:xfrm>
            <a:prstGeom prst="rect">
              <a:avLst/>
            </a:prstGeom>
            <a:noFill/>
            <a:ln>
              <a:noFill/>
            </a:ln>
            <a:effectLst>
              <a:outerShdw blurRad="271463" rotWithShape="0" algn="bl" dir="21540000" dist="114300">
                <a:schemeClr val="lt1">
                  <a:alpha val="89803"/>
                </a:schemeClr>
              </a:outerShdw>
            </a:effectLst>
          </p:spPr>
        </p:pic>
        <p:grpSp>
          <p:nvGrpSpPr>
            <p:cNvPr id="279" name="Google Shape;279;p1"/>
            <p:cNvGrpSpPr/>
            <p:nvPr/>
          </p:nvGrpSpPr>
          <p:grpSpPr>
            <a:xfrm>
              <a:off x="1873458" y="3693401"/>
              <a:ext cx="848565" cy="408774"/>
              <a:chOff x="1873458" y="3693401"/>
              <a:chExt cx="848565" cy="408774"/>
            </a:xfrm>
          </p:grpSpPr>
          <p:pic>
            <p:nvPicPr>
              <p:cNvPr id="280" name="Google Shape;280;p1"/>
              <p:cNvPicPr preferRelativeResize="0"/>
              <p:nvPr/>
            </p:nvPicPr>
            <p:blipFill rotWithShape="1">
              <a:blip r:embed="rId4">
                <a:alphaModFix amt="80000"/>
              </a:blip>
              <a:srcRect b="0" l="0" r="17641" t="19048"/>
              <a:stretch/>
            </p:blipFill>
            <p:spPr>
              <a:xfrm rot="10800000">
                <a:off x="2552699" y="3795698"/>
                <a:ext cx="169324" cy="156124"/>
              </a:xfrm>
              <a:prstGeom prst="rect">
                <a:avLst/>
              </a:prstGeom>
              <a:noFill/>
              <a:ln>
                <a:noFill/>
              </a:ln>
              <a:effectLst>
                <a:outerShdw blurRad="200025" rotWithShape="0" algn="bl" dir="5400000" dist="19050">
                  <a:schemeClr val="lt1">
                    <a:alpha val="80000"/>
                  </a:schemeClr>
                </a:outerShdw>
              </a:effectLst>
            </p:spPr>
          </p:pic>
          <p:pic>
            <p:nvPicPr>
              <p:cNvPr id="281" name="Google Shape;281;p1"/>
              <p:cNvPicPr preferRelativeResize="0"/>
              <p:nvPr/>
            </p:nvPicPr>
            <p:blipFill rotWithShape="1">
              <a:blip r:embed="rId4">
                <a:alphaModFix amt="80000"/>
              </a:blip>
              <a:srcRect b="0" l="0" r="17641" t="19048"/>
              <a:stretch/>
            </p:blipFill>
            <p:spPr>
              <a:xfrm rot="10800000">
                <a:off x="2165250" y="3777174"/>
                <a:ext cx="120750" cy="111327"/>
              </a:xfrm>
              <a:prstGeom prst="rect">
                <a:avLst/>
              </a:prstGeom>
              <a:noFill/>
              <a:ln>
                <a:noFill/>
              </a:ln>
              <a:effectLst>
                <a:outerShdw blurRad="200025" rotWithShape="0" algn="bl" dir="5400000" dist="19050">
                  <a:schemeClr val="lt1">
                    <a:alpha val="80000"/>
                  </a:schemeClr>
                </a:outerShdw>
              </a:effectLst>
            </p:spPr>
          </p:pic>
          <p:pic>
            <p:nvPicPr>
              <p:cNvPr id="282" name="Google Shape;282;p1"/>
              <p:cNvPicPr preferRelativeResize="0"/>
              <p:nvPr/>
            </p:nvPicPr>
            <p:blipFill rotWithShape="1">
              <a:blip r:embed="rId4">
                <a:alphaModFix amt="80000"/>
              </a:blip>
              <a:srcRect b="0" l="0" r="17641" t="19048"/>
              <a:stretch/>
            </p:blipFill>
            <p:spPr>
              <a:xfrm rot="10800000">
                <a:off x="2306998" y="3952399"/>
                <a:ext cx="162452" cy="149776"/>
              </a:xfrm>
              <a:prstGeom prst="rect">
                <a:avLst/>
              </a:prstGeom>
              <a:noFill/>
              <a:ln>
                <a:noFill/>
              </a:ln>
              <a:effectLst>
                <a:outerShdw blurRad="200025" rotWithShape="0" algn="bl" dir="5400000" dist="19050">
                  <a:schemeClr val="lt1">
                    <a:alpha val="80000"/>
                  </a:schemeClr>
                </a:outerShdw>
              </a:effectLst>
            </p:spPr>
          </p:pic>
          <p:pic>
            <p:nvPicPr>
              <p:cNvPr id="283" name="Google Shape;283;p1"/>
              <p:cNvPicPr preferRelativeResize="0"/>
              <p:nvPr/>
            </p:nvPicPr>
            <p:blipFill rotWithShape="1">
              <a:blip r:embed="rId4">
                <a:alphaModFix amt="80000"/>
              </a:blip>
              <a:srcRect b="0" l="0" r="17641" t="19048"/>
              <a:stretch/>
            </p:blipFill>
            <p:spPr>
              <a:xfrm rot="10800000">
                <a:off x="1873458" y="3693401"/>
                <a:ext cx="164726" cy="151874"/>
              </a:xfrm>
              <a:prstGeom prst="rect">
                <a:avLst/>
              </a:prstGeom>
              <a:noFill/>
              <a:ln>
                <a:noFill/>
              </a:ln>
              <a:effectLst>
                <a:outerShdw blurRad="200025" rotWithShape="0" algn="bl" dir="5400000" dist="19050">
                  <a:schemeClr val="lt1">
                    <a:alpha val="80000"/>
                  </a:schemeClr>
                </a:outerShdw>
              </a:effectLst>
            </p:spPr>
          </p:pic>
        </p:grpSp>
      </p:grpSp>
      <p:sp>
        <p:nvSpPr>
          <p:cNvPr id="284" name="Google Shape;284;p1"/>
          <p:cNvSpPr/>
          <p:nvPr/>
        </p:nvSpPr>
        <p:spPr>
          <a:xfrm>
            <a:off x="6896425" y="677589"/>
            <a:ext cx="1369200" cy="418800"/>
          </a:xfrm>
          <a:prstGeom prst="roundRect">
            <a:avLst>
              <a:gd fmla="val 50000" name="adj"/>
            </a:avLst>
          </a:prstGeom>
          <a:gradFill>
            <a:gsLst>
              <a:gs pos="0">
                <a:schemeClr val="lt1"/>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1"/>
                </a:solidFill>
                <a:latin typeface="Secular One"/>
                <a:ea typeface="Secular One"/>
                <a:cs typeface="Secular One"/>
                <a:sym typeface="Secular One"/>
              </a:rPr>
              <a:t>GROUP : 15</a:t>
            </a:r>
            <a:endParaRPr b="1" i="0" sz="1400" u="none" cap="none" strike="noStrike">
              <a:solidFill>
                <a:schemeClr val="accent1"/>
              </a:solidFill>
              <a:latin typeface="Secular One"/>
              <a:ea typeface="Secular One"/>
              <a:cs typeface="Secular One"/>
              <a:sym typeface="Secular One"/>
            </a:endParaRPr>
          </a:p>
        </p:txBody>
      </p:sp>
      <p:pic>
        <p:nvPicPr>
          <p:cNvPr id="285" name="Google Shape;285;p1"/>
          <p:cNvPicPr preferRelativeResize="0"/>
          <p:nvPr/>
        </p:nvPicPr>
        <p:blipFill rotWithShape="1">
          <a:blip r:embed="rId5">
            <a:alphaModFix/>
          </a:blip>
          <a:srcRect b="0" l="0" r="0" t="0"/>
          <a:stretch/>
        </p:blipFill>
        <p:spPr>
          <a:xfrm>
            <a:off x="5872935" y="1275890"/>
            <a:ext cx="1057848" cy="962300"/>
          </a:xfrm>
          <a:prstGeom prst="rect">
            <a:avLst/>
          </a:prstGeom>
          <a:noFill/>
          <a:ln>
            <a:noFill/>
          </a:ln>
        </p:spPr>
      </p:pic>
      <p:pic>
        <p:nvPicPr>
          <p:cNvPr id="286" name="Google Shape;286;p1"/>
          <p:cNvPicPr preferRelativeResize="0"/>
          <p:nvPr/>
        </p:nvPicPr>
        <p:blipFill rotWithShape="1">
          <a:blip r:embed="rId6">
            <a:alphaModFix/>
          </a:blip>
          <a:srcRect b="12546" l="28959" r="12546" t="12546"/>
          <a:stretch/>
        </p:blipFill>
        <p:spPr>
          <a:xfrm rot="10800000">
            <a:off x="5045277" y="3329500"/>
            <a:ext cx="854948" cy="701900"/>
          </a:xfrm>
          <a:prstGeom prst="rect">
            <a:avLst/>
          </a:prstGeom>
          <a:noFill/>
          <a:ln>
            <a:noFill/>
          </a:ln>
        </p:spPr>
      </p:pic>
      <p:grpSp>
        <p:nvGrpSpPr>
          <p:cNvPr id="287" name="Google Shape;287;p1"/>
          <p:cNvGrpSpPr/>
          <p:nvPr/>
        </p:nvGrpSpPr>
        <p:grpSpPr>
          <a:xfrm>
            <a:off x="8057785" y="1252227"/>
            <a:ext cx="745978" cy="516368"/>
            <a:chOff x="923424" y="1580182"/>
            <a:chExt cx="1171264" cy="810752"/>
          </a:xfrm>
        </p:grpSpPr>
        <p:sp>
          <p:nvSpPr>
            <p:cNvPr id="288" name="Google Shape;288;p1"/>
            <p:cNvSpPr/>
            <p:nvPr/>
          </p:nvSpPr>
          <p:spPr>
            <a:xfrm>
              <a:off x="923424" y="1782870"/>
              <a:ext cx="468064" cy="405392"/>
            </a:xfrm>
            <a:custGeom>
              <a:rect b="b" l="l" r="r" t="t"/>
              <a:pathLst>
                <a:path extrusionOk="0" fill="none" h="25337" w="29254">
                  <a:moveTo>
                    <a:pt x="21942" y="0"/>
                  </a:moveTo>
                  <a:lnTo>
                    <a:pt x="7314" y="0"/>
                  </a:lnTo>
                  <a:lnTo>
                    <a:pt x="0" y="12668"/>
                  </a:lnTo>
                  <a:lnTo>
                    <a:pt x="7314" y="25336"/>
                  </a:lnTo>
                  <a:lnTo>
                    <a:pt x="21942" y="25336"/>
                  </a:lnTo>
                  <a:lnTo>
                    <a:pt x="29254"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1626624" y="1782870"/>
              <a:ext cx="468064" cy="405392"/>
            </a:xfrm>
            <a:custGeom>
              <a:rect b="b" l="l" r="r" t="t"/>
              <a:pathLst>
                <a:path extrusionOk="0" fill="none" h="25337" w="29254">
                  <a:moveTo>
                    <a:pt x="21940" y="0"/>
                  </a:moveTo>
                  <a:lnTo>
                    <a:pt x="7314" y="0"/>
                  </a:lnTo>
                  <a:lnTo>
                    <a:pt x="0" y="12668"/>
                  </a:lnTo>
                  <a:lnTo>
                    <a:pt x="7314" y="25336"/>
                  </a:lnTo>
                  <a:lnTo>
                    <a:pt x="21940" y="25336"/>
                  </a:lnTo>
                  <a:lnTo>
                    <a:pt x="29254"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1274896" y="1580182"/>
              <a:ext cx="468096" cy="405392"/>
            </a:xfrm>
            <a:custGeom>
              <a:rect b="b" l="l" r="r" t="t"/>
              <a:pathLst>
                <a:path extrusionOk="0" fill="none" h="25337" w="29256">
                  <a:moveTo>
                    <a:pt x="21942" y="1"/>
                  </a:moveTo>
                  <a:lnTo>
                    <a:pt x="7314" y="1"/>
                  </a:lnTo>
                  <a:lnTo>
                    <a:pt x="0" y="12668"/>
                  </a:lnTo>
                  <a:lnTo>
                    <a:pt x="7314" y="25336"/>
                  </a:lnTo>
                  <a:lnTo>
                    <a:pt x="21942" y="25336"/>
                  </a:lnTo>
                  <a:lnTo>
                    <a:pt x="29256"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1274896" y="1985558"/>
              <a:ext cx="468096" cy="405376"/>
            </a:xfrm>
            <a:custGeom>
              <a:rect b="b" l="l" r="r" t="t"/>
              <a:pathLst>
                <a:path extrusionOk="0" fill="none" h="25336" w="29256">
                  <a:moveTo>
                    <a:pt x="21942" y="0"/>
                  </a:moveTo>
                  <a:lnTo>
                    <a:pt x="7314" y="0"/>
                  </a:lnTo>
                  <a:lnTo>
                    <a:pt x="0" y="12668"/>
                  </a:lnTo>
                  <a:lnTo>
                    <a:pt x="7314" y="25336"/>
                  </a:lnTo>
                  <a:lnTo>
                    <a:pt x="21942" y="25336"/>
                  </a:lnTo>
                  <a:lnTo>
                    <a:pt x="29256" y="12668"/>
                  </a:lnTo>
                  <a:close/>
                </a:path>
              </a:pathLst>
            </a:custGeom>
            <a:noFill/>
            <a:ln cap="flat" cmpd="sng" w="9525">
              <a:solidFill>
                <a:schemeClr val="dk2"/>
              </a:solidFill>
              <a:prstDash val="solid"/>
              <a:miter lim="228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 name="Google Shape;292;p1"/>
          <p:cNvSpPr/>
          <p:nvPr/>
        </p:nvSpPr>
        <p:spPr>
          <a:xfrm rot="1771310">
            <a:off x="253375" y="225688"/>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A4ABD7">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txBox="1"/>
          <p:nvPr>
            <p:ph idx="1" type="subTitle"/>
          </p:nvPr>
        </p:nvSpPr>
        <p:spPr>
          <a:xfrm>
            <a:off x="974725" y="3410975"/>
            <a:ext cx="4854000" cy="1366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b="1" lang="en-US" sz="1600">
                <a:latin typeface="Arial"/>
                <a:ea typeface="Arial"/>
                <a:cs typeface="Arial"/>
                <a:sym typeface="Arial"/>
              </a:rPr>
              <a:t>Made By :-</a:t>
            </a:r>
            <a:endParaRPr b="1" sz="1600">
              <a:latin typeface="Arial"/>
              <a:ea typeface="Arial"/>
              <a:cs typeface="Arial"/>
              <a:sym typeface="Arial"/>
            </a:endParaRPr>
          </a:p>
          <a:p>
            <a:pPr indent="-317500" lvl="0" marL="457200" rtl="0" algn="r">
              <a:lnSpc>
                <a:spcPct val="100000"/>
              </a:lnSpc>
              <a:spcBef>
                <a:spcPts val="0"/>
              </a:spcBef>
              <a:spcAft>
                <a:spcPts val="0"/>
              </a:spcAft>
              <a:buSzPts val="1400"/>
              <a:buNone/>
            </a:pPr>
            <a:r>
              <a:rPr b="1" lang="en-US" sz="1400"/>
              <a:t>      </a:t>
            </a:r>
            <a:endParaRPr b="1" sz="1400"/>
          </a:p>
          <a:p>
            <a:pPr indent="-317500" lvl="0" marL="457200" rtl="0" algn="r">
              <a:lnSpc>
                <a:spcPct val="100000"/>
              </a:lnSpc>
              <a:spcBef>
                <a:spcPts val="0"/>
              </a:spcBef>
              <a:spcAft>
                <a:spcPts val="0"/>
              </a:spcAft>
              <a:buSzPts val="1400"/>
              <a:buNone/>
            </a:pPr>
            <a:r>
              <a:rPr b="1" lang="en-US" sz="1300">
                <a:latin typeface="Arial"/>
                <a:ea typeface="Arial"/>
                <a:cs typeface="Arial"/>
                <a:sym typeface="Arial"/>
              </a:rPr>
              <a:t>Arindam Goswami (11500219015)</a:t>
            </a:r>
            <a:endParaRPr b="1" sz="1300">
              <a:latin typeface="Arial"/>
              <a:ea typeface="Arial"/>
              <a:cs typeface="Arial"/>
              <a:sym typeface="Arial"/>
            </a:endParaRPr>
          </a:p>
          <a:p>
            <a:pPr indent="-317500" lvl="0" marL="457200" rtl="0" algn="r">
              <a:lnSpc>
                <a:spcPct val="100000"/>
              </a:lnSpc>
              <a:spcBef>
                <a:spcPts val="0"/>
              </a:spcBef>
              <a:spcAft>
                <a:spcPts val="0"/>
              </a:spcAft>
              <a:buSzPts val="1400"/>
              <a:buNone/>
            </a:pPr>
            <a:r>
              <a:rPr b="1" lang="en-US" sz="1300">
                <a:latin typeface="Arial"/>
                <a:ea typeface="Arial"/>
                <a:cs typeface="Arial"/>
                <a:sym typeface="Arial"/>
              </a:rPr>
              <a:t>      Priyanshu Kashyap (11500219037)</a:t>
            </a:r>
            <a:endParaRPr b="1" sz="1300">
              <a:latin typeface="Arial"/>
              <a:ea typeface="Arial"/>
              <a:cs typeface="Arial"/>
              <a:sym typeface="Arial"/>
            </a:endParaRPr>
          </a:p>
          <a:p>
            <a:pPr indent="-317500" lvl="0" marL="457200" rtl="0" algn="r">
              <a:lnSpc>
                <a:spcPct val="100000"/>
              </a:lnSpc>
              <a:spcBef>
                <a:spcPts val="0"/>
              </a:spcBef>
              <a:spcAft>
                <a:spcPts val="0"/>
              </a:spcAft>
              <a:buSzPts val="1400"/>
              <a:buNone/>
            </a:pPr>
            <a:r>
              <a:rPr b="1" lang="en-US" sz="1300">
                <a:latin typeface="Arial"/>
                <a:ea typeface="Arial"/>
                <a:cs typeface="Arial"/>
                <a:sym typeface="Arial"/>
              </a:rPr>
              <a:t>      Anushka Gupta (11500219038)</a:t>
            </a:r>
            <a:endParaRPr b="1" sz="1300">
              <a:latin typeface="Arial"/>
              <a:ea typeface="Arial"/>
              <a:cs typeface="Arial"/>
              <a:sym typeface="Arial"/>
            </a:endParaRPr>
          </a:p>
          <a:p>
            <a:pPr indent="-317500" lvl="0" marL="457200" rtl="0" algn="r">
              <a:lnSpc>
                <a:spcPct val="100000"/>
              </a:lnSpc>
              <a:spcBef>
                <a:spcPts val="0"/>
              </a:spcBef>
              <a:spcAft>
                <a:spcPts val="0"/>
              </a:spcAft>
              <a:buSzPts val="1400"/>
              <a:buNone/>
            </a:pPr>
            <a:r>
              <a:rPr b="1" lang="en-US" sz="1300">
                <a:latin typeface="Arial"/>
                <a:ea typeface="Arial"/>
                <a:cs typeface="Arial"/>
                <a:sym typeface="Arial"/>
              </a:rPr>
              <a:t>Rishabh Kumar Chaudhary(11500219047)</a:t>
            </a:r>
            <a:endParaRPr b="1" sz="1300">
              <a:latin typeface="Arial"/>
              <a:ea typeface="Arial"/>
              <a:cs typeface="Arial"/>
              <a:sym typeface="Arial"/>
            </a:endParaRPr>
          </a:p>
          <a:p>
            <a:pPr indent="-317500" lvl="0" marL="457200" rtl="0" algn="l">
              <a:lnSpc>
                <a:spcPct val="100000"/>
              </a:lnSpc>
              <a:spcBef>
                <a:spcPts val="0"/>
              </a:spcBef>
              <a:spcAft>
                <a:spcPts val="0"/>
              </a:spcAft>
              <a:buSzPts val="1400"/>
              <a:buNone/>
            </a:pPr>
            <a:r>
              <a:t/>
            </a:r>
            <a:endParaRPr b="1"/>
          </a:p>
          <a:p>
            <a:pPr indent="-317500" lvl="0" marL="457200" rtl="0" algn="l">
              <a:lnSpc>
                <a:spcPct val="100000"/>
              </a:lnSpc>
              <a:spcBef>
                <a:spcPts val="0"/>
              </a:spcBef>
              <a:spcAft>
                <a:spcPts val="0"/>
              </a:spcAft>
              <a:buSzPts val="1400"/>
              <a:buNone/>
            </a:pPr>
            <a:r>
              <a:t/>
            </a:r>
            <a:endParaRPr b="1"/>
          </a:p>
        </p:txBody>
      </p:sp>
      <p:sp>
        <p:nvSpPr>
          <p:cNvPr id="294" name="Google Shape;294;p1"/>
          <p:cNvSpPr txBox="1"/>
          <p:nvPr/>
        </p:nvSpPr>
        <p:spPr>
          <a:xfrm>
            <a:off x="1678625" y="2601750"/>
            <a:ext cx="3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Barlow"/>
                <a:ea typeface="Barlow"/>
                <a:cs typeface="Barlow"/>
                <a:sym typeface="Barlow"/>
              </a:rPr>
              <a:t>MENTOR: Ms. Sudipta Roy</a:t>
            </a:r>
            <a:endParaRPr b="1">
              <a:latin typeface="Barlow"/>
              <a:ea typeface="Barlow"/>
              <a:cs typeface="Barlow"/>
              <a:sym typeface="Barlow"/>
            </a:endParaRPr>
          </a:p>
          <a:p>
            <a:pPr indent="0" lvl="0" marL="0" rtl="0" algn="ctr">
              <a:spcBef>
                <a:spcPts val="0"/>
              </a:spcBef>
              <a:spcAft>
                <a:spcPts val="0"/>
              </a:spcAft>
              <a:buNone/>
            </a:pPr>
            <a:r>
              <a:rPr b="1" lang="en-US">
                <a:latin typeface="Barlow"/>
                <a:ea typeface="Barlow"/>
                <a:cs typeface="Barlow"/>
                <a:sym typeface="Barlow"/>
              </a:rPr>
              <a:t>DEPARTMENT: Information Technology</a:t>
            </a:r>
            <a:endParaRPr b="1">
              <a:latin typeface="Barlow"/>
              <a:ea typeface="Barlow"/>
              <a:cs typeface="Barlow"/>
              <a:sym typeface="Barlow"/>
            </a:endParaRPr>
          </a:p>
          <a:p>
            <a:pPr indent="0" lvl="0" marL="0" rtl="0" algn="ctr">
              <a:spcBef>
                <a:spcPts val="0"/>
              </a:spcBef>
              <a:spcAft>
                <a:spcPts val="0"/>
              </a:spcAft>
              <a:buNone/>
            </a:pPr>
            <a:r>
              <a:rPr b="1" lang="en-US">
                <a:latin typeface="Barlow"/>
                <a:ea typeface="Barlow"/>
                <a:cs typeface="Barlow"/>
                <a:sym typeface="Barlow"/>
              </a:rPr>
              <a:t>(2019-2023)</a:t>
            </a:r>
            <a:endParaRPr b="1">
              <a:latin typeface="Barlow"/>
              <a:ea typeface="Barlow"/>
              <a:cs typeface="Barlow"/>
              <a:sym typeface="Barlow"/>
            </a:endParaRPr>
          </a:p>
        </p:txBody>
      </p:sp>
      <p:pic>
        <p:nvPicPr>
          <p:cNvPr id="295" name="Google Shape;295;p1"/>
          <p:cNvPicPr preferRelativeResize="0"/>
          <p:nvPr/>
        </p:nvPicPr>
        <p:blipFill>
          <a:blip r:embed="rId7">
            <a:alphaModFix/>
          </a:blip>
          <a:stretch>
            <a:fillRect/>
          </a:stretch>
        </p:blipFill>
        <p:spPr>
          <a:xfrm>
            <a:off x="3290513" y="1848100"/>
            <a:ext cx="701900" cy="70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25a1806681_0_152"/>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Performance Metrics</a:t>
            </a:r>
            <a:endParaRPr b="1">
              <a:latin typeface="Times New Roman"/>
              <a:ea typeface="Times New Roman"/>
              <a:cs typeface="Times New Roman"/>
              <a:sym typeface="Times New Roman"/>
            </a:endParaRPr>
          </a:p>
        </p:txBody>
      </p:sp>
      <p:sp>
        <p:nvSpPr>
          <p:cNvPr id="521" name="Google Shape;521;g225a1806681_0_152"/>
          <p:cNvSpPr txBox="1"/>
          <p:nvPr/>
        </p:nvSpPr>
        <p:spPr>
          <a:xfrm>
            <a:off x="322941" y="1338905"/>
            <a:ext cx="8498100" cy="73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US">
                <a:latin typeface="Times New Roman"/>
                <a:ea typeface="Times New Roman"/>
                <a:cs typeface="Times New Roman"/>
                <a:sym typeface="Times New Roman"/>
              </a:rPr>
              <a:t>Image Quality Assessment (IQA) is a field of study that aims to measure the perceived quality of images. IQA plays a crucial role in various applications, including multimedia systems, image compression, and computer vision. This could be analyzed by using following </a:t>
            </a:r>
            <a:r>
              <a:rPr b="1" lang="en-US">
                <a:latin typeface="Times New Roman"/>
                <a:ea typeface="Times New Roman"/>
                <a:cs typeface="Times New Roman"/>
                <a:sym typeface="Times New Roman"/>
              </a:rPr>
              <a:t>metrices</a:t>
            </a:r>
            <a:r>
              <a:rPr b="1" lang="en-US">
                <a:latin typeface="Times New Roman"/>
                <a:ea typeface="Times New Roman"/>
                <a:cs typeface="Times New Roman"/>
                <a:sym typeface="Times New Roman"/>
              </a:rPr>
              <a:t>:</a:t>
            </a:r>
            <a:endParaRPr b="1" i="0" u="none" cap="none" strike="noStrike">
              <a:solidFill>
                <a:srgbClr val="000000"/>
              </a:solidFill>
              <a:latin typeface="Times New Roman"/>
              <a:ea typeface="Times New Roman"/>
              <a:cs typeface="Times New Roman"/>
              <a:sym typeface="Times New Roman"/>
            </a:endParaRPr>
          </a:p>
        </p:txBody>
      </p:sp>
      <p:grpSp>
        <p:nvGrpSpPr>
          <p:cNvPr id="522" name="Google Shape;522;g225a1806681_0_152"/>
          <p:cNvGrpSpPr/>
          <p:nvPr/>
        </p:nvGrpSpPr>
        <p:grpSpPr>
          <a:xfrm>
            <a:off x="726599" y="2407260"/>
            <a:ext cx="7338958" cy="1735483"/>
            <a:chOff x="5194708" y="3484366"/>
            <a:chExt cx="3148146" cy="987304"/>
          </a:xfrm>
        </p:grpSpPr>
        <p:grpSp>
          <p:nvGrpSpPr>
            <p:cNvPr id="523" name="Google Shape;523;g225a1806681_0_152"/>
            <p:cNvGrpSpPr/>
            <p:nvPr/>
          </p:nvGrpSpPr>
          <p:grpSpPr>
            <a:xfrm>
              <a:off x="7531520" y="3484366"/>
              <a:ext cx="811335" cy="987304"/>
              <a:chOff x="3379425" y="1617275"/>
              <a:chExt cx="1090650" cy="1327200"/>
            </a:xfrm>
          </p:grpSpPr>
          <p:sp>
            <p:nvSpPr>
              <p:cNvPr id="524" name="Google Shape;524;g225a1806681_0_152"/>
              <p:cNvSpPr/>
              <p:nvPr/>
            </p:nvSpPr>
            <p:spPr>
              <a:xfrm>
                <a:off x="3554475"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US" sz="1500">
                    <a:latin typeface="Times New Roman"/>
                    <a:ea typeface="Times New Roman"/>
                    <a:cs typeface="Times New Roman"/>
                    <a:sym typeface="Times New Roman"/>
                  </a:rPr>
                  <a:t>CC</a:t>
                </a:r>
                <a:endParaRPr b="0" i="0" sz="1500" u="none" cap="none" strike="noStrike">
                  <a:solidFill>
                    <a:srgbClr val="000000"/>
                  </a:solidFill>
                  <a:latin typeface="Times New Roman"/>
                  <a:ea typeface="Times New Roman"/>
                  <a:cs typeface="Times New Roman"/>
                  <a:sym typeface="Times New Roman"/>
                </a:endParaRPr>
              </a:p>
            </p:txBody>
          </p:sp>
          <p:sp>
            <p:nvSpPr>
              <p:cNvPr id="525" name="Google Shape;525;g225a1806681_0_152"/>
              <p:cNvSpPr/>
              <p:nvPr/>
            </p:nvSpPr>
            <p:spPr>
              <a:xfrm>
                <a:off x="3379425"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225a1806681_0_152"/>
              <p:cNvSpPr/>
              <p:nvPr/>
            </p:nvSpPr>
            <p:spPr>
              <a:xfrm>
                <a:off x="3775050" y="2771175"/>
                <a:ext cx="300875" cy="173300"/>
              </a:xfrm>
              <a:custGeom>
                <a:rect b="b" l="l" r="r" t="t"/>
                <a:pathLst>
                  <a:path extrusionOk="0" h="6932" w="12035">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g225a1806681_0_152"/>
            <p:cNvGrpSpPr/>
            <p:nvPr/>
          </p:nvGrpSpPr>
          <p:grpSpPr>
            <a:xfrm>
              <a:off x="6752545" y="3484366"/>
              <a:ext cx="811428" cy="987304"/>
              <a:chOff x="2332275" y="1617275"/>
              <a:chExt cx="1090775" cy="1327200"/>
            </a:xfrm>
          </p:grpSpPr>
          <p:sp>
            <p:nvSpPr>
              <p:cNvPr id="528" name="Google Shape;528;g225a1806681_0_152"/>
              <p:cNvSpPr/>
              <p:nvPr/>
            </p:nvSpPr>
            <p:spPr>
              <a:xfrm>
                <a:off x="2507425"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US" sz="1500">
                    <a:latin typeface="Times New Roman"/>
                    <a:ea typeface="Times New Roman"/>
                    <a:cs typeface="Times New Roman"/>
                    <a:sym typeface="Times New Roman"/>
                  </a:rPr>
                  <a:t>SSI</a:t>
                </a:r>
                <a:endParaRPr b="0" i="0" sz="1500" u="none" cap="none" strike="noStrike">
                  <a:solidFill>
                    <a:srgbClr val="000000"/>
                  </a:solidFill>
                  <a:latin typeface="Times New Roman"/>
                  <a:ea typeface="Times New Roman"/>
                  <a:cs typeface="Times New Roman"/>
                  <a:sym typeface="Times New Roman"/>
                </a:endParaRPr>
              </a:p>
            </p:txBody>
          </p:sp>
          <p:sp>
            <p:nvSpPr>
              <p:cNvPr id="529" name="Google Shape;529;g225a1806681_0_152"/>
              <p:cNvSpPr/>
              <p:nvPr/>
            </p:nvSpPr>
            <p:spPr>
              <a:xfrm>
                <a:off x="2332275" y="1617275"/>
                <a:ext cx="1090775" cy="1273950"/>
              </a:xfrm>
              <a:custGeom>
                <a:rect b="b" l="l" r="r" t="t"/>
                <a:pathLst>
                  <a:path extrusionOk="0" h="50958" w="43631">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225a1806681_0_152"/>
              <p:cNvSpPr/>
              <p:nvPr/>
            </p:nvSpPr>
            <p:spPr>
              <a:xfrm>
                <a:off x="2727925"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g225a1806681_0_152"/>
            <p:cNvGrpSpPr/>
            <p:nvPr/>
          </p:nvGrpSpPr>
          <p:grpSpPr>
            <a:xfrm>
              <a:off x="5973663" y="3484366"/>
              <a:ext cx="811335" cy="987304"/>
              <a:chOff x="1285250" y="1617275"/>
              <a:chExt cx="1090650" cy="1327200"/>
            </a:xfrm>
          </p:grpSpPr>
          <p:sp>
            <p:nvSpPr>
              <p:cNvPr id="532" name="Google Shape;532;g225a1806681_0_152"/>
              <p:cNvSpPr/>
              <p:nvPr/>
            </p:nvSpPr>
            <p:spPr>
              <a:xfrm>
                <a:off x="1460300"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US" sz="1500">
                    <a:latin typeface="Times New Roman"/>
                    <a:ea typeface="Times New Roman"/>
                    <a:cs typeface="Times New Roman"/>
                    <a:sym typeface="Times New Roman"/>
                  </a:rPr>
                  <a:t>PSNR</a:t>
                </a:r>
                <a:endParaRPr b="0" i="0" sz="1500" u="none" cap="none" strike="noStrike">
                  <a:solidFill>
                    <a:srgbClr val="000000"/>
                  </a:solidFill>
                  <a:latin typeface="Times New Roman"/>
                  <a:ea typeface="Times New Roman"/>
                  <a:cs typeface="Times New Roman"/>
                  <a:sym typeface="Times New Roman"/>
                </a:endParaRPr>
              </a:p>
            </p:txBody>
          </p:sp>
          <p:sp>
            <p:nvSpPr>
              <p:cNvPr id="533" name="Google Shape;533;g225a1806681_0_152"/>
              <p:cNvSpPr/>
              <p:nvPr/>
            </p:nvSpPr>
            <p:spPr>
              <a:xfrm>
                <a:off x="1285250"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225a1806681_0_152"/>
              <p:cNvSpPr/>
              <p:nvPr/>
            </p:nvSpPr>
            <p:spPr>
              <a:xfrm>
                <a:off x="1680900" y="2771175"/>
                <a:ext cx="300850" cy="173300"/>
              </a:xfrm>
              <a:custGeom>
                <a:rect b="b" l="l" r="r" t="t"/>
                <a:pathLst>
                  <a:path extrusionOk="0" h="6932" w="12034">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g225a1806681_0_152"/>
            <p:cNvGrpSpPr/>
            <p:nvPr/>
          </p:nvGrpSpPr>
          <p:grpSpPr>
            <a:xfrm>
              <a:off x="5194708" y="3484366"/>
              <a:ext cx="811409" cy="987304"/>
              <a:chOff x="238125" y="1617275"/>
              <a:chExt cx="1090750" cy="1327200"/>
            </a:xfrm>
          </p:grpSpPr>
          <p:sp>
            <p:nvSpPr>
              <p:cNvPr id="536" name="Google Shape;536;g225a1806681_0_152"/>
              <p:cNvSpPr/>
              <p:nvPr/>
            </p:nvSpPr>
            <p:spPr>
              <a:xfrm>
                <a:off x="413250"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US" sz="1500">
                    <a:latin typeface="Times New Roman"/>
                    <a:ea typeface="Times New Roman"/>
                    <a:cs typeface="Times New Roman"/>
                    <a:sym typeface="Times New Roman"/>
                  </a:rPr>
                  <a:t>MSME</a:t>
                </a:r>
                <a:endParaRPr b="0" i="0" sz="1500" u="none" cap="none" strike="noStrike">
                  <a:solidFill>
                    <a:srgbClr val="000000"/>
                  </a:solidFill>
                  <a:latin typeface="Times New Roman"/>
                  <a:ea typeface="Times New Roman"/>
                  <a:cs typeface="Times New Roman"/>
                  <a:sym typeface="Times New Roman"/>
                </a:endParaRPr>
              </a:p>
            </p:txBody>
          </p:sp>
          <p:sp>
            <p:nvSpPr>
              <p:cNvPr id="537" name="Google Shape;537;g225a1806681_0_152"/>
              <p:cNvSpPr/>
              <p:nvPr/>
            </p:nvSpPr>
            <p:spPr>
              <a:xfrm>
                <a:off x="238125" y="1617275"/>
                <a:ext cx="1090750" cy="1273950"/>
              </a:xfrm>
              <a:custGeom>
                <a:rect b="b" l="l" r="r" t="t"/>
                <a:pathLst>
                  <a:path extrusionOk="0" h="50958" w="4363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225a1806681_0_152"/>
              <p:cNvSpPr/>
              <p:nvPr/>
            </p:nvSpPr>
            <p:spPr>
              <a:xfrm>
                <a:off x="633750"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25a1806681_0_64"/>
          <p:cNvSpPr txBox="1"/>
          <p:nvPr>
            <p:ph type="title"/>
          </p:nvPr>
        </p:nvSpPr>
        <p:spPr>
          <a:xfrm>
            <a:off x="724300" y="3635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Literature Review</a:t>
            </a:r>
            <a:endParaRPr b="1" sz="3400">
              <a:latin typeface="Times New Roman"/>
              <a:ea typeface="Times New Roman"/>
              <a:cs typeface="Times New Roman"/>
              <a:sym typeface="Times New Roman"/>
            </a:endParaRPr>
          </a:p>
        </p:txBody>
      </p:sp>
      <p:sp>
        <p:nvSpPr>
          <p:cNvPr id="544" name="Google Shape;544;g225a1806681_0_64"/>
          <p:cNvSpPr txBox="1"/>
          <p:nvPr>
            <p:ph idx="1" type="body"/>
          </p:nvPr>
        </p:nvSpPr>
        <p:spPr>
          <a:xfrm>
            <a:off x="271150" y="1091575"/>
            <a:ext cx="8693100" cy="37539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Font typeface="Noto Sans Symbols"/>
              <a:buChar char="⮚"/>
            </a:pPr>
            <a:r>
              <a:rPr b="1" lang="en-US" sz="1400">
                <a:latin typeface="Times New Roman"/>
                <a:ea typeface="Times New Roman"/>
                <a:cs typeface="Times New Roman"/>
                <a:sym typeface="Times New Roman"/>
              </a:rPr>
              <a:t>Deepika Sharma , Pawanesh Abrol</a:t>
            </a:r>
            <a:r>
              <a:rPr lang="en-US" sz="1400">
                <a:latin typeface="Times New Roman"/>
                <a:ea typeface="Times New Roman"/>
                <a:cs typeface="Times New Roman"/>
                <a:sym typeface="Times New Roman"/>
              </a:rPr>
              <a:t> discusses in paper [1] that the ability to transmit digital images using imaging technologies like digital cameras, scanners, photo-editing, and software packages has significantly increased over the past few years as a result of significant advancements</a:t>
            </a:r>
            <a:endParaRPr sz="1400">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200"/>
              <a:buFont typeface="Barlow Light"/>
              <a:buNone/>
            </a:pPr>
            <a:r>
              <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Detection techniques, according to </a:t>
            </a:r>
            <a:r>
              <a:rPr b="1" lang="en-US" sz="1400">
                <a:latin typeface="Times New Roman"/>
                <a:ea typeface="Times New Roman"/>
                <a:cs typeface="Times New Roman"/>
                <a:sym typeface="Times New Roman"/>
              </a:rPr>
              <a:t>Minati Mishra and Flt. Lt. Dr. M. C. Adhikary</a:t>
            </a:r>
            <a:r>
              <a:rPr lang="en-US" sz="1400">
                <a:latin typeface="Times New Roman"/>
                <a:ea typeface="Times New Roman"/>
                <a:cs typeface="Times New Roman"/>
                <a:sym typeface="Times New Roman"/>
              </a:rPr>
              <a:t> [2] ,is primarily based on Both active and passive tamper detection methods have been the subject of much research, and there is still much work being done globally to effectively detect tampering in digital photographs.</a:t>
            </a:r>
            <a:endParaRPr sz="1400">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200"/>
              <a:buFont typeface="Barlow Light"/>
              <a:buNone/>
            </a:pPr>
            <a:r>
              <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Noto Sans Symbols"/>
              <a:buChar char="⮚"/>
            </a:pPr>
            <a:r>
              <a:rPr b="1" lang="en-US" sz="1400">
                <a:latin typeface="Times New Roman"/>
                <a:ea typeface="Times New Roman"/>
                <a:cs typeface="Times New Roman"/>
                <a:sym typeface="Times New Roman"/>
              </a:rPr>
              <a:t>Arshad Jamal, Mohammed Hazim Alkawaz , Mariam-Aisha Fatima, Mohd Shukri Ab Yajid ,in paper</a:t>
            </a:r>
            <a:r>
              <a:rPr lang="en-US" sz="1400">
                <a:latin typeface="Times New Roman"/>
                <a:ea typeface="Times New Roman"/>
                <a:cs typeface="Times New Roman"/>
                <a:sym typeface="Times New Roman"/>
              </a:rPr>
              <a:t>[3]. In the area of digital image processing, a variety of watermarking techniques and algorithms are available.</a:t>
            </a:r>
            <a:endParaRPr sz="1400">
              <a:latin typeface="Times New Roman"/>
              <a:ea typeface="Times New Roman"/>
              <a:cs typeface="Times New Roman"/>
              <a:sym typeface="Times New Roman"/>
            </a:endParaRPr>
          </a:p>
          <a:p>
            <a:pPr indent="-228600" lvl="0" marL="457200" rtl="0" algn="just">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Noto Sans Symbols"/>
              <a:buChar char="⮚"/>
            </a:pPr>
            <a:r>
              <a:rPr b="1" lang="en-US" sz="1400">
                <a:latin typeface="Times New Roman"/>
                <a:ea typeface="Times New Roman"/>
                <a:cs typeface="Times New Roman"/>
                <a:sym typeface="Times New Roman"/>
              </a:rPr>
              <a:t>Rajkumar Ramasamy and Vasuki Arumugam, ”Digital watermarking —A tutorial” in IEEE Conference</a:t>
            </a:r>
            <a:r>
              <a:rPr lang="en-US" sz="1400">
                <a:latin typeface="Times New Roman"/>
                <a:ea typeface="Times New Roman"/>
                <a:cs typeface="Times New Roman"/>
                <a:sym typeface="Times New Roman"/>
              </a:rPr>
              <a:t>[4].</a:t>
            </a:r>
            <a:r>
              <a:rPr b="1" lang="en-US" sz="1400">
                <a:latin typeface="Times New Roman"/>
                <a:ea typeface="Times New Roman"/>
                <a:cs typeface="Times New Roman"/>
                <a:sym typeface="Times New Roman"/>
              </a:rPr>
              <a:t> </a:t>
            </a:r>
            <a:r>
              <a:rPr lang="en-US" sz="1400">
                <a:latin typeface="Times New Roman"/>
                <a:ea typeface="Times New Roman"/>
                <a:cs typeface="Times New Roman"/>
                <a:sym typeface="Times New Roman"/>
              </a:rPr>
              <a:t>In this article, they've covered a range of topics related to digital watermarking, such as its concepts, prerequisites, different domains with fundamental algorithms.</a:t>
            </a: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Watermarking Algorithm</a:t>
            </a:r>
            <a:endParaRPr b="1">
              <a:latin typeface="Times New Roman"/>
              <a:ea typeface="Times New Roman"/>
              <a:cs typeface="Times New Roman"/>
              <a:sym typeface="Times New Roman"/>
            </a:endParaRPr>
          </a:p>
        </p:txBody>
      </p:sp>
      <p:grpSp>
        <p:nvGrpSpPr>
          <p:cNvPr id="550" name="Google Shape;550;p8"/>
          <p:cNvGrpSpPr/>
          <p:nvPr/>
        </p:nvGrpSpPr>
        <p:grpSpPr>
          <a:xfrm>
            <a:off x="457200" y="1443135"/>
            <a:ext cx="8229599" cy="1218527"/>
            <a:chOff x="238125" y="2506075"/>
            <a:chExt cx="7115411" cy="673075"/>
          </a:xfrm>
        </p:grpSpPr>
        <p:sp>
          <p:nvSpPr>
            <p:cNvPr id="551" name="Google Shape;551;p8"/>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Convert the original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RGB images to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YCbCr color space.</a:t>
              </a:r>
              <a:endParaRPr b="1" i="0" sz="1200" u="none" cap="none" strike="noStrike">
                <a:solidFill>
                  <a:srgbClr val="000000"/>
                </a:solidFill>
                <a:latin typeface="Times New Roman"/>
                <a:ea typeface="Times New Roman"/>
                <a:cs typeface="Times New Roman"/>
                <a:sym typeface="Times New Roman"/>
              </a:endParaRPr>
            </a:p>
          </p:txBody>
        </p:sp>
        <p:sp>
          <p:nvSpPr>
            <p:cNvPr id="552" name="Google Shape;552;p8"/>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Extract the Y-channel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from the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YCbCr images.</a:t>
              </a:r>
              <a:endParaRPr b="1" i="0" sz="1200" u="none" cap="none" strike="noStrike">
                <a:solidFill>
                  <a:srgbClr val="000000"/>
                </a:solidFill>
                <a:latin typeface="Times New Roman"/>
                <a:ea typeface="Times New Roman"/>
                <a:cs typeface="Times New Roman"/>
                <a:sym typeface="Times New Roman"/>
              </a:endParaRPr>
            </a:p>
          </p:txBody>
        </p:sp>
        <p:sp>
          <p:nvSpPr>
            <p:cNvPr id="553" name="Google Shape;553;p8"/>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Generate a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pseudo-random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PN sequence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using a security key.</a:t>
              </a:r>
              <a:endParaRPr b="1" i="0" sz="1200" u="none" cap="none" strike="noStrike">
                <a:solidFill>
                  <a:srgbClr val="000000"/>
                </a:solidFill>
                <a:latin typeface="Times New Roman"/>
                <a:ea typeface="Times New Roman"/>
                <a:cs typeface="Times New Roman"/>
                <a:sym typeface="Times New Roman"/>
              </a:endParaRPr>
            </a:p>
          </p:txBody>
        </p:sp>
        <p:sp>
          <p:nvSpPr>
            <p:cNvPr id="554" name="Google Shape;554;p8"/>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Divide the permuted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      Y-channel into 8x8</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    non-overlapping blocks.</a:t>
              </a:r>
              <a:endParaRPr b="1" i="0" sz="1200" u="none" cap="none" strike="noStrike">
                <a:solidFill>
                  <a:srgbClr val="000000"/>
                </a:solidFill>
                <a:latin typeface="Times New Roman"/>
                <a:ea typeface="Times New Roman"/>
                <a:cs typeface="Times New Roman"/>
                <a:sym typeface="Times New Roman"/>
              </a:endParaRPr>
            </a:p>
          </p:txBody>
        </p:sp>
        <p:sp>
          <p:nvSpPr>
            <p:cNvPr id="555" name="Google Shape;555;p8"/>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Permute the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Y-channel using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the PN sequence.</a:t>
              </a:r>
              <a:endParaRPr b="1" i="0" sz="1200" u="none" cap="none" strike="noStrike">
                <a:solidFill>
                  <a:srgbClr val="000000"/>
                </a:solidFill>
                <a:latin typeface="Times New Roman"/>
                <a:ea typeface="Times New Roman"/>
                <a:cs typeface="Times New Roman"/>
                <a:sym typeface="Times New Roman"/>
              </a:endParaRPr>
            </a:p>
          </p:txBody>
        </p:sp>
      </p:grpSp>
      <p:grpSp>
        <p:nvGrpSpPr>
          <p:cNvPr id="556" name="Google Shape;556;p8"/>
          <p:cNvGrpSpPr/>
          <p:nvPr/>
        </p:nvGrpSpPr>
        <p:grpSpPr>
          <a:xfrm>
            <a:off x="456752" y="3138196"/>
            <a:ext cx="8229599" cy="1218527"/>
            <a:chOff x="238125" y="2506075"/>
            <a:chExt cx="7115411" cy="673075"/>
          </a:xfrm>
        </p:grpSpPr>
        <p:sp>
          <p:nvSpPr>
            <p:cNvPr id="557" name="Google Shape;557;p8"/>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Apply Discrete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Cosine Transform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(DCT) to each block.</a:t>
              </a:r>
              <a:endParaRPr b="1" i="0" sz="1200" u="none" cap="none" strike="noStrike">
                <a:solidFill>
                  <a:srgbClr val="000000"/>
                </a:solidFill>
                <a:latin typeface="Times New Roman"/>
                <a:ea typeface="Times New Roman"/>
                <a:cs typeface="Times New Roman"/>
                <a:sym typeface="Times New Roman"/>
              </a:endParaRPr>
            </a:p>
          </p:txBody>
        </p:sp>
        <p:sp>
          <p:nvSpPr>
            <p:cNvPr id="558" name="Google Shape;558;p8"/>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Select 1024 random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lang="en-US" sz="1200">
                  <a:latin typeface="Times New Roman"/>
                  <a:ea typeface="Times New Roman"/>
                  <a:cs typeface="Times New Roman"/>
                  <a:sym typeface="Times New Roman"/>
                </a:rPr>
                <a:t>    </a:t>
              </a:r>
              <a:r>
                <a:rPr b="1" i="0" lang="en-US" sz="1200" u="none" cap="none" strike="noStrike">
                  <a:solidFill>
                    <a:srgbClr val="000000"/>
                  </a:solidFill>
                  <a:latin typeface="Times New Roman"/>
                  <a:ea typeface="Times New Roman"/>
                  <a:cs typeface="Times New Roman"/>
                  <a:sym typeface="Times New Roman"/>
                </a:rPr>
                <a:t>blocks to the watermark pixel</a:t>
              </a:r>
              <a:endParaRPr b="1" i="0" sz="1200" u="none" cap="none" strike="noStrike">
                <a:solidFill>
                  <a:srgbClr val="000000"/>
                </a:solidFill>
                <a:latin typeface="Times New Roman"/>
                <a:ea typeface="Times New Roman"/>
                <a:cs typeface="Times New Roman"/>
                <a:sym typeface="Times New Roman"/>
              </a:endParaRPr>
            </a:p>
          </p:txBody>
        </p:sp>
        <p:sp>
          <p:nvSpPr>
            <p:cNvPr id="559" name="Google Shape;559;p8"/>
            <p:cNvSpPr/>
            <p:nvPr/>
          </p:nvSpPr>
          <p:spPr>
            <a:xfrm>
              <a:off x="2980074"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Apply Inverse DCT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and combine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the blocks</a:t>
              </a:r>
              <a:endParaRPr b="1" i="0" sz="1200" u="none" cap="none" strike="noStrike">
                <a:solidFill>
                  <a:srgbClr val="000000"/>
                </a:solidFill>
                <a:latin typeface="Times New Roman"/>
                <a:ea typeface="Times New Roman"/>
                <a:cs typeface="Times New Roman"/>
                <a:sym typeface="Times New Roman"/>
              </a:endParaRPr>
            </a:p>
          </p:txBody>
        </p:sp>
        <p:sp>
          <p:nvSpPr>
            <p:cNvPr id="560" name="Google Shape;560;p8"/>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Combine the YCbCr</a:t>
              </a:r>
              <a:r>
                <a:rPr b="1" lang="en-US" sz="1200">
                  <a:latin typeface="Times New Roman"/>
                  <a:ea typeface="Times New Roman"/>
                  <a:cs typeface="Times New Roman"/>
                  <a:sym typeface="Times New Roman"/>
                </a:rPr>
                <a:t> </a:t>
              </a:r>
              <a:r>
                <a:rPr b="1" i="0" lang="en-US" sz="1200" u="none" cap="none" strike="noStrike">
                  <a:solidFill>
                    <a:srgbClr val="000000"/>
                  </a:solidFill>
                  <a:latin typeface="Times New Roman"/>
                  <a:ea typeface="Times New Roman"/>
                  <a:cs typeface="Times New Roman"/>
                  <a:sym typeface="Times New Roman"/>
                </a:rPr>
                <a:t>channels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to form the RGB watermarked image.</a:t>
              </a:r>
              <a:endParaRPr b="1" i="0" sz="1200" u="none" cap="none" strike="noStrike">
                <a:solidFill>
                  <a:srgbClr val="000000"/>
                </a:solidFill>
                <a:latin typeface="Times New Roman"/>
                <a:ea typeface="Times New Roman"/>
                <a:cs typeface="Times New Roman"/>
                <a:sym typeface="Times New Roman"/>
              </a:endParaRPr>
            </a:p>
          </p:txBody>
        </p:sp>
        <p:sp>
          <p:nvSpPr>
            <p:cNvPr id="561" name="Google Shape;561;p8"/>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Remove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the permutation.</a:t>
              </a:r>
              <a:endParaRPr b="1" i="0" sz="12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225a1806681_0_124"/>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Result Analysis</a:t>
            </a:r>
            <a:endParaRPr b="1">
              <a:latin typeface="Times New Roman"/>
              <a:ea typeface="Times New Roman"/>
              <a:cs typeface="Times New Roman"/>
              <a:sym typeface="Times New Roman"/>
            </a:endParaRPr>
          </a:p>
        </p:txBody>
      </p:sp>
      <p:pic>
        <p:nvPicPr>
          <p:cNvPr id="567" name="Google Shape;567;g225a1806681_0_124"/>
          <p:cNvPicPr preferRelativeResize="0"/>
          <p:nvPr/>
        </p:nvPicPr>
        <p:blipFill rotWithShape="1">
          <a:blip r:embed="rId3">
            <a:alphaModFix/>
          </a:blip>
          <a:srcRect b="34815" l="22486" r="38889" t="32289"/>
          <a:stretch/>
        </p:blipFill>
        <p:spPr>
          <a:xfrm>
            <a:off x="913050" y="1249158"/>
            <a:ext cx="7453061" cy="35759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25a1806681_1_0"/>
          <p:cNvSpPr txBox="1"/>
          <p:nvPr>
            <p:ph type="title"/>
          </p:nvPr>
        </p:nvSpPr>
        <p:spPr>
          <a:xfrm>
            <a:off x="6272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Comparison Table</a:t>
            </a:r>
            <a:endParaRPr b="1">
              <a:latin typeface="Times New Roman"/>
              <a:ea typeface="Times New Roman"/>
              <a:cs typeface="Times New Roman"/>
              <a:sym typeface="Times New Roman"/>
            </a:endParaRPr>
          </a:p>
        </p:txBody>
      </p:sp>
      <p:graphicFrame>
        <p:nvGraphicFramePr>
          <p:cNvPr id="573" name="Google Shape;573;g225a1806681_1_0"/>
          <p:cNvGraphicFramePr/>
          <p:nvPr/>
        </p:nvGraphicFramePr>
        <p:xfrm>
          <a:off x="60863" y="718280"/>
          <a:ext cx="3000000" cy="3000000"/>
        </p:xfrm>
        <a:graphic>
          <a:graphicData uri="http://schemas.openxmlformats.org/drawingml/2006/table">
            <a:tbl>
              <a:tblPr>
                <a:noFill/>
                <a:tableStyleId>{CC4030EA-1BCB-4451-9D07-93B205CF4898}</a:tableStyleId>
              </a:tblPr>
              <a:tblGrid>
                <a:gridCol w="1650600"/>
                <a:gridCol w="2004000"/>
                <a:gridCol w="2022250"/>
                <a:gridCol w="1187800"/>
                <a:gridCol w="2113075"/>
              </a:tblGrid>
              <a:tr h="496025">
                <a:tc>
                  <a:txBody>
                    <a:bodyPr/>
                    <a:lstStyle/>
                    <a:p>
                      <a:pPr indent="0" lvl="0" marL="0" rtl="0" algn="l">
                        <a:spcBef>
                          <a:spcPts val="0"/>
                        </a:spcBef>
                        <a:spcAft>
                          <a:spcPts val="0"/>
                        </a:spcAft>
                        <a:buNone/>
                      </a:pPr>
                      <a:r>
                        <a:rPr lang="en-US" sz="1100">
                          <a:latin typeface="Secular One"/>
                          <a:ea typeface="Secular One"/>
                          <a:cs typeface="Secular One"/>
                          <a:sym typeface="Secular One"/>
                        </a:rPr>
                        <a:t>Research</a:t>
                      </a:r>
                      <a:r>
                        <a:rPr lang="en-US" sz="1100">
                          <a:latin typeface="Secular One"/>
                          <a:ea typeface="Secular One"/>
                          <a:cs typeface="Secular One"/>
                          <a:sym typeface="Secular One"/>
                        </a:rPr>
                        <a:t> group</a:t>
                      </a:r>
                      <a:endParaRPr sz="1100">
                        <a:latin typeface="Secular One"/>
                        <a:ea typeface="Secular One"/>
                        <a:cs typeface="Secular One"/>
                        <a:sym typeface="Secular On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     </a:t>
                      </a:r>
                      <a:r>
                        <a:rPr lang="en-US" sz="1100">
                          <a:latin typeface="Secular One"/>
                          <a:ea typeface="Secular One"/>
                          <a:cs typeface="Secular One"/>
                          <a:sym typeface="Secular One"/>
                        </a:rPr>
                        <a:t>Title</a:t>
                      </a:r>
                      <a:endParaRPr sz="1100">
                        <a:latin typeface="Secular One"/>
                        <a:ea typeface="Secular One"/>
                        <a:cs typeface="Secular One"/>
                        <a:sym typeface="Secular On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Secular One"/>
                          <a:ea typeface="Secular One"/>
                          <a:cs typeface="Secular One"/>
                          <a:sym typeface="Secular One"/>
                        </a:rPr>
                        <a:t>Technique Used</a:t>
                      </a:r>
                      <a:endParaRPr sz="1100">
                        <a:latin typeface="Secular One"/>
                        <a:ea typeface="Secular One"/>
                        <a:cs typeface="Secular One"/>
                        <a:sym typeface="Secular On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t>   </a:t>
                      </a:r>
                      <a:r>
                        <a:rPr lang="en-US" sz="1100">
                          <a:latin typeface="Secular One"/>
                          <a:ea typeface="Secular One"/>
                          <a:cs typeface="Secular One"/>
                          <a:sym typeface="Secular One"/>
                        </a:rPr>
                        <a:t>Input</a:t>
                      </a:r>
                      <a:endParaRPr sz="1100">
                        <a:latin typeface="Secular One"/>
                        <a:ea typeface="Secular One"/>
                        <a:cs typeface="Secular One"/>
                        <a:sym typeface="Secular On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Secular One"/>
                          <a:ea typeface="Secular One"/>
                          <a:cs typeface="Secular One"/>
                          <a:sym typeface="Secular One"/>
                        </a:rPr>
                        <a:t>Visual - Imperceptibility</a:t>
                      </a:r>
                      <a:endParaRPr sz="1100">
                        <a:latin typeface="Secular One"/>
                        <a:ea typeface="Secular One"/>
                        <a:cs typeface="Secular One"/>
                        <a:sym typeface="Secular On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4325">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Vaidya et al.</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A robust semi-blind watermarking for color images based on multiple decompositions </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DWT-CT-Schur-SVD Discrete Wavelet Transform (DWT)</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Cover: 512 x 512</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US" sz="900">
                          <a:latin typeface="Times New Roman"/>
                          <a:ea typeface="Times New Roman"/>
                          <a:cs typeface="Times New Roman"/>
                          <a:sym typeface="Times New Roman"/>
                        </a:rPr>
                        <a:t>Watermark: 64 x 64</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Times New Roman"/>
                          <a:ea typeface="Times New Roman"/>
                          <a:cs typeface="Times New Roman"/>
                          <a:sym typeface="Times New Roman"/>
                        </a:rPr>
                        <a:t>PSNR= Range[27.63- 36.16] dB </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3150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Moosaza deh et al.</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solidFill>
                            <a:srgbClr val="191919"/>
                          </a:solidFill>
                          <a:latin typeface="Times New Roman"/>
                          <a:ea typeface="Times New Roman"/>
                          <a:cs typeface="Times New Roman"/>
                          <a:sym typeface="Times New Roman"/>
                        </a:rPr>
                        <a:t>A new DCT based robust image watermarking method using teaching learning-Based optimization</a:t>
                      </a:r>
                      <a:endParaRPr b="1" sz="900">
                        <a:solidFill>
                          <a:srgbClr val="191919"/>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DCT &amp; TLBO</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Cover: 512 x 512 Watermark: 32 x 32</a:t>
                      </a:r>
                      <a:endParaRPr b="1" sz="900">
                        <a:latin typeface="Times New Roman"/>
                        <a:ea typeface="Times New Roman"/>
                        <a:cs typeface="Times New Roman"/>
                        <a:sym typeface="Times New Roman"/>
                      </a:endParaRPr>
                    </a:p>
                    <a:p>
                      <a:pPr indent="0" lvl="0" marL="0" rtl="0" algn="l">
                        <a:spcBef>
                          <a:spcPts val="0"/>
                        </a:spcBef>
                        <a:spcAft>
                          <a:spcPts val="0"/>
                        </a:spcAft>
                        <a:buNone/>
                      </a:pPr>
                      <a:r>
                        <a:t/>
                      </a:r>
                      <a:endParaRPr sz="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Times New Roman"/>
                          <a:ea typeface="Times New Roman"/>
                          <a:cs typeface="Times New Roman"/>
                          <a:sym typeface="Times New Roman"/>
                        </a:rPr>
                        <a:t>PSNR= Range[39.95- 40.73] dB</a:t>
                      </a:r>
                      <a:endParaRPr b="1"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4325">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Su et al. </a:t>
                      </a:r>
                      <a:endParaRPr b="1"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Improved wavelet-based image watermarking through SPIHT</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Watermark</a:t>
                      </a:r>
                      <a:r>
                        <a:rPr b="1" lang="en-US" sz="900">
                          <a:latin typeface="Times New Roman"/>
                          <a:ea typeface="Times New Roman"/>
                          <a:cs typeface="Times New Roman"/>
                          <a:sym typeface="Times New Roman"/>
                        </a:rPr>
                        <a:t> </a:t>
                      </a:r>
                      <a:r>
                        <a:rPr b="1" lang="en-US" sz="900">
                          <a:latin typeface="Times New Roman"/>
                          <a:ea typeface="Times New Roman"/>
                          <a:cs typeface="Times New Roman"/>
                          <a:sym typeface="Times New Roman"/>
                        </a:rPr>
                        <a:t>bits are embedded in the spatial domain on DC coefficients using 2D-DFT. </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Cover: 512 x 512</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US" sz="900">
                          <a:latin typeface="Times New Roman"/>
                          <a:ea typeface="Times New Roman"/>
                          <a:cs typeface="Times New Roman"/>
                          <a:sym typeface="Times New Roman"/>
                        </a:rPr>
                        <a:t>Watermark: 32 x 32</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Times New Roman"/>
                          <a:ea typeface="Times New Roman"/>
                          <a:cs typeface="Times New Roman"/>
                          <a:sym typeface="Times New Roman"/>
                        </a:rPr>
                        <a:t>PSNR= Range[37.62- 38.05] dB </a:t>
                      </a:r>
                      <a:endParaRPr sz="1100"/>
                    </a:p>
                    <a:p>
                      <a:pPr indent="0" lvl="0" marL="0" rtl="0" algn="l">
                        <a:spcBef>
                          <a:spcPts val="0"/>
                        </a:spcBef>
                        <a:spcAft>
                          <a:spcPts val="0"/>
                        </a:spcAft>
                        <a:buNone/>
                      </a:pPr>
                      <a:r>
                        <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3150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Kumar et al. </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Improved wavelet-based image watermarking through SPIHT</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DWT + DCT + SVD Set Partitioning in Hierarchical Tree (SPIHT) and Arnold transform for enhancing robustness. </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Cover: 512 x 512 Watermark: 32 x 32</a:t>
                      </a:r>
                      <a:endParaRPr b="1" sz="900">
                        <a:latin typeface="Times New Roman"/>
                        <a:ea typeface="Times New Roman"/>
                        <a:cs typeface="Times New Roman"/>
                        <a:sym typeface="Times New Roman"/>
                      </a:endParaRPr>
                    </a:p>
                    <a:p>
                      <a:pPr indent="0" lvl="0" marL="0" rtl="0" algn="l">
                        <a:spcBef>
                          <a:spcPts val="0"/>
                        </a:spcBef>
                        <a:spcAft>
                          <a:spcPts val="0"/>
                        </a:spcAft>
                        <a:buNone/>
                      </a:pPr>
                      <a:r>
                        <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Times New Roman"/>
                          <a:ea typeface="Times New Roman"/>
                          <a:cs typeface="Times New Roman"/>
                          <a:sym typeface="Times New Roman"/>
                        </a:rPr>
                        <a:t>PSNR= Range[25.31- 38.47] dB </a:t>
                      </a:r>
                      <a:r>
                        <a:rPr lang="en-US" sz="1100"/>
                        <a:t> </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667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Proposed Algorithm</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Image Authentication and tamper detection using steganography approach</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DCT + PN Sequencing with Key</a:t>
                      </a:r>
                      <a:endParaRPr b="1" sz="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Cover: 512 x 512 Watermark: 32 x 32</a:t>
                      </a:r>
                      <a:endParaRPr b="1" sz="900">
                        <a:latin typeface="Times New Roman"/>
                        <a:ea typeface="Times New Roman"/>
                        <a:cs typeface="Times New Roman"/>
                        <a:sym typeface="Times New Roman"/>
                      </a:endParaRPr>
                    </a:p>
                    <a:p>
                      <a:pPr indent="0" lvl="0" marL="0" rtl="0" algn="l">
                        <a:spcBef>
                          <a:spcPts val="0"/>
                        </a:spcBef>
                        <a:spcAft>
                          <a:spcPts val="0"/>
                        </a:spcAft>
                        <a:buNone/>
                      </a:pPr>
                      <a:r>
                        <a:t/>
                      </a:r>
                      <a:endParaRPr sz="600"/>
                    </a:p>
                    <a:p>
                      <a:pPr indent="0" lvl="0" marL="0" rtl="0" algn="l">
                        <a:spcBef>
                          <a:spcPts val="0"/>
                        </a:spcBef>
                        <a:spcAft>
                          <a:spcPts val="0"/>
                        </a:spcAft>
                        <a:buNone/>
                      </a:pPr>
                      <a:r>
                        <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Times New Roman"/>
                          <a:ea typeface="Times New Roman"/>
                          <a:cs typeface="Times New Roman"/>
                          <a:sym typeface="Times New Roman"/>
                        </a:rPr>
                        <a:t>PSNR= Range[45.55- 50.73] dB</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Extraction Algorithm</a:t>
            </a:r>
            <a:endParaRPr b="1">
              <a:latin typeface="Times New Roman"/>
              <a:ea typeface="Times New Roman"/>
              <a:cs typeface="Times New Roman"/>
              <a:sym typeface="Times New Roman"/>
            </a:endParaRPr>
          </a:p>
        </p:txBody>
      </p:sp>
      <p:grpSp>
        <p:nvGrpSpPr>
          <p:cNvPr id="579" name="Google Shape;579;p9"/>
          <p:cNvGrpSpPr/>
          <p:nvPr/>
        </p:nvGrpSpPr>
        <p:grpSpPr>
          <a:xfrm>
            <a:off x="628262" y="1262743"/>
            <a:ext cx="7458271" cy="3607837"/>
            <a:chOff x="5190863" y="2824811"/>
            <a:chExt cx="1537168" cy="1108870"/>
          </a:xfrm>
        </p:grpSpPr>
        <p:grpSp>
          <p:nvGrpSpPr>
            <p:cNvPr id="580" name="Google Shape;580;p9"/>
            <p:cNvGrpSpPr/>
            <p:nvPr/>
          </p:nvGrpSpPr>
          <p:grpSpPr>
            <a:xfrm>
              <a:off x="5938695" y="3176919"/>
              <a:ext cx="685760" cy="404739"/>
              <a:chOff x="5938695" y="3176919"/>
              <a:chExt cx="685760" cy="404739"/>
            </a:xfrm>
          </p:grpSpPr>
          <p:grpSp>
            <p:nvGrpSpPr>
              <p:cNvPr id="581" name="Google Shape;581;p9"/>
              <p:cNvGrpSpPr/>
              <p:nvPr/>
            </p:nvGrpSpPr>
            <p:grpSpPr>
              <a:xfrm>
                <a:off x="5938695" y="3176919"/>
                <a:ext cx="685760" cy="404739"/>
                <a:chOff x="5938695" y="3176919"/>
                <a:chExt cx="685760" cy="404739"/>
              </a:xfrm>
            </p:grpSpPr>
            <p:sp>
              <p:nvSpPr>
                <p:cNvPr id="582" name="Google Shape;582;p9"/>
                <p:cNvSpPr/>
                <p:nvPr/>
              </p:nvSpPr>
              <p:spPr>
                <a:xfrm>
                  <a:off x="5938695" y="3176919"/>
                  <a:ext cx="404679" cy="404739"/>
                </a:xfrm>
                <a:custGeom>
                  <a:rect b="b" l="l" r="r" t="t"/>
                  <a:pathLst>
                    <a:path extrusionOk="0" h="9651" w="9649">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9"/>
                <p:cNvSpPr/>
                <p:nvPr/>
              </p:nvSpPr>
              <p:spPr>
                <a:xfrm>
                  <a:off x="6256893" y="3285705"/>
                  <a:ext cx="367562" cy="187754"/>
                </a:xfrm>
                <a:custGeom>
                  <a:rect b="b" l="l" r="r" t="t"/>
                  <a:pathLst>
                    <a:path extrusionOk="0" h="4477" w="8764">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  Divide into 8X8 blocks and apply DCT</a:t>
                  </a:r>
                  <a:endParaRPr b="1" i="0" sz="1200" u="none" cap="none" strike="noStrike">
                    <a:solidFill>
                      <a:srgbClr val="000000"/>
                    </a:solidFill>
                    <a:latin typeface="Times New Roman"/>
                    <a:ea typeface="Times New Roman"/>
                    <a:cs typeface="Times New Roman"/>
                    <a:sym typeface="Times New Roman"/>
                  </a:endParaRPr>
                </a:p>
              </p:txBody>
            </p:sp>
          </p:grpSp>
          <p:sp>
            <p:nvSpPr>
              <p:cNvPr id="584" name="Google Shape;584;p9"/>
              <p:cNvSpPr/>
              <p:nvPr/>
            </p:nvSpPr>
            <p:spPr>
              <a:xfrm>
                <a:off x="6005456" y="3282474"/>
                <a:ext cx="230807" cy="191990"/>
              </a:xfrm>
              <a:custGeom>
                <a:rect b="b" l="l" r="r" t="t"/>
                <a:pathLst>
                  <a:path extrusionOk="0" h="4578" w="4577">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Calculate the number of blocks</a:t>
                </a:r>
                <a:endParaRPr b="1" i="0" sz="1200" u="none" cap="none" strike="noStrike">
                  <a:solidFill>
                    <a:srgbClr val="000000"/>
                  </a:solidFill>
                  <a:latin typeface="Times New Roman"/>
                  <a:ea typeface="Times New Roman"/>
                  <a:cs typeface="Times New Roman"/>
                  <a:sym typeface="Times New Roman"/>
                </a:endParaRPr>
              </a:p>
            </p:txBody>
          </p:sp>
        </p:grpSp>
        <p:grpSp>
          <p:nvGrpSpPr>
            <p:cNvPr id="585" name="Google Shape;585;p9"/>
            <p:cNvGrpSpPr/>
            <p:nvPr/>
          </p:nvGrpSpPr>
          <p:grpSpPr>
            <a:xfrm>
              <a:off x="5280915" y="3176835"/>
              <a:ext cx="710288" cy="404655"/>
              <a:chOff x="5280915" y="3176835"/>
              <a:chExt cx="710288" cy="404655"/>
            </a:xfrm>
          </p:grpSpPr>
          <p:grpSp>
            <p:nvGrpSpPr>
              <p:cNvPr id="586" name="Google Shape;586;p9"/>
              <p:cNvGrpSpPr/>
              <p:nvPr/>
            </p:nvGrpSpPr>
            <p:grpSpPr>
              <a:xfrm>
                <a:off x="5280915" y="3176835"/>
                <a:ext cx="710288" cy="404655"/>
                <a:chOff x="5280915" y="3176835"/>
                <a:chExt cx="710288" cy="404655"/>
              </a:xfrm>
            </p:grpSpPr>
            <p:sp>
              <p:nvSpPr>
                <p:cNvPr id="587" name="Google Shape;587;p9"/>
                <p:cNvSpPr/>
                <p:nvPr/>
              </p:nvSpPr>
              <p:spPr>
                <a:xfrm>
                  <a:off x="5586650" y="3176835"/>
                  <a:ext cx="404553" cy="404655"/>
                </a:xfrm>
                <a:custGeom>
                  <a:rect b="b" l="l" r="r" t="t"/>
                  <a:pathLst>
                    <a:path extrusionOk="0" h="9649" w="9646">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9"/>
                <p:cNvSpPr/>
                <p:nvPr/>
              </p:nvSpPr>
              <p:spPr>
                <a:xfrm>
                  <a:off x="5280915" y="3285916"/>
                  <a:ext cx="391659" cy="187796"/>
                </a:xfrm>
                <a:custGeom>
                  <a:rect b="b" l="l" r="r" t="t"/>
                  <a:pathLst>
                    <a:path extrusionOk="0" h="4478" w="8759">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solidFill>
                  <a:srgbClr val="869FB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200" u="none" cap="none" strike="noStrike">
                      <a:solidFill>
                        <a:srgbClr val="000000"/>
                      </a:solidFill>
                      <a:latin typeface="Times New Roman"/>
                      <a:ea typeface="Times New Roman"/>
                      <a:cs typeface="Times New Roman"/>
                      <a:sym typeface="Times New Roman"/>
                    </a:rPr>
                    <a:t>Perform the extraction stage </a:t>
                  </a:r>
                  <a:r>
                    <a:rPr b="1" i="0" lang="en-US" sz="1200" u="none" cap="none" strike="noStrike">
                      <a:solidFill>
                        <a:srgbClr val="000000"/>
                      </a:solidFill>
                      <a:latin typeface="Times New Roman"/>
                      <a:ea typeface="Times New Roman"/>
                      <a:cs typeface="Times New Roman"/>
                      <a:sym typeface="Times New Roman"/>
                    </a:rPr>
                    <a:t>&amp;</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100"/>
                    <a:buFont typeface="Arial"/>
                    <a:buNone/>
                  </a:pPr>
                  <a:r>
                    <a:rPr b="1" i="0" lang="en-US" sz="1200" u="none" cap="none" strike="noStrike">
                      <a:solidFill>
                        <a:srgbClr val="000000"/>
                      </a:solidFill>
                      <a:latin typeface="Times New Roman"/>
                      <a:ea typeface="Times New Roman"/>
                      <a:cs typeface="Times New Roman"/>
                      <a:sym typeface="Times New Roman"/>
                    </a:rPr>
                    <a:t>Compare DCT coefficient</a:t>
                  </a:r>
                  <a:endParaRPr b="1" i="0" sz="1200" u="none" cap="none" strike="noStrike">
                    <a:solidFill>
                      <a:srgbClr val="000000"/>
                    </a:solidFill>
                    <a:latin typeface="Times New Roman"/>
                    <a:ea typeface="Times New Roman"/>
                    <a:cs typeface="Times New Roman"/>
                    <a:sym typeface="Times New Roman"/>
                  </a:endParaRPr>
                </a:p>
              </p:txBody>
            </p:sp>
          </p:grpSp>
          <p:sp>
            <p:nvSpPr>
              <p:cNvPr id="589" name="Google Shape;589;p9"/>
              <p:cNvSpPr/>
              <p:nvPr/>
            </p:nvSpPr>
            <p:spPr>
              <a:xfrm>
                <a:off x="5694435" y="3282474"/>
                <a:ext cx="211298" cy="191990"/>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1000" u="none" cap="none" strike="noStrike">
                    <a:solidFill>
                      <a:srgbClr val="000000"/>
                    </a:solidFill>
                  </a:rPr>
                  <a:t> </a:t>
                </a:r>
                <a:r>
                  <a:rPr b="1" i="0" lang="en-US" sz="1200" u="none" cap="none" strike="noStrike">
                    <a:solidFill>
                      <a:srgbClr val="000000"/>
                    </a:solidFill>
                    <a:latin typeface="Times New Roman"/>
                    <a:ea typeface="Times New Roman"/>
                    <a:cs typeface="Times New Roman"/>
                    <a:sym typeface="Times New Roman"/>
                  </a:rPr>
                  <a:t>Select a random set of blocks</a:t>
                </a:r>
                <a:endParaRPr b="1" i="0" sz="1200" u="none" cap="none" strike="noStrike">
                  <a:solidFill>
                    <a:srgbClr val="000000"/>
                  </a:solidFill>
                  <a:latin typeface="Times New Roman"/>
                  <a:ea typeface="Times New Roman"/>
                  <a:cs typeface="Times New Roman"/>
                  <a:sym typeface="Times New Roman"/>
                </a:endParaRPr>
              </a:p>
            </p:txBody>
          </p:sp>
        </p:grpSp>
        <p:sp>
          <p:nvSpPr>
            <p:cNvPr id="590" name="Google Shape;590;p9"/>
            <p:cNvSpPr/>
            <p:nvPr/>
          </p:nvSpPr>
          <p:spPr>
            <a:xfrm>
              <a:off x="6103938" y="3114683"/>
              <a:ext cx="40933" cy="7549"/>
            </a:xfrm>
            <a:custGeom>
              <a:rect b="b" l="l" r="r" t="t"/>
              <a:pathLst>
                <a:path extrusionOk="0" h="180" w="976">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1" name="Google Shape;591;p9"/>
            <p:cNvGrpSpPr/>
            <p:nvPr/>
          </p:nvGrpSpPr>
          <p:grpSpPr>
            <a:xfrm>
              <a:off x="5633389" y="2824811"/>
              <a:ext cx="1094642" cy="404655"/>
              <a:chOff x="5633389" y="2824811"/>
              <a:chExt cx="1094642" cy="404655"/>
            </a:xfrm>
          </p:grpSpPr>
          <p:grpSp>
            <p:nvGrpSpPr>
              <p:cNvPr id="592" name="Google Shape;592;p9"/>
              <p:cNvGrpSpPr/>
              <p:nvPr/>
            </p:nvGrpSpPr>
            <p:grpSpPr>
              <a:xfrm>
                <a:off x="5633389" y="2824811"/>
                <a:ext cx="1094642" cy="404655"/>
                <a:chOff x="5633389" y="2824811"/>
                <a:chExt cx="1094642" cy="404655"/>
              </a:xfrm>
            </p:grpSpPr>
            <p:grpSp>
              <p:nvGrpSpPr>
                <p:cNvPr id="593" name="Google Shape;593;p9"/>
                <p:cNvGrpSpPr/>
                <p:nvPr/>
              </p:nvGrpSpPr>
              <p:grpSpPr>
                <a:xfrm>
                  <a:off x="5938485" y="2824811"/>
                  <a:ext cx="789546" cy="404655"/>
                  <a:chOff x="5938485" y="2824811"/>
                  <a:chExt cx="789546" cy="404655"/>
                </a:xfrm>
              </p:grpSpPr>
              <p:sp>
                <p:nvSpPr>
                  <p:cNvPr id="594" name="Google Shape;594;p9"/>
                  <p:cNvSpPr/>
                  <p:nvPr/>
                </p:nvSpPr>
                <p:spPr>
                  <a:xfrm>
                    <a:off x="6140636" y="2824811"/>
                    <a:ext cx="587395" cy="301698"/>
                  </a:xfrm>
                  <a:custGeom>
                    <a:rect b="b" l="l" r="r" t="t"/>
                    <a:pathLst>
                      <a:path extrusionOk="0" h="7194" w="14253">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Times New Roman"/>
                      <a:ea typeface="Times New Roman"/>
                      <a:cs typeface="Times New Roman"/>
                      <a:sym typeface="Times New Roman"/>
                    </a:endParaRPr>
                  </a:p>
                </p:txBody>
              </p:sp>
              <p:sp>
                <p:nvSpPr>
                  <p:cNvPr id="595" name="Google Shape;595;p9"/>
                  <p:cNvSpPr/>
                  <p:nvPr/>
                </p:nvSpPr>
                <p:spPr>
                  <a:xfrm>
                    <a:off x="5938485" y="2824811"/>
                    <a:ext cx="202151" cy="404655"/>
                  </a:xfrm>
                  <a:custGeom>
                    <a:rect b="b" l="l" r="r" t="t"/>
                    <a:pathLst>
                      <a:path extrusionOk="0" h="9649" w="482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6" name="Google Shape;596;p9"/>
                <p:cNvSpPr/>
                <p:nvPr/>
              </p:nvSpPr>
              <p:spPr>
                <a:xfrm>
                  <a:off x="5633389" y="2934475"/>
                  <a:ext cx="391666" cy="187838"/>
                </a:xfrm>
                <a:custGeom>
                  <a:rect b="b" l="l" r="r" t="t"/>
                  <a:pathLst>
                    <a:path extrusionOk="0" h="4479" w="8767">
                      <a:moveTo>
                        <a:pt x="2123" y="1"/>
                      </a:moveTo>
                      <a:cubicBezTo>
                        <a:pt x="952" y="1"/>
                        <a:pt x="1" y="950"/>
                        <a:pt x="1" y="2123"/>
                      </a:cubicBezTo>
                      <a:lnTo>
                        <a:pt x="1" y="2356"/>
                      </a:lnTo>
                      <a:cubicBezTo>
                        <a:pt x="1" y="3527"/>
                        <a:pt x="952" y="4478"/>
                        <a:pt x="2123" y="4478"/>
                      </a:cubicBezTo>
                      <a:lnTo>
                        <a:pt x="8766" y="4478"/>
                      </a:lnTo>
                      <a:cubicBezTo>
                        <a:pt x="7702" y="3181"/>
                        <a:pt x="7684" y="1319"/>
                        <a:pt x="8723" y="1"/>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1200">
                      <a:latin typeface="Times New Roman"/>
                      <a:ea typeface="Times New Roman"/>
                      <a:cs typeface="Times New Roman"/>
                      <a:sym typeface="Times New Roman"/>
                    </a:rPr>
                    <a:t>Extract the Y-channel from YCbCr images</a:t>
                  </a:r>
                  <a:endParaRPr b="1" i="0" sz="1100" u="none" cap="none" strike="noStrike">
                    <a:solidFill>
                      <a:srgbClr val="000000"/>
                    </a:solidFill>
                    <a:latin typeface="Times New Roman"/>
                    <a:ea typeface="Times New Roman"/>
                    <a:cs typeface="Times New Roman"/>
                    <a:sym typeface="Times New Roman"/>
                  </a:endParaRPr>
                </a:p>
              </p:txBody>
            </p:sp>
          </p:grpSp>
          <p:sp>
            <p:nvSpPr>
              <p:cNvPr id="597" name="Google Shape;597;p9"/>
              <p:cNvSpPr/>
              <p:nvPr/>
            </p:nvSpPr>
            <p:spPr>
              <a:xfrm>
                <a:off x="6048872" y="2892844"/>
                <a:ext cx="230800" cy="233627"/>
              </a:xfrm>
              <a:custGeom>
                <a:rect b="b" l="l" r="r" t="t"/>
                <a:pathLst>
                  <a:path extrusionOk="0" h="4578" w="4578">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latin typeface="Times New Roman"/>
                    <a:ea typeface="Times New Roman"/>
                    <a:cs typeface="Times New Roman"/>
                    <a:sym typeface="Times New Roman"/>
                  </a:rPr>
                  <a:t>Convert RGB to YCbCr color-space.</a:t>
                </a:r>
                <a:endParaRPr b="1" i="0" sz="1000" u="none" cap="none" strike="noStrike">
                  <a:solidFill>
                    <a:srgbClr val="000000"/>
                  </a:solidFill>
                  <a:latin typeface="Times New Roman"/>
                  <a:ea typeface="Times New Roman"/>
                  <a:cs typeface="Times New Roman"/>
                  <a:sym typeface="Times New Roman"/>
                </a:endParaRPr>
              </a:p>
            </p:txBody>
          </p:sp>
        </p:grpSp>
        <p:grpSp>
          <p:nvGrpSpPr>
            <p:cNvPr id="598" name="Google Shape;598;p9"/>
            <p:cNvGrpSpPr/>
            <p:nvPr/>
          </p:nvGrpSpPr>
          <p:grpSpPr>
            <a:xfrm>
              <a:off x="5190863" y="3528942"/>
              <a:ext cx="1078025" cy="404739"/>
              <a:chOff x="5190863" y="3528942"/>
              <a:chExt cx="1078025" cy="404739"/>
            </a:xfrm>
          </p:grpSpPr>
          <p:sp>
            <p:nvSpPr>
              <p:cNvPr id="599" name="Google Shape;599;p9"/>
              <p:cNvSpPr/>
              <p:nvPr/>
            </p:nvSpPr>
            <p:spPr>
              <a:xfrm>
                <a:off x="5694436" y="3635379"/>
                <a:ext cx="192001" cy="191990"/>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200" u="none" cap="none" strike="noStrike">
                    <a:solidFill>
                      <a:srgbClr val="000000"/>
                    </a:solidFill>
                    <a:latin typeface="Times New Roman"/>
                    <a:ea typeface="Times New Roman"/>
                    <a:cs typeface="Times New Roman"/>
                    <a:sym typeface="Times New Roman"/>
                  </a:rPr>
                  <a:t>Reshape into 32X32 Matrix</a:t>
                </a:r>
                <a:endParaRPr b="1" i="0" sz="1200" u="none" cap="none" strike="noStrike">
                  <a:solidFill>
                    <a:srgbClr val="000000"/>
                  </a:solidFill>
                  <a:latin typeface="Times New Roman"/>
                  <a:ea typeface="Times New Roman"/>
                  <a:cs typeface="Times New Roman"/>
                  <a:sym typeface="Times New Roman"/>
                </a:endParaRPr>
              </a:p>
            </p:txBody>
          </p:sp>
          <p:grpSp>
            <p:nvGrpSpPr>
              <p:cNvPr id="600" name="Google Shape;600;p9"/>
              <p:cNvGrpSpPr/>
              <p:nvPr/>
            </p:nvGrpSpPr>
            <p:grpSpPr>
              <a:xfrm>
                <a:off x="5190863" y="3528942"/>
                <a:ext cx="1078025" cy="404739"/>
                <a:chOff x="5190863" y="3528942"/>
                <a:chExt cx="1078025" cy="404739"/>
              </a:xfrm>
            </p:grpSpPr>
            <p:sp>
              <p:nvSpPr>
                <p:cNvPr id="601" name="Google Shape;601;p9"/>
                <p:cNvSpPr/>
                <p:nvPr/>
              </p:nvSpPr>
              <p:spPr>
                <a:xfrm>
                  <a:off x="5190863" y="3528942"/>
                  <a:ext cx="800551" cy="404739"/>
                </a:xfrm>
                <a:custGeom>
                  <a:rect b="b" l="l" r="r" t="t"/>
                  <a:pathLst>
                    <a:path extrusionOk="0" h="9651" w="19088">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9"/>
                <p:cNvSpPr/>
                <p:nvPr/>
              </p:nvSpPr>
              <p:spPr>
                <a:xfrm>
                  <a:off x="5905730" y="3637351"/>
                  <a:ext cx="363158" cy="187796"/>
                </a:xfrm>
                <a:custGeom>
                  <a:rect b="b" l="l" r="r" t="t"/>
                  <a:pathLst>
                    <a:path extrusionOk="0" h="4478" w="8659">
                      <a:moveTo>
                        <a:pt x="0" y="0"/>
                      </a:moveTo>
                      <a:cubicBezTo>
                        <a:pt x="1051" y="1307"/>
                        <a:pt x="1051" y="3169"/>
                        <a:pt x="0" y="4478"/>
                      </a:cubicBezTo>
                      <a:lnTo>
                        <a:pt x="6537" y="4478"/>
                      </a:lnTo>
                      <a:cubicBezTo>
                        <a:pt x="7708" y="4478"/>
                        <a:pt x="8659" y="3526"/>
                        <a:pt x="8659" y="2356"/>
                      </a:cubicBezTo>
                      <a:lnTo>
                        <a:pt x="8659" y="2120"/>
                      </a:lnTo>
                      <a:cubicBezTo>
                        <a:pt x="8657" y="950"/>
                        <a:pt x="7708" y="0"/>
                        <a:pt x="6537"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200" u="none" cap="none" strike="noStrike">
                      <a:solidFill>
                        <a:srgbClr val="000000"/>
                      </a:solidFill>
                      <a:latin typeface="Times New Roman"/>
                      <a:ea typeface="Times New Roman"/>
                      <a:cs typeface="Times New Roman"/>
                      <a:sym typeface="Times New Roman"/>
                    </a:rPr>
                    <a:t>Return the original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100"/>
                    <a:buFont typeface="Arial"/>
                    <a:buNone/>
                  </a:pPr>
                  <a:r>
                    <a:rPr b="1" i="0" lang="en-US" sz="1200" u="none" cap="none" strike="noStrike">
                      <a:solidFill>
                        <a:srgbClr val="000000"/>
                      </a:solidFill>
                      <a:latin typeface="Times New Roman"/>
                      <a:ea typeface="Times New Roman"/>
                      <a:cs typeface="Times New Roman"/>
                      <a:sym typeface="Times New Roman"/>
                    </a:rPr>
                    <a:t>image without the watermark</a:t>
                  </a:r>
                  <a:endParaRPr b="1" i="0" sz="1200" u="none" cap="none" strike="noStrike">
                    <a:solidFill>
                      <a:srgbClr val="000000"/>
                    </a:solidFill>
                    <a:latin typeface="Times New Roman"/>
                    <a:ea typeface="Times New Roman"/>
                    <a:cs typeface="Times New Roman"/>
                    <a:sym typeface="Times New Roman"/>
                  </a:endParaRPr>
                </a:p>
              </p:txBody>
            </p:sp>
          </p:gr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225a1806681_0_134"/>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Result Analysis</a:t>
            </a:r>
            <a:endParaRPr b="1">
              <a:latin typeface="Times New Roman"/>
              <a:ea typeface="Times New Roman"/>
              <a:cs typeface="Times New Roman"/>
              <a:sym typeface="Times New Roman"/>
            </a:endParaRPr>
          </a:p>
        </p:txBody>
      </p:sp>
      <p:pic>
        <p:nvPicPr>
          <p:cNvPr id="608" name="Google Shape;608;g225a1806681_0_134"/>
          <p:cNvPicPr preferRelativeResize="0"/>
          <p:nvPr/>
        </p:nvPicPr>
        <p:blipFill rotWithShape="1">
          <a:blip r:embed="rId3">
            <a:alphaModFix/>
          </a:blip>
          <a:srcRect b="20786" l="22183" r="38511" t="37491"/>
          <a:stretch/>
        </p:blipFill>
        <p:spPr>
          <a:xfrm>
            <a:off x="972215" y="1221188"/>
            <a:ext cx="7296538" cy="37090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2"/>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Tampering Detection Algorithm</a:t>
            </a:r>
            <a:endParaRPr b="1">
              <a:latin typeface="Times New Roman"/>
              <a:ea typeface="Times New Roman"/>
              <a:cs typeface="Times New Roman"/>
              <a:sym typeface="Times New Roman"/>
            </a:endParaRPr>
          </a:p>
        </p:txBody>
      </p:sp>
      <p:sp>
        <p:nvSpPr>
          <p:cNvPr id="614" name="Google Shape;614;p12"/>
          <p:cNvSpPr/>
          <p:nvPr/>
        </p:nvSpPr>
        <p:spPr>
          <a:xfrm>
            <a:off x="850886" y="4145787"/>
            <a:ext cx="2322300" cy="7959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Compute the average value and similarity aspect</a:t>
            </a:r>
            <a:endParaRPr b="1" i="0" sz="900" u="none" cap="none" strike="noStrike">
              <a:solidFill>
                <a:srgbClr val="000000"/>
              </a:solidFill>
              <a:latin typeface="Times New Roman"/>
              <a:ea typeface="Times New Roman"/>
              <a:cs typeface="Times New Roman"/>
              <a:sym typeface="Times New Roman"/>
            </a:endParaRPr>
          </a:p>
        </p:txBody>
      </p:sp>
      <p:sp>
        <p:nvSpPr>
          <p:cNvPr id="615" name="Google Shape;615;p12"/>
          <p:cNvSpPr/>
          <p:nvPr/>
        </p:nvSpPr>
        <p:spPr>
          <a:xfrm>
            <a:off x="5986480" y="4145709"/>
            <a:ext cx="2322279" cy="796036"/>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Evaluate the ratios and threshold value</a:t>
            </a:r>
            <a:endParaRPr b="1" i="0" sz="900" u="none" cap="none" strike="noStrike">
              <a:solidFill>
                <a:srgbClr val="000000"/>
              </a:solidFill>
              <a:latin typeface="Times New Roman"/>
              <a:ea typeface="Times New Roman"/>
              <a:cs typeface="Times New Roman"/>
              <a:sym typeface="Times New Roman"/>
            </a:endParaRPr>
          </a:p>
        </p:txBody>
      </p:sp>
      <p:grpSp>
        <p:nvGrpSpPr>
          <p:cNvPr id="616" name="Google Shape;616;p12"/>
          <p:cNvGrpSpPr/>
          <p:nvPr/>
        </p:nvGrpSpPr>
        <p:grpSpPr>
          <a:xfrm>
            <a:off x="924050" y="1310837"/>
            <a:ext cx="7298204" cy="2686369"/>
            <a:chOff x="1874088" y="2124066"/>
            <a:chExt cx="1905287" cy="1779878"/>
          </a:xfrm>
        </p:grpSpPr>
        <p:sp>
          <p:nvSpPr>
            <p:cNvPr id="617" name="Google Shape;617;p12"/>
            <p:cNvSpPr/>
            <p:nvPr/>
          </p:nvSpPr>
          <p:spPr>
            <a:xfrm>
              <a:off x="1874088" y="2124099"/>
              <a:ext cx="550500" cy="4872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Input the Original cover image.</a:t>
              </a:r>
              <a:endParaRPr b="1" i="0" sz="1200" u="none" cap="none" strike="noStrike">
                <a:solidFill>
                  <a:srgbClr val="000000"/>
                </a:solidFill>
                <a:latin typeface="Times New Roman"/>
                <a:ea typeface="Times New Roman"/>
                <a:cs typeface="Times New Roman"/>
                <a:sym typeface="Times New Roman"/>
              </a:endParaRPr>
            </a:p>
          </p:txBody>
        </p:sp>
        <p:sp>
          <p:nvSpPr>
            <p:cNvPr id="618" name="Google Shape;618;p12"/>
            <p:cNvSpPr/>
            <p:nvPr/>
          </p:nvSpPr>
          <p:spPr>
            <a:xfrm>
              <a:off x="3182018" y="2124066"/>
              <a:ext cx="575100" cy="4872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Hide the watermark image in the cover image</a:t>
              </a:r>
              <a:endParaRPr b="1" i="0" sz="1200" u="none" cap="none" strike="noStrike">
                <a:solidFill>
                  <a:srgbClr val="000000"/>
                </a:solidFill>
                <a:latin typeface="Times New Roman"/>
                <a:ea typeface="Times New Roman"/>
                <a:cs typeface="Times New Roman"/>
                <a:sym typeface="Times New Roman"/>
              </a:endParaRPr>
            </a:p>
          </p:txBody>
        </p:sp>
        <p:sp>
          <p:nvSpPr>
            <p:cNvPr id="619" name="Google Shape;619;p12"/>
            <p:cNvSpPr/>
            <p:nvPr/>
          </p:nvSpPr>
          <p:spPr>
            <a:xfrm>
              <a:off x="3182018" y="2750400"/>
              <a:ext cx="575100" cy="5274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During transmission, noise is incorporated.</a:t>
              </a:r>
              <a:endParaRPr b="1" i="0" sz="1200" u="none" cap="none" strike="noStrike">
                <a:solidFill>
                  <a:srgbClr val="000000"/>
                </a:solidFill>
                <a:latin typeface="Times New Roman"/>
                <a:ea typeface="Times New Roman"/>
                <a:cs typeface="Times New Roman"/>
                <a:sym typeface="Times New Roman"/>
              </a:endParaRPr>
            </a:p>
          </p:txBody>
        </p:sp>
        <p:sp>
          <p:nvSpPr>
            <p:cNvPr id="620" name="Google Shape;620;p12"/>
            <p:cNvSpPr/>
            <p:nvPr/>
          </p:nvSpPr>
          <p:spPr>
            <a:xfrm>
              <a:off x="1885234" y="2750399"/>
              <a:ext cx="539100" cy="5274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Apply tampering on the Stego-image</a:t>
              </a:r>
              <a:endParaRPr b="1" i="0" sz="1200" u="none" cap="none" strike="noStrike">
                <a:solidFill>
                  <a:srgbClr val="000000"/>
                </a:solidFill>
                <a:latin typeface="Times New Roman"/>
                <a:ea typeface="Times New Roman"/>
                <a:cs typeface="Times New Roman"/>
                <a:sym typeface="Times New Roman"/>
              </a:endParaRPr>
            </a:p>
          </p:txBody>
        </p:sp>
        <p:sp>
          <p:nvSpPr>
            <p:cNvPr id="621" name="Google Shape;621;p12"/>
            <p:cNvSpPr/>
            <p:nvPr/>
          </p:nvSpPr>
          <p:spPr>
            <a:xfrm>
              <a:off x="1874088" y="3416744"/>
              <a:ext cx="539100" cy="4872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US" sz="1200">
                  <a:latin typeface="Times New Roman"/>
                  <a:ea typeface="Times New Roman"/>
                  <a:cs typeface="Times New Roman"/>
                  <a:sym typeface="Times New Roman"/>
                </a:rPr>
                <a:t>Extract</a:t>
              </a:r>
              <a:r>
                <a:rPr b="1" lang="en-US" sz="1200">
                  <a:latin typeface="Times New Roman"/>
                  <a:ea typeface="Times New Roman"/>
                  <a:cs typeface="Times New Roman"/>
                  <a:sym typeface="Times New Roman"/>
                </a:rPr>
                <a:t> the secret image </a:t>
              </a:r>
              <a:endParaRPr b="1" i="0" sz="1200" u="none" cap="none" strike="noStrike">
                <a:solidFill>
                  <a:srgbClr val="000000"/>
                </a:solidFill>
                <a:latin typeface="Times New Roman"/>
                <a:ea typeface="Times New Roman"/>
                <a:cs typeface="Times New Roman"/>
                <a:sym typeface="Times New Roman"/>
              </a:endParaRPr>
            </a:p>
          </p:txBody>
        </p:sp>
        <p:sp>
          <p:nvSpPr>
            <p:cNvPr id="622" name="Google Shape;622;p12"/>
            <p:cNvSpPr/>
            <p:nvPr/>
          </p:nvSpPr>
          <p:spPr>
            <a:xfrm>
              <a:off x="3180275" y="3351558"/>
              <a:ext cx="599100" cy="527400"/>
            </a:xfrm>
            <a:prstGeom prst="flowChartConnector">
              <a:avLst/>
            </a:pr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Times New Roman"/>
                  <a:ea typeface="Times New Roman"/>
                  <a:cs typeface="Times New Roman"/>
                  <a:sym typeface="Times New Roman"/>
                </a:rPr>
                <a:t>Track the difference between similar color pixel byte elements</a:t>
              </a:r>
              <a:endParaRPr b="1" i="0" sz="1100" u="none" cap="none" strike="noStrike">
                <a:solidFill>
                  <a:srgbClr val="000000"/>
                </a:solidFill>
                <a:latin typeface="Times New Roman"/>
                <a:ea typeface="Times New Roman"/>
                <a:cs typeface="Times New Roman"/>
                <a:sym typeface="Times New Roman"/>
              </a:endParaRPr>
            </a:p>
          </p:txBody>
        </p:sp>
      </p:grpSp>
      <p:cxnSp>
        <p:nvCxnSpPr>
          <p:cNvPr id="623" name="Google Shape;623;p12"/>
          <p:cNvCxnSpPr>
            <a:stCxn id="617" idx="6"/>
            <a:endCxn id="618" idx="2"/>
          </p:cNvCxnSpPr>
          <p:nvPr/>
        </p:nvCxnSpPr>
        <p:spPr>
          <a:xfrm>
            <a:off x="3032742" y="1678552"/>
            <a:ext cx="2901300" cy="0"/>
          </a:xfrm>
          <a:prstGeom prst="straightConnector1">
            <a:avLst/>
          </a:prstGeom>
          <a:noFill/>
          <a:ln cap="flat" cmpd="sng" w="9525">
            <a:solidFill>
              <a:schemeClr val="dk1"/>
            </a:solidFill>
            <a:prstDash val="solid"/>
            <a:round/>
            <a:headEnd len="med" w="med" type="none"/>
            <a:tailEnd len="med" w="med" type="triangle"/>
          </a:ln>
        </p:spPr>
      </p:cxnSp>
      <p:cxnSp>
        <p:nvCxnSpPr>
          <p:cNvPr id="624" name="Google Shape;624;p12"/>
          <p:cNvCxnSpPr>
            <a:stCxn id="618" idx="4"/>
            <a:endCxn id="619" idx="0"/>
          </p:cNvCxnSpPr>
          <p:nvPr/>
        </p:nvCxnSpPr>
        <p:spPr>
          <a:xfrm>
            <a:off x="7035538" y="2046168"/>
            <a:ext cx="0" cy="210000"/>
          </a:xfrm>
          <a:prstGeom prst="straightConnector1">
            <a:avLst/>
          </a:prstGeom>
          <a:noFill/>
          <a:ln cap="flat" cmpd="sng" w="9525">
            <a:solidFill>
              <a:schemeClr val="dk1"/>
            </a:solidFill>
            <a:prstDash val="solid"/>
            <a:round/>
            <a:headEnd len="med" w="med" type="none"/>
            <a:tailEnd len="med" w="med" type="triangle"/>
          </a:ln>
        </p:spPr>
      </p:cxnSp>
      <p:cxnSp>
        <p:nvCxnSpPr>
          <p:cNvPr id="625" name="Google Shape;625;p12"/>
          <p:cNvCxnSpPr>
            <a:stCxn id="619" idx="2"/>
            <a:endCxn id="620" idx="6"/>
          </p:cNvCxnSpPr>
          <p:nvPr/>
        </p:nvCxnSpPr>
        <p:spPr>
          <a:xfrm rot="10800000">
            <a:off x="3031878" y="2654164"/>
            <a:ext cx="2902200" cy="0"/>
          </a:xfrm>
          <a:prstGeom prst="straightConnector1">
            <a:avLst/>
          </a:prstGeom>
          <a:noFill/>
          <a:ln cap="flat" cmpd="sng" w="9525">
            <a:solidFill>
              <a:schemeClr val="dk1"/>
            </a:solidFill>
            <a:prstDash val="solid"/>
            <a:round/>
            <a:headEnd len="med" w="med" type="none"/>
            <a:tailEnd len="med" w="med" type="triangle"/>
          </a:ln>
        </p:spPr>
      </p:cxnSp>
      <p:cxnSp>
        <p:nvCxnSpPr>
          <p:cNvPr id="626" name="Google Shape;626;p12"/>
          <p:cNvCxnSpPr>
            <a:stCxn id="621" idx="6"/>
            <a:endCxn id="622" idx="2"/>
          </p:cNvCxnSpPr>
          <p:nvPr/>
        </p:nvCxnSpPr>
        <p:spPr>
          <a:xfrm flipH="1" rot="10800000">
            <a:off x="2989073" y="3561441"/>
            <a:ext cx="2938200" cy="68100"/>
          </a:xfrm>
          <a:prstGeom prst="straightConnector1">
            <a:avLst/>
          </a:prstGeom>
          <a:noFill/>
          <a:ln cap="flat" cmpd="sng" w="9525">
            <a:solidFill>
              <a:schemeClr val="dk1"/>
            </a:solidFill>
            <a:prstDash val="solid"/>
            <a:round/>
            <a:headEnd len="med" w="med" type="none"/>
            <a:tailEnd len="med" w="med" type="triangle"/>
          </a:ln>
        </p:spPr>
      </p:cxnSp>
      <p:cxnSp>
        <p:nvCxnSpPr>
          <p:cNvPr id="627" name="Google Shape;627;p12"/>
          <p:cNvCxnSpPr>
            <a:stCxn id="615" idx="2"/>
            <a:endCxn id="614" idx="6"/>
          </p:cNvCxnSpPr>
          <p:nvPr/>
        </p:nvCxnSpPr>
        <p:spPr>
          <a:xfrm rot="10800000">
            <a:off x="3173080" y="4543727"/>
            <a:ext cx="2813400" cy="0"/>
          </a:xfrm>
          <a:prstGeom prst="straightConnector1">
            <a:avLst/>
          </a:prstGeom>
          <a:noFill/>
          <a:ln cap="flat" cmpd="sng" w="9525">
            <a:solidFill>
              <a:schemeClr val="dk1"/>
            </a:solidFill>
            <a:prstDash val="solid"/>
            <a:round/>
            <a:headEnd len="med" w="med" type="none"/>
            <a:tailEnd len="med" w="med" type="triangle"/>
          </a:ln>
        </p:spPr>
      </p:cxnSp>
      <p:cxnSp>
        <p:nvCxnSpPr>
          <p:cNvPr id="628" name="Google Shape;628;p12"/>
          <p:cNvCxnSpPr>
            <a:stCxn id="622" idx="4"/>
            <a:endCxn id="615" idx="0"/>
          </p:cNvCxnSpPr>
          <p:nvPr/>
        </p:nvCxnSpPr>
        <p:spPr>
          <a:xfrm>
            <a:off x="7074827" y="3959494"/>
            <a:ext cx="72900" cy="186300"/>
          </a:xfrm>
          <a:prstGeom prst="straightConnector1">
            <a:avLst/>
          </a:prstGeom>
          <a:noFill/>
          <a:ln cap="flat" cmpd="sng" w="9525">
            <a:solidFill>
              <a:schemeClr val="dk1"/>
            </a:solidFill>
            <a:prstDash val="solid"/>
            <a:round/>
            <a:headEnd len="med" w="med" type="none"/>
            <a:tailEnd len="med" w="med" type="triangle"/>
          </a:ln>
        </p:spPr>
      </p:cxnSp>
      <p:cxnSp>
        <p:nvCxnSpPr>
          <p:cNvPr id="629" name="Google Shape;629;p12"/>
          <p:cNvCxnSpPr>
            <a:stCxn id="620" idx="4"/>
            <a:endCxn id="621" idx="0"/>
          </p:cNvCxnSpPr>
          <p:nvPr/>
        </p:nvCxnSpPr>
        <p:spPr>
          <a:xfrm flipH="1">
            <a:off x="1956658" y="3052166"/>
            <a:ext cx="42600" cy="2097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225a1806681_0_193"/>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Result Analysis</a:t>
            </a:r>
            <a:endParaRPr b="1">
              <a:latin typeface="Times New Roman"/>
              <a:ea typeface="Times New Roman"/>
              <a:cs typeface="Times New Roman"/>
              <a:sym typeface="Times New Roman"/>
            </a:endParaRPr>
          </a:p>
        </p:txBody>
      </p:sp>
      <p:pic>
        <p:nvPicPr>
          <p:cNvPr id="635" name="Google Shape;635;g225a1806681_0_193"/>
          <p:cNvPicPr preferRelativeResize="0"/>
          <p:nvPr/>
        </p:nvPicPr>
        <p:blipFill>
          <a:blip r:embed="rId3">
            <a:alphaModFix/>
          </a:blip>
          <a:stretch>
            <a:fillRect/>
          </a:stretch>
        </p:blipFill>
        <p:spPr>
          <a:xfrm>
            <a:off x="933700" y="1264600"/>
            <a:ext cx="7276595" cy="3726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7"/>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641" name="Google Shape;641;p17"/>
          <p:cNvSpPr txBox="1"/>
          <p:nvPr>
            <p:ph idx="1" type="body"/>
          </p:nvPr>
        </p:nvSpPr>
        <p:spPr>
          <a:xfrm>
            <a:off x="720000" y="1215750"/>
            <a:ext cx="7704000" cy="3257400"/>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t/>
            </a:r>
            <a:endParaRPr/>
          </a:p>
          <a:p>
            <a:pPr indent="0" lvl="0" marL="15240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152400" rtl="0" algn="just">
              <a:lnSpc>
                <a:spcPct val="100000"/>
              </a:lnSpc>
              <a:spcBef>
                <a:spcPts val="0"/>
              </a:spcBef>
              <a:spcAft>
                <a:spcPts val="0"/>
              </a:spcAft>
              <a:buSzPts val="1200"/>
              <a:buNone/>
            </a:pPr>
            <a:r>
              <a:rPr b="1" lang="en-US" sz="1400">
                <a:latin typeface="Times New Roman"/>
                <a:ea typeface="Times New Roman"/>
                <a:cs typeface="Times New Roman"/>
                <a:sym typeface="Times New Roman"/>
              </a:rPr>
              <a:t>Only two algorithms have been used to calculate the pixel variations. In future more effective algorithms can be used to attain more accuracy and precision. Such algorithms could more efficiently detect even the smallest of tampering. That means we may be able to detect the position of manual tampering more precisely and the location could be exactly tracked. Also we can use more complex algorithm for encoding and decoding to increase the security and confirm authenticity.</a:t>
            </a:r>
            <a:endParaRPr b="1"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
          <p:cNvSpPr/>
          <p:nvPr/>
        </p:nvSpPr>
        <p:spPr>
          <a:xfrm>
            <a:off x="722630" y="1407160"/>
            <a:ext cx="504190" cy="395605"/>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702945" y="1868170"/>
            <a:ext cx="526415" cy="429895"/>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690250" y="2345051"/>
            <a:ext cx="569100" cy="42990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704850" y="2930525"/>
            <a:ext cx="447040" cy="39243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Table Of Contents</a:t>
            </a:r>
            <a:endParaRPr b="1">
              <a:latin typeface="Times New Roman"/>
              <a:ea typeface="Times New Roman"/>
              <a:cs typeface="Times New Roman"/>
              <a:sym typeface="Times New Roman"/>
            </a:endParaRPr>
          </a:p>
        </p:txBody>
      </p:sp>
      <p:sp>
        <p:nvSpPr>
          <p:cNvPr id="305" name="Google Shape;305;p2"/>
          <p:cNvSpPr txBox="1"/>
          <p:nvPr>
            <p:ph idx="7" type="subTitle"/>
          </p:nvPr>
        </p:nvSpPr>
        <p:spPr>
          <a:xfrm>
            <a:off x="1311275" y="1388110"/>
            <a:ext cx="3014980" cy="48006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sz="1600">
                <a:latin typeface="Times New Roman"/>
                <a:ea typeface="Times New Roman"/>
                <a:cs typeface="Times New Roman"/>
                <a:sym typeface="Times New Roman"/>
              </a:rPr>
              <a:t>Proposed Work</a:t>
            </a:r>
            <a:endParaRPr sz="1600">
              <a:latin typeface="Times New Roman"/>
              <a:ea typeface="Times New Roman"/>
              <a:cs typeface="Times New Roman"/>
              <a:sym typeface="Times New Roman"/>
            </a:endParaRPr>
          </a:p>
        </p:txBody>
      </p:sp>
      <p:sp>
        <p:nvSpPr>
          <p:cNvPr id="306" name="Google Shape;306;p2"/>
          <p:cNvSpPr txBox="1"/>
          <p:nvPr>
            <p:ph idx="8" type="subTitle"/>
          </p:nvPr>
        </p:nvSpPr>
        <p:spPr>
          <a:xfrm>
            <a:off x="5309870" y="1421765"/>
            <a:ext cx="3248660" cy="48450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sz="1600">
                <a:latin typeface="Times New Roman"/>
                <a:ea typeface="Times New Roman"/>
                <a:cs typeface="Times New Roman"/>
                <a:sym typeface="Times New Roman"/>
              </a:rPr>
              <a:t>Literature review</a:t>
            </a:r>
            <a:endParaRPr sz="1600">
              <a:latin typeface="Times New Roman"/>
              <a:ea typeface="Times New Roman"/>
              <a:cs typeface="Times New Roman"/>
              <a:sym typeface="Times New Roman"/>
            </a:endParaRPr>
          </a:p>
        </p:txBody>
      </p:sp>
      <p:sp>
        <p:nvSpPr>
          <p:cNvPr id="307" name="Google Shape;307;p2"/>
          <p:cNvSpPr txBox="1"/>
          <p:nvPr>
            <p:ph idx="9" type="subTitle"/>
          </p:nvPr>
        </p:nvSpPr>
        <p:spPr>
          <a:xfrm>
            <a:off x="1256724" y="2329562"/>
            <a:ext cx="29433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sz="1600">
                <a:latin typeface="Times New Roman"/>
                <a:ea typeface="Times New Roman"/>
                <a:cs typeface="Times New Roman"/>
                <a:sym typeface="Times New Roman"/>
              </a:rPr>
              <a:t>Watermarking Algorithm</a:t>
            </a:r>
            <a:endParaRPr sz="1600">
              <a:latin typeface="Times New Roman"/>
              <a:ea typeface="Times New Roman"/>
              <a:cs typeface="Times New Roman"/>
              <a:sym typeface="Times New Roman"/>
            </a:endParaRPr>
          </a:p>
        </p:txBody>
      </p:sp>
      <p:sp>
        <p:nvSpPr>
          <p:cNvPr id="308" name="Google Shape;308;p2"/>
          <p:cNvSpPr txBox="1"/>
          <p:nvPr>
            <p:ph idx="13" type="subTitle"/>
          </p:nvPr>
        </p:nvSpPr>
        <p:spPr>
          <a:xfrm>
            <a:off x="1205945" y="3370040"/>
            <a:ext cx="2939415" cy="48450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US" sz="1600">
                <a:latin typeface="Times New Roman"/>
                <a:ea typeface="Times New Roman"/>
                <a:cs typeface="Times New Roman"/>
                <a:sym typeface="Times New Roman"/>
              </a:rPr>
              <a:t>Tampering Detection Algorithm</a:t>
            </a:r>
            <a:endParaRPr sz="1600">
              <a:latin typeface="Times New Roman"/>
              <a:ea typeface="Times New Roman"/>
              <a:cs typeface="Times New Roman"/>
              <a:sym typeface="Times New Roman"/>
            </a:endParaRPr>
          </a:p>
        </p:txBody>
      </p:sp>
      <p:sp>
        <p:nvSpPr>
          <p:cNvPr id="309" name="Google Shape;309;p2"/>
          <p:cNvSpPr txBox="1"/>
          <p:nvPr>
            <p:ph idx="14" type="subTitle"/>
          </p:nvPr>
        </p:nvSpPr>
        <p:spPr>
          <a:xfrm>
            <a:off x="5171733" y="2328888"/>
            <a:ext cx="2943300" cy="484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Font typeface="Arial"/>
              <a:buNone/>
            </a:pPr>
            <a:r>
              <a:rPr lang="en-US" sz="1600">
                <a:solidFill>
                  <a:srgbClr val="000000"/>
                </a:solidFill>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Conclusion</a:t>
            </a:r>
            <a:endParaRPr sz="1600">
              <a:latin typeface="Times New Roman"/>
              <a:ea typeface="Times New Roman"/>
              <a:cs typeface="Times New Roman"/>
              <a:sym typeface="Times New Roman"/>
            </a:endParaRPr>
          </a:p>
        </p:txBody>
      </p:sp>
      <p:grpSp>
        <p:nvGrpSpPr>
          <p:cNvPr id="310" name="Google Shape;310;p2"/>
          <p:cNvGrpSpPr/>
          <p:nvPr/>
        </p:nvGrpSpPr>
        <p:grpSpPr>
          <a:xfrm flipH="1" rot="10800000">
            <a:off x="4736572" y="1613039"/>
            <a:ext cx="207022" cy="193674"/>
            <a:chOff x="7887000" y="3784775"/>
            <a:chExt cx="349050" cy="349025"/>
          </a:xfrm>
        </p:grpSpPr>
        <p:sp>
          <p:nvSpPr>
            <p:cNvPr id="311" name="Google Shape;311;p2"/>
            <p:cNvSpPr/>
            <p:nvPr/>
          </p:nvSpPr>
          <p:spPr>
            <a:xfrm>
              <a:off x="8001575" y="3877275"/>
              <a:ext cx="119900" cy="182025"/>
            </a:xfrm>
            <a:custGeom>
              <a:rect b="b" l="l" r="r" t="t"/>
              <a:pathLst>
                <a:path extrusionOk="0" h="7281" w="4796">
                  <a:moveTo>
                    <a:pt x="3486" y="2514"/>
                  </a:moveTo>
                  <a:lnTo>
                    <a:pt x="4065" y="3092"/>
                  </a:lnTo>
                  <a:lnTo>
                    <a:pt x="2195" y="4961"/>
                  </a:lnTo>
                  <a:lnTo>
                    <a:pt x="870" y="3653"/>
                  </a:lnTo>
                  <a:lnTo>
                    <a:pt x="1444" y="3071"/>
                  </a:lnTo>
                  <a:lnTo>
                    <a:pt x="2191" y="3808"/>
                  </a:lnTo>
                  <a:lnTo>
                    <a:pt x="3486" y="2514"/>
                  </a:lnTo>
                  <a:close/>
                  <a:moveTo>
                    <a:pt x="2398" y="1"/>
                  </a:moveTo>
                  <a:lnTo>
                    <a:pt x="0" y="1257"/>
                  </a:lnTo>
                  <a:lnTo>
                    <a:pt x="0" y="3793"/>
                  </a:lnTo>
                  <a:cubicBezTo>
                    <a:pt x="0" y="5348"/>
                    <a:pt x="958" y="6732"/>
                    <a:pt x="2398" y="7281"/>
                  </a:cubicBezTo>
                  <a:cubicBezTo>
                    <a:pt x="3838" y="6732"/>
                    <a:pt x="4795" y="5348"/>
                    <a:pt x="4795" y="3793"/>
                  </a:cubicBezTo>
                  <a:lnTo>
                    <a:pt x="4795" y="1257"/>
                  </a:lnTo>
                  <a:lnTo>
                    <a:pt x="239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7887000" y="3784775"/>
              <a:ext cx="349050" cy="349025"/>
            </a:xfrm>
            <a:custGeom>
              <a:rect b="b" l="l" r="r" t="t"/>
              <a:pathLst>
                <a:path extrusionOk="0" h="13961" w="13962">
                  <a:moveTo>
                    <a:pt x="6981" y="2776"/>
                  </a:moveTo>
                  <a:lnTo>
                    <a:pt x="10197" y="4463"/>
                  </a:lnTo>
                  <a:lnTo>
                    <a:pt x="10197" y="7493"/>
                  </a:lnTo>
                  <a:cubicBezTo>
                    <a:pt x="10197" y="9446"/>
                    <a:pt x="8957" y="11177"/>
                    <a:pt x="7112" y="11802"/>
                  </a:cubicBezTo>
                  <a:lnTo>
                    <a:pt x="6981" y="11847"/>
                  </a:lnTo>
                  <a:lnTo>
                    <a:pt x="6850" y="11802"/>
                  </a:lnTo>
                  <a:cubicBezTo>
                    <a:pt x="5005" y="11177"/>
                    <a:pt x="3765" y="9446"/>
                    <a:pt x="3765" y="7493"/>
                  </a:cubicBezTo>
                  <a:lnTo>
                    <a:pt x="3765" y="4463"/>
                  </a:lnTo>
                  <a:lnTo>
                    <a:pt x="6981" y="2776"/>
                  </a:lnTo>
                  <a:close/>
                  <a:moveTo>
                    <a:pt x="1282" y="0"/>
                  </a:moveTo>
                  <a:cubicBezTo>
                    <a:pt x="576" y="0"/>
                    <a:pt x="0" y="574"/>
                    <a:pt x="0" y="1282"/>
                  </a:cubicBezTo>
                  <a:cubicBezTo>
                    <a:pt x="0" y="1845"/>
                    <a:pt x="367" y="2325"/>
                    <a:pt x="873" y="2495"/>
                  </a:cubicBezTo>
                  <a:lnTo>
                    <a:pt x="873" y="4177"/>
                  </a:lnTo>
                  <a:lnTo>
                    <a:pt x="2130" y="4177"/>
                  </a:lnTo>
                  <a:lnTo>
                    <a:pt x="2130" y="6571"/>
                  </a:lnTo>
                  <a:lnTo>
                    <a:pt x="410" y="6571"/>
                  </a:lnTo>
                  <a:lnTo>
                    <a:pt x="410" y="7389"/>
                  </a:lnTo>
                  <a:lnTo>
                    <a:pt x="2130" y="7389"/>
                  </a:lnTo>
                  <a:lnTo>
                    <a:pt x="2130" y="7493"/>
                  </a:lnTo>
                  <a:cubicBezTo>
                    <a:pt x="2130" y="8281"/>
                    <a:pt x="2282" y="9059"/>
                    <a:pt x="2571" y="9783"/>
                  </a:cubicBezTo>
                  <a:lnTo>
                    <a:pt x="873" y="9783"/>
                  </a:lnTo>
                  <a:lnTo>
                    <a:pt x="873" y="11465"/>
                  </a:lnTo>
                  <a:cubicBezTo>
                    <a:pt x="367" y="11635"/>
                    <a:pt x="0" y="12115"/>
                    <a:pt x="0" y="12679"/>
                  </a:cubicBezTo>
                  <a:cubicBezTo>
                    <a:pt x="0" y="13386"/>
                    <a:pt x="576" y="13960"/>
                    <a:pt x="1282" y="13960"/>
                  </a:cubicBezTo>
                  <a:cubicBezTo>
                    <a:pt x="1989" y="13960"/>
                    <a:pt x="2565" y="13386"/>
                    <a:pt x="2565" y="12679"/>
                  </a:cubicBezTo>
                  <a:cubicBezTo>
                    <a:pt x="2565" y="12115"/>
                    <a:pt x="2198" y="11635"/>
                    <a:pt x="1692" y="11465"/>
                  </a:cubicBezTo>
                  <a:lnTo>
                    <a:pt x="1692" y="10602"/>
                  </a:lnTo>
                  <a:lnTo>
                    <a:pt x="2968" y="10602"/>
                  </a:lnTo>
                  <a:cubicBezTo>
                    <a:pt x="3115" y="10855"/>
                    <a:pt x="3281" y="11098"/>
                    <a:pt x="3462" y="11329"/>
                  </a:cubicBezTo>
                  <a:cubicBezTo>
                    <a:pt x="4322" y="12417"/>
                    <a:pt x="5537" y="13193"/>
                    <a:pt x="6887" y="13514"/>
                  </a:cubicBezTo>
                  <a:lnTo>
                    <a:pt x="6981" y="13535"/>
                  </a:lnTo>
                  <a:lnTo>
                    <a:pt x="7075" y="13514"/>
                  </a:lnTo>
                  <a:cubicBezTo>
                    <a:pt x="8424" y="13193"/>
                    <a:pt x="9640" y="12417"/>
                    <a:pt x="10499" y="11329"/>
                  </a:cubicBezTo>
                  <a:cubicBezTo>
                    <a:pt x="10681" y="11098"/>
                    <a:pt x="10847" y="10855"/>
                    <a:pt x="10994" y="10602"/>
                  </a:cubicBezTo>
                  <a:lnTo>
                    <a:pt x="12270" y="10602"/>
                  </a:lnTo>
                  <a:lnTo>
                    <a:pt x="12270" y="11465"/>
                  </a:lnTo>
                  <a:cubicBezTo>
                    <a:pt x="11764" y="11635"/>
                    <a:pt x="11399" y="12115"/>
                    <a:pt x="11399" y="12679"/>
                  </a:cubicBezTo>
                  <a:cubicBezTo>
                    <a:pt x="11399" y="13386"/>
                    <a:pt x="11973" y="13960"/>
                    <a:pt x="12680" y="13960"/>
                  </a:cubicBezTo>
                  <a:cubicBezTo>
                    <a:pt x="13386" y="13960"/>
                    <a:pt x="13962" y="13386"/>
                    <a:pt x="13962" y="12679"/>
                  </a:cubicBezTo>
                  <a:cubicBezTo>
                    <a:pt x="13962" y="12115"/>
                    <a:pt x="13596" y="11635"/>
                    <a:pt x="13089" y="11465"/>
                  </a:cubicBezTo>
                  <a:lnTo>
                    <a:pt x="13089" y="9783"/>
                  </a:lnTo>
                  <a:lnTo>
                    <a:pt x="11391" y="9783"/>
                  </a:lnTo>
                  <a:cubicBezTo>
                    <a:pt x="11680" y="9059"/>
                    <a:pt x="11832" y="8281"/>
                    <a:pt x="11832" y="7493"/>
                  </a:cubicBezTo>
                  <a:lnTo>
                    <a:pt x="11832" y="7389"/>
                  </a:lnTo>
                  <a:lnTo>
                    <a:pt x="13552" y="7389"/>
                  </a:lnTo>
                  <a:lnTo>
                    <a:pt x="13552" y="6571"/>
                  </a:lnTo>
                  <a:lnTo>
                    <a:pt x="11832" y="6571"/>
                  </a:lnTo>
                  <a:lnTo>
                    <a:pt x="11832" y="4177"/>
                  </a:lnTo>
                  <a:lnTo>
                    <a:pt x="13089" y="4177"/>
                  </a:lnTo>
                  <a:lnTo>
                    <a:pt x="13089" y="2495"/>
                  </a:lnTo>
                  <a:cubicBezTo>
                    <a:pt x="13595" y="2325"/>
                    <a:pt x="13962" y="1845"/>
                    <a:pt x="13962" y="1282"/>
                  </a:cubicBezTo>
                  <a:cubicBezTo>
                    <a:pt x="13962" y="574"/>
                    <a:pt x="13386" y="0"/>
                    <a:pt x="12680" y="0"/>
                  </a:cubicBezTo>
                  <a:cubicBezTo>
                    <a:pt x="11973" y="0"/>
                    <a:pt x="11399" y="574"/>
                    <a:pt x="11399" y="1282"/>
                  </a:cubicBezTo>
                  <a:cubicBezTo>
                    <a:pt x="11399" y="1845"/>
                    <a:pt x="11764" y="2325"/>
                    <a:pt x="12270" y="2495"/>
                  </a:cubicBezTo>
                  <a:lnTo>
                    <a:pt x="12270" y="3358"/>
                  </a:lnTo>
                  <a:lnTo>
                    <a:pt x="11612" y="3358"/>
                  </a:lnTo>
                  <a:lnTo>
                    <a:pt x="6981" y="928"/>
                  </a:lnTo>
                  <a:lnTo>
                    <a:pt x="2350" y="3358"/>
                  </a:lnTo>
                  <a:lnTo>
                    <a:pt x="1692" y="3358"/>
                  </a:lnTo>
                  <a:lnTo>
                    <a:pt x="1692" y="2495"/>
                  </a:lnTo>
                  <a:cubicBezTo>
                    <a:pt x="2198" y="2325"/>
                    <a:pt x="2563" y="1845"/>
                    <a:pt x="2563" y="1282"/>
                  </a:cubicBezTo>
                  <a:cubicBezTo>
                    <a:pt x="2563" y="574"/>
                    <a:pt x="1989" y="0"/>
                    <a:pt x="12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 name="Google Shape;313;p2"/>
          <p:cNvGrpSpPr/>
          <p:nvPr/>
        </p:nvGrpSpPr>
        <p:grpSpPr>
          <a:xfrm>
            <a:off x="815975" y="3049905"/>
            <a:ext cx="238125" cy="200025"/>
            <a:chOff x="7887000" y="1566875"/>
            <a:chExt cx="349050" cy="349050"/>
          </a:xfrm>
        </p:grpSpPr>
        <p:sp>
          <p:nvSpPr>
            <p:cNvPr id="314" name="Google Shape;314;p2"/>
            <p:cNvSpPr/>
            <p:nvPr/>
          </p:nvSpPr>
          <p:spPr>
            <a:xfrm>
              <a:off x="7915500" y="1664975"/>
              <a:ext cx="292025" cy="152825"/>
            </a:xfrm>
            <a:custGeom>
              <a:rect b="b" l="l" r="r" t="t"/>
              <a:pathLst>
                <a:path extrusionOk="0" h="6113" w="11681">
                  <a:moveTo>
                    <a:pt x="5841" y="730"/>
                  </a:moveTo>
                  <a:cubicBezTo>
                    <a:pt x="7124" y="730"/>
                    <a:pt x="8167" y="1774"/>
                    <a:pt x="8167" y="3057"/>
                  </a:cubicBezTo>
                  <a:cubicBezTo>
                    <a:pt x="8167" y="4340"/>
                    <a:pt x="7124" y="5383"/>
                    <a:pt x="5841" y="5383"/>
                  </a:cubicBezTo>
                  <a:cubicBezTo>
                    <a:pt x="4558" y="5383"/>
                    <a:pt x="3515" y="4340"/>
                    <a:pt x="3515" y="3057"/>
                  </a:cubicBezTo>
                  <a:cubicBezTo>
                    <a:pt x="3515" y="1774"/>
                    <a:pt x="4558" y="730"/>
                    <a:pt x="5841" y="730"/>
                  </a:cubicBezTo>
                  <a:close/>
                  <a:moveTo>
                    <a:pt x="5841" y="1"/>
                  </a:moveTo>
                  <a:cubicBezTo>
                    <a:pt x="4122" y="1"/>
                    <a:pt x="2403" y="655"/>
                    <a:pt x="1094" y="1964"/>
                  </a:cubicBezTo>
                  <a:lnTo>
                    <a:pt x="1" y="3057"/>
                  </a:lnTo>
                  <a:lnTo>
                    <a:pt x="1094" y="4150"/>
                  </a:lnTo>
                  <a:cubicBezTo>
                    <a:pt x="2403" y="5458"/>
                    <a:pt x="4122" y="6113"/>
                    <a:pt x="5841" y="6113"/>
                  </a:cubicBezTo>
                  <a:cubicBezTo>
                    <a:pt x="7560" y="6113"/>
                    <a:pt x="9279" y="5458"/>
                    <a:pt x="10588" y="4150"/>
                  </a:cubicBezTo>
                  <a:lnTo>
                    <a:pt x="11681" y="3057"/>
                  </a:lnTo>
                  <a:lnTo>
                    <a:pt x="10588" y="1964"/>
                  </a:lnTo>
                  <a:cubicBezTo>
                    <a:pt x="9279" y="655"/>
                    <a:pt x="7560" y="1"/>
                    <a:pt x="58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7887000" y="1819100"/>
              <a:ext cx="349050" cy="96825"/>
            </a:xfrm>
            <a:custGeom>
              <a:rect b="b" l="l" r="r" t="t"/>
              <a:pathLst>
                <a:path extrusionOk="0" h="3873" w="13962">
                  <a:moveTo>
                    <a:pt x="1245" y="0"/>
                  </a:moveTo>
                  <a:cubicBezTo>
                    <a:pt x="559" y="0"/>
                    <a:pt x="0" y="559"/>
                    <a:pt x="0" y="1245"/>
                  </a:cubicBezTo>
                  <a:cubicBezTo>
                    <a:pt x="0" y="1811"/>
                    <a:pt x="379" y="2289"/>
                    <a:pt x="896" y="2441"/>
                  </a:cubicBezTo>
                  <a:lnTo>
                    <a:pt x="896" y="3873"/>
                  </a:lnTo>
                  <a:lnTo>
                    <a:pt x="5781" y="3873"/>
                  </a:lnTo>
                  <a:lnTo>
                    <a:pt x="5781" y="2363"/>
                  </a:lnTo>
                  <a:lnTo>
                    <a:pt x="8181" y="2363"/>
                  </a:lnTo>
                  <a:lnTo>
                    <a:pt x="8181" y="3873"/>
                  </a:lnTo>
                  <a:lnTo>
                    <a:pt x="13065" y="3873"/>
                  </a:lnTo>
                  <a:lnTo>
                    <a:pt x="13065" y="2441"/>
                  </a:lnTo>
                  <a:cubicBezTo>
                    <a:pt x="13583" y="2289"/>
                    <a:pt x="13962" y="1811"/>
                    <a:pt x="13962" y="1245"/>
                  </a:cubicBezTo>
                  <a:cubicBezTo>
                    <a:pt x="13962" y="559"/>
                    <a:pt x="13403" y="0"/>
                    <a:pt x="12717" y="0"/>
                  </a:cubicBezTo>
                  <a:cubicBezTo>
                    <a:pt x="12029" y="0"/>
                    <a:pt x="11470" y="559"/>
                    <a:pt x="11470" y="1245"/>
                  </a:cubicBezTo>
                  <a:cubicBezTo>
                    <a:pt x="11470" y="1766"/>
                    <a:pt x="11792" y="2212"/>
                    <a:pt x="12247" y="2399"/>
                  </a:cubicBezTo>
                  <a:lnTo>
                    <a:pt x="12247" y="3054"/>
                  </a:lnTo>
                  <a:lnTo>
                    <a:pt x="9000" y="3054"/>
                  </a:lnTo>
                  <a:lnTo>
                    <a:pt x="9000" y="2363"/>
                  </a:lnTo>
                  <a:lnTo>
                    <a:pt x="9993" y="2363"/>
                  </a:lnTo>
                  <a:lnTo>
                    <a:pt x="9993" y="144"/>
                  </a:lnTo>
                  <a:cubicBezTo>
                    <a:pt x="9056" y="554"/>
                    <a:pt x="8034" y="769"/>
                    <a:pt x="6981" y="769"/>
                  </a:cubicBezTo>
                  <a:cubicBezTo>
                    <a:pt x="5926" y="769"/>
                    <a:pt x="4906" y="554"/>
                    <a:pt x="3968" y="144"/>
                  </a:cubicBezTo>
                  <a:lnTo>
                    <a:pt x="3968" y="2363"/>
                  </a:lnTo>
                  <a:lnTo>
                    <a:pt x="4962" y="2363"/>
                  </a:lnTo>
                  <a:lnTo>
                    <a:pt x="4962" y="3054"/>
                  </a:lnTo>
                  <a:lnTo>
                    <a:pt x="1713" y="3054"/>
                  </a:lnTo>
                  <a:lnTo>
                    <a:pt x="1713" y="2399"/>
                  </a:lnTo>
                  <a:cubicBezTo>
                    <a:pt x="2169" y="2212"/>
                    <a:pt x="2490" y="1766"/>
                    <a:pt x="2490" y="1245"/>
                  </a:cubicBezTo>
                  <a:cubicBezTo>
                    <a:pt x="2490" y="559"/>
                    <a:pt x="1933"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8023775" y="1703650"/>
              <a:ext cx="75450" cy="75450"/>
            </a:xfrm>
            <a:custGeom>
              <a:rect b="b" l="l" r="r" t="t"/>
              <a:pathLst>
                <a:path extrusionOk="0" h="3018" w="3018">
                  <a:moveTo>
                    <a:pt x="1510" y="0"/>
                  </a:moveTo>
                  <a:cubicBezTo>
                    <a:pt x="677" y="0"/>
                    <a:pt x="0" y="676"/>
                    <a:pt x="0" y="1510"/>
                  </a:cubicBezTo>
                  <a:cubicBezTo>
                    <a:pt x="0" y="2343"/>
                    <a:pt x="677" y="3018"/>
                    <a:pt x="1510" y="3018"/>
                  </a:cubicBezTo>
                  <a:cubicBezTo>
                    <a:pt x="2343" y="3018"/>
                    <a:pt x="3018" y="2343"/>
                    <a:pt x="3018" y="1510"/>
                  </a:cubicBezTo>
                  <a:cubicBezTo>
                    <a:pt x="3018" y="676"/>
                    <a:pt x="2343"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7887000" y="1566875"/>
              <a:ext cx="349050" cy="96825"/>
            </a:xfrm>
            <a:custGeom>
              <a:rect b="b" l="l" r="r" t="t"/>
              <a:pathLst>
                <a:path extrusionOk="0" h="3873" w="13962">
                  <a:moveTo>
                    <a:pt x="896" y="0"/>
                  </a:moveTo>
                  <a:lnTo>
                    <a:pt x="896" y="1432"/>
                  </a:lnTo>
                  <a:cubicBezTo>
                    <a:pt x="379" y="1584"/>
                    <a:pt x="0" y="2062"/>
                    <a:pt x="0" y="2627"/>
                  </a:cubicBezTo>
                  <a:cubicBezTo>
                    <a:pt x="0" y="3313"/>
                    <a:pt x="559" y="3872"/>
                    <a:pt x="1245" y="3872"/>
                  </a:cubicBezTo>
                  <a:cubicBezTo>
                    <a:pt x="1933" y="3872"/>
                    <a:pt x="2490" y="3313"/>
                    <a:pt x="2490" y="2627"/>
                  </a:cubicBezTo>
                  <a:cubicBezTo>
                    <a:pt x="2490" y="2106"/>
                    <a:pt x="2169" y="1658"/>
                    <a:pt x="1713" y="1473"/>
                  </a:cubicBezTo>
                  <a:lnTo>
                    <a:pt x="1713" y="818"/>
                  </a:lnTo>
                  <a:lnTo>
                    <a:pt x="4962" y="818"/>
                  </a:lnTo>
                  <a:lnTo>
                    <a:pt x="4962" y="1510"/>
                  </a:lnTo>
                  <a:lnTo>
                    <a:pt x="3968" y="1510"/>
                  </a:lnTo>
                  <a:lnTo>
                    <a:pt x="3968" y="3728"/>
                  </a:lnTo>
                  <a:cubicBezTo>
                    <a:pt x="4906" y="3318"/>
                    <a:pt x="5926" y="3103"/>
                    <a:pt x="6981" y="3103"/>
                  </a:cubicBezTo>
                  <a:cubicBezTo>
                    <a:pt x="8034" y="3103"/>
                    <a:pt x="9056" y="3318"/>
                    <a:pt x="9993" y="3728"/>
                  </a:cubicBezTo>
                  <a:lnTo>
                    <a:pt x="9993" y="1510"/>
                  </a:lnTo>
                  <a:lnTo>
                    <a:pt x="9000" y="1510"/>
                  </a:lnTo>
                  <a:lnTo>
                    <a:pt x="9000" y="818"/>
                  </a:lnTo>
                  <a:lnTo>
                    <a:pt x="12247" y="818"/>
                  </a:lnTo>
                  <a:lnTo>
                    <a:pt x="12247" y="1473"/>
                  </a:lnTo>
                  <a:cubicBezTo>
                    <a:pt x="11792" y="1658"/>
                    <a:pt x="11470" y="2106"/>
                    <a:pt x="11470" y="2627"/>
                  </a:cubicBezTo>
                  <a:cubicBezTo>
                    <a:pt x="11470" y="3313"/>
                    <a:pt x="12029" y="3872"/>
                    <a:pt x="12717" y="3872"/>
                  </a:cubicBezTo>
                  <a:cubicBezTo>
                    <a:pt x="13403" y="3872"/>
                    <a:pt x="13962" y="3313"/>
                    <a:pt x="13962" y="2627"/>
                  </a:cubicBezTo>
                  <a:cubicBezTo>
                    <a:pt x="13962" y="2062"/>
                    <a:pt x="13583" y="1584"/>
                    <a:pt x="13065" y="1432"/>
                  </a:cubicBezTo>
                  <a:lnTo>
                    <a:pt x="13065" y="0"/>
                  </a:lnTo>
                  <a:lnTo>
                    <a:pt x="8181" y="0"/>
                  </a:lnTo>
                  <a:lnTo>
                    <a:pt x="8181" y="1510"/>
                  </a:lnTo>
                  <a:lnTo>
                    <a:pt x="5781" y="1510"/>
                  </a:lnTo>
                  <a:lnTo>
                    <a:pt x="57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2"/>
          <p:cNvGrpSpPr/>
          <p:nvPr/>
        </p:nvGrpSpPr>
        <p:grpSpPr>
          <a:xfrm flipH="1" rot="10800000">
            <a:off x="847725" y="2491105"/>
            <a:ext cx="210820" cy="193675"/>
            <a:chOff x="4164875" y="3784775"/>
            <a:chExt cx="257250" cy="349025"/>
          </a:xfrm>
        </p:grpSpPr>
        <p:sp>
          <p:nvSpPr>
            <p:cNvPr id="319" name="Google Shape;319;p2"/>
            <p:cNvSpPr/>
            <p:nvPr/>
          </p:nvSpPr>
          <p:spPr>
            <a:xfrm>
              <a:off x="4164875" y="3784775"/>
              <a:ext cx="257250" cy="349025"/>
            </a:xfrm>
            <a:custGeom>
              <a:rect b="b" l="l" r="r" t="t"/>
              <a:pathLst>
                <a:path extrusionOk="0" h="13961" w="10290">
                  <a:moveTo>
                    <a:pt x="5214" y="1581"/>
                  </a:moveTo>
                  <a:lnTo>
                    <a:pt x="5214" y="2399"/>
                  </a:lnTo>
                  <a:lnTo>
                    <a:pt x="1765" y="2399"/>
                  </a:lnTo>
                  <a:lnTo>
                    <a:pt x="1765" y="1581"/>
                  </a:lnTo>
                  <a:close/>
                  <a:moveTo>
                    <a:pt x="5214" y="3327"/>
                  </a:moveTo>
                  <a:lnTo>
                    <a:pt x="5214" y="4145"/>
                  </a:lnTo>
                  <a:lnTo>
                    <a:pt x="1765" y="4145"/>
                  </a:lnTo>
                  <a:lnTo>
                    <a:pt x="1765" y="3327"/>
                  </a:lnTo>
                  <a:close/>
                  <a:moveTo>
                    <a:pt x="5146" y="5709"/>
                  </a:moveTo>
                  <a:cubicBezTo>
                    <a:pt x="6034" y="5709"/>
                    <a:pt x="6757" y="6432"/>
                    <a:pt x="6757" y="7322"/>
                  </a:cubicBezTo>
                  <a:lnTo>
                    <a:pt x="6757" y="7758"/>
                  </a:lnTo>
                  <a:lnTo>
                    <a:pt x="7458" y="7758"/>
                  </a:lnTo>
                  <a:lnTo>
                    <a:pt x="7458" y="12022"/>
                  </a:lnTo>
                  <a:lnTo>
                    <a:pt x="2833" y="12022"/>
                  </a:lnTo>
                  <a:lnTo>
                    <a:pt x="2833" y="7758"/>
                  </a:lnTo>
                  <a:lnTo>
                    <a:pt x="3534" y="7758"/>
                  </a:lnTo>
                  <a:lnTo>
                    <a:pt x="3534" y="7322"/>
                  </a:lnTo>
                  <a:cubicBezTo>
                    <a:pt x="3534" y="6432"/>
                    <a:pt x="4257" y="5709"/>
                    <a:pt x="5146" y="5709"/>
                  </a:cubicBezTo>
                  <a:close/>
                  <a:moveTo>
                    <a:pt x="1" y="0"/>
                  </a:moveTo>
                  <a:lnTo>
                    <a:pt x="1" y="13960"/>
                  </a:lnTo>
                  <a:lnTo>
                    <a:pt x="10290" y="13960"/>
                  </a:lnTo>
                  <a:lnTo>
                    <a:pt x="10290" y="3381"/>
                  </a:lnTo>
                  <a:lnTo>
                    <a:pt x="6909" y="3381"/>
                  </a:lnTo>
                  <a:lnTo>
                    <a:pt x="6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4273675" y="3947950"/>
              <a:ext cx="39675" cy="30800"/>
            </a:xfrm>
            <a:custGeom>
              <a:rect b="b" l="l" r="r" t="t"/>
              <a:pathLst>
                <a:path extrusionOk="0" h="1232" w="1587">
                  <a:moveTo>
                    <a:pt x="793" y="1"/>
                  </a:moveTo>
                  <a:cubicBezTo>
                    <a:pt x="356" y="1"/>
                    <a:pt x="1" y="356"/>
                    <a:pt x="1" y="795"/>
                  </a:cubicBezTo>
                  <a:lnTo>
                    <a:pt x="1" y="1231"/>
                  </a:lnTo>
                  <a:lnTo>
                    <a:pt x="1586" y="1231"/>
                  </a:lnTo>
                  <a:lnTo>
                    <a:pt x="1586" y="795"/>
                  </a:lnTo>
                  <a:cubicBezTo>
                    <a:pt x="1586" y="356"/>
                    <a:pt x="1231" y="1"/>
                    <a:pt x="7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4358050" y="3785175"/>
              <a:ext cx="63625" cy="63675"/>
            </a:xfrm>
            <a:custGeom>
              <a:rect b="b" l="l" r="r" t="t"/>
              <a:pathLst>
                <a:path extrusionOk="0" h="2547" w="2545">
                  <a:moveTo>
                    <a:pt x="0" y="1"/>
                  </a:moveTo>
                  <a:lnTo>
                    <a:pt x="0" y="2547"/>
                  </a:lnTo>
                  <a:lnTo>
                    <a:pt x="2545" y="254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4256150" y="3999175"/>
              <a:ext cx="74725" cy="65700"/>
            </a:xfrm>
            <a:custGeom>
              <a:rect b="b" l="l" r="r" t="t"/>
              <a:pathLst>
                <a:path extrusionOk="0" h="2628" w="2989">
                  <a:moveTo>
                    <a:pt x="1" y="0"/>
                  </a:moveTo>
                  <a:lnTo>
                    <a:pt x="1" y="2628"/>
                  </a:lnTo>
                  <a:lnTo>
                    <a:pt x="1085" y="2628"/>
                  </a:lnTo>
                  <a:lnTo>
                    <a:pt x="1085" y="921"/>
                  </a:lnTo>
                  <a:lnTo>
                    <a:pt x="1904" y="921"/>
                  </a:lnTo>
                  <a:lnTo>
                    <a:pt x="1904" y="2628"/>
                  </a:lnTo>
                  <a:lnTo>
                    <a:pt x="2988" y="2628"/>
                  </a:lnTo>
                  <a:lnTo>
                    <a:pt x="29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 name="Google Shape;323;p2"/>
          <p:cNvSpPr/>
          <p:nvPr/>
        </p:nvSpPr>
        <p:spPr>
          <a:xfrm>
            <a:off x="855980" y="1979295"/>
            <a:ext cx="220345" cy="207010"/>
          </a:xfrm>
          <a:custGeom>
            <a:rect b="b" l="l" r="r" t="t"/>
            <a:pathLst>
              <a:path extrusionOk="0" h="13961" w="13961">
                <a:moveTo>
                  <a:pt x="3756" y="1"/>
                </a:moveTo>
                <a:lnTo>
                  <a:pt x="3756" y="3635"/>
                </a:lnTo>
                <a:lnTo>
                  <a:pt x="6573" y="3635"/>
                </a:lnTo>
                <a:lnTo>
                  <a:pt x="6573" y="5644"/>
                </a:lnTo>
                <a:lnTo>
                  <a:pt x="4821" y="7397"/>
                </a:lnTo>
                <a:lnTo>
                  <a:pt x="1410" y="7397"/>
                </a:lnTo>
                <a:lnTo>
                  <a:pt x="1410" y="10326"/>
                </a:lnTo>
                <a:lnTo>
                  <a:pt x="1" y="10326"/>
                </a:lnTo>
                <a:lnTo>
                  <a:pt x="1" y="13961"/>
                </a:lnTo>
                <a:lnTo>
                  <a:pt x="3635" y="13961"/>
                </a:lnTo>
                <a:lnTo>
                  <a:pt x="3635" y="10326"/>
                </a:lnTo>
                <a:lnTo>
                  <a:pt x="2226" y="10326"/>
                </a:lnTo>
                <a:lnTo>
                  <a:pt x="2226" y="8215"/>
                </a:lnTo>
                <a:lnTo>
                  <a:pt x="4821" y="8215"/>
                </a:lnTo>
                <a:lnTo>
                  <a:pt x="6982" y="10374"/>
                </a:lnTo>
                <a:lnTo>
                  <a:pt x="9143" y="8215"/>
                </a:lnTo>
                <a:lnTo>
                  <a:pt x="11735" y="8215"/>
                </a:lnTo>
                <a:lnTo>
                  <a:pt x="11735" y="10373"/>
                </a:lnTo>
                <a:cubicBezTo>
                  <a:pt x="10930" y="10560"/>
                  <a:pt x="10327" y="11282"/>
                  <a:pt x="10327" y="12144"/>
                </a:cubicBezTo>
                <a:cubicBezTo>
                  <a:pt x="10327" y="13146"/>
                  <a:pt x="11142" y="13961"/>
                  <a:pt x="12144" y="13961"/>
                </a:cubicBezTo>
                <a:cubicBezTo>
                  <a:pt x="13147" y="13961"/>
                  <a:pt x="13961" y="13146"/>
                  <a:pt x="13961" y="12144"/>
                </a:cubicBezTo>
                <a:cubicBezTo>
                  <a:pt x="13961" y="11282"/>
                  <a:pt x="13359" y="10560"/>
                  <a:pt x="12554" y="10373"/>
                </a:cubicBezTo>
                <a:lnTo>
                  <a:pt x="12554" y="7397"/>
                </a:lnTo>
                <a:lnTo>
                  <a:pt x="9143" y="7397"/>
                </a:lnTo>
                <a:lnTo>
                  <a:pt x="7390" y="5644"/>
                </a:lnTo>
                <a:lnTo>
                  <a:pt x="7390" y="3635"/>
                </a:lnTo>
                <a:lnTo>
                  <a:pt x="10208" y="3635"/>
                </a:lnTo>
                <a:lnTo>
                  <a:pt x="102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2"/>
          <p:cNvGrpSpPr/>
          <p:nvPr/>
        </p:nvGrpSpPr>
        <p:grpSpPr>
          <a:xfrm>
            <a:off x="878205" y="1518920"/>
            <a:ext cx="240665" cy="212090"/>
            <a:chOff x="1868675" y="2127775"/>
            <a:chExt cx="349075" cy="349075"/>
          </a:xfrm>
        </p:grpSpPr>
        <p:sp>
          <p:nvSpPr>
            <p:cNvPr id="325" name="Google Shape;325;p2"/>
            <p:cNvSpPr/>
            <p:nvPr/>
          </p:nvSpPr>
          <p:spPr>
            <a:xfrm>
              <a:off x="1936075" y="2289075"/>
              <a:ext cx="26500" cy="26475"/>
            </a:xfrm>
            <a:custGeom>
              <a:rect b="b" l="l" r="r" t="t"/>
              <a:pathLst>
                <a:path extrusionOk="0" h="1059" w="1060">
                  <a:moveTo>
                    <a:pt x="531" y="1"/>
                  </a:moveTo>
                  <a:cubicBezTo>
                    <a:pt x="238" y="1"/>
                    <a:pt x="0" y="237"/>
                    <a:pt x="0" y="530"/>
                  </a:cubicBezTo>
                  <a:cubicBezTo>
                    <a:pt x="0" y="822"/>
                    <a:pt x="238" y="1059"/>
                    <a:pt x="531" y="1059"/>
                  </a:cubicBezTo>
                  <a:cubicBezTo>
                    <a:pt x="823" y="1059"/>
                    <a:pt x="1060" y="822"/>
                    <a:pt x="1060" y="530"/>
                  </a:cubicBezTo>
                  <a:cubicBezTo>
                    <a:pt x="1060" y="237"/>
                    <a:pt x="823" y="1"/>
                    <a:pt x="5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2076900" y="2289075"/>
              <a:ext cx="26525" cy="26475"/>
            </a:xfrm>
            <a:custGeom>
              <a:rect b="b" l="l" r="r" t="t"/>
              <a:pathLst>
                <a:path extrusionOk="0" h="1059" w="1061">
                  <a:moveTo>
                    <a:pt x="531" y="1"/>
                  </a:moveTo>
                  <a:cubicBezTo>
                    <a:pt x="237" y="1"/>
                    <a:pt x="0" y="237"/>
                    <a:pt x="0" y="530"/>
                  </a:cubicBezTo>
                  <a:cubicBezTo>
                    <a:pt x="0" y="822"/>
                    <a:pt x="238" y="1059"/>
                    <a:pt x="531" y="1059"/>
                  </a:cubicBezTo>
                  <a:cubicBezTo>
                    <a:pt x="822" y="1059"/>
                    <a:pt x="1060" y="822"/>
                    <a:pt x="1060" y="530"/>
                  </a:cubicBezTo>
                  <a:cubicBezTo>
                    <a:pt x="1060" y="237"/>
                    <a:pt x="824" y="1"/>
                    <a:pt x="5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1983025" y="2382950"/>
              <a:ext cx="26525" cy="26475"/>
            </a:xfrm>
            <a:custGeom>
              <a:rect b="b" l="l" r="r" t="t"/>
              <a:pathLst>
                <a:path extrusionOk="0" h="1059" w="1061">
                  <a:moveTo>
                    <a:pt x="529" y="1"/>
                  </a:moveTo>
                  <a:cubicBezTo>
                    <a:pt x="238" y="1"/>
                    <a:pt x="0" y="237"/>
                    <a:pt x="0" y="530"/>
                  </a:cubicBezTo>
                  <a:cubicBezTo>
                    <a:pt x="0" y="822"/>
                    <a:pt x="238" y="1059"/>
                    <a:pt x="529" y="1059"/>
                  </a:cubicBezTo>
                  <a:cubicBezTo>
                    <a:pt x="822" y="1059"/>
                    <a:pt x="1060" y="822"/>
                    <a:pt x="1060" y="530"/>
                  </a:cubicBezTo>
                  <a:cubicBezTo>
                    <a:pt x="1060" y="237"/>
                    <a:pt x="822" y="1"/>
                    <a:pt x="5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1868675" y="2127775"/>
              <a:ext cx="349075" cy="68775"/>
            </a:xfrm>
            <a:custGeom>
              <a:rect b="b" l="l" r="r" t="t"/>
              <a:pathLst>
                <a:path extrusionOk="0" h="2751" w="13963">
                  <a:moveTo>
                    <a:pt x="9263" y="942"/>
                  </a:moveTo>
                  <a:lnTo>
                    <a:pt x="9263" y="1760"/>
                  </a:lnTo>
                  <a:lnTo>
                    <a:pt x="8445" y="1760"/>
                  </a:lnTo>
                  <a:lnTo>
                    <a:pt x="8445" y="942"/>
                  </a:lnTo>
                  <a:close/>
                  <a:moveTo>
                    <a:pt x="10917" y="942"/>
                  </a:moveTo>
                  <a:lnTo>
                    <a:pt x="10917" y="1760"/>
                  </a:lnTo>
                  <a:lnTo>
                    <a:pt x="10098" y="1760"/>
                  </a:lnTo>
                  <a:lnTo>
                    <a:pt x="10098" y="942"/>
                  </a:lnTo>
                  <a:close/>
                  <a:moveTo>
                    <a:pt x="12572" y="942"/>
                  </a:moveTo>
                  <a:lnTo>
                    <a:pt x="12572" y="1760"/>
                  </a:lnTo>
                  <a:lnTo>
                    <a:pt x="11753" y="1760"/>
                  </a:lnTo>
                  <a:lnTo>
                    <a:pt x="11753" y="942"/>
                  </a:lnTo>
                  <a:close/>
                  <a:moveTo>
                    <a:pt x="5515" y="1"/>
                  </a:moveTo>
                  <a:lnTo>
                    <a:pt x="4614" y="1833"/>
                  </a:lnTo>
                  <a:lnTo>
                    <a:pt x="1" y="1833"/>
                  </a:lnTo>
                  <a:lnTo>
                    <a:pt x="1" y="2751"/>
                  </a:lnTo>
                  <a:lnTo>
                    <a:pt x="13962" y="2751"/>
                  </a:lnTo>
                  <a:lnTo>
                    <a:pt x="139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1868675" y="2127775"/>
              <a:ext cx="115125" cy="25375"/>
            </a:xfrm>
            <a:custGeom>
              <a:rect b="b" l="l" r="r" t="t"/>
              <a:pathLst>
                <a:path extrusionOk="0" h="1015" w="4605">
                  <a:moveTo>
                    <a:pt x="1" y="1"/>
                  </a:moveTo>
                  <a:lnTo>
                    <a:pt x="1" y="1015"/>
                  </a:lnTo>
                  <a:lnTo>
                    <a:pt x="4105" y="1015"/>
                  </a:lnTo>
                  <a:lnTo>
                    <a:pt x="4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2123850" y="2382950"/>
              <a:ext cx="26475" cy="26475"/>
            </a:xfrm>
            <a:custGeom>
              <a:rect b="b" l="l" r="r" t="t"/>
              <a:pathLst>
                <a:path extrusionOk="0" h="1059" w="1059">
                  <a:moveTo>
                    <a:pt x="530" y="1"/>
                  </a:moveTo>
                  <a:cubicBezTo>
                    <a:pt x="237" y="1"/>
                    <a:pt x="1" y="237"/>
                    <a:pt x="1" y="530"/>
                  </a:cubicBezTo>
                  <a:cubicBezTo>
                    <a:pt x="1" y="822"/>
                    <a:pt x="237" y="1059"/>
                    <a:pt x="530" y="1059"/>
                  </a:cubicBezTo>
                  <a:cubicBezTo>
                    <a:pt x="822" y="1059"/>
                    <a:pt x="1059" y="822"/>
                    <a:pt x="1059" y="530"/>
                  </a:cubicBezTo>
                  <a:cubicBezTo>
                    <a:pt x="1059" y="237"/>
                    <a:pt x="822" y="1"/>
                    <a:pt x="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1868675" y="2217000"/>
              <a:ext cx="349075" cy="259850"/>
            </a:xfrm>
            <a:custGeom>
              <a:rect b="b" l="l" r="r" t="t"/>
              <a:pathLst>
                <a:path extrusionOk="0" h="10394" w="13963">
                  <a:moveTo>
                    <a:pt x="3227" y="2065"/>
                  </a:moveTo>
                  <a:cubicBezTo>
                    <a:pt x="3969" y="2065"/>
                    <a:pt x="4574" y="2670"/>
                    <a:pt x="4574" y="3413"/>
                  </a:cubicBezTo>
                  <a:cubicBezTo>
                    <a:pt x="4574" y="4157"/>
                    <a:pt x="3969" y="4760"/>
                    <a:pt x="3227" y="4760"/>
                  </a:cubicBezTo>
                  <a:cubicBezTo>
                    <a:pt x="2483" y="4760"/>
                    <a:pt x="1879" y="4157"/>
                    <a:pt x="1879" y="3413"/>
                  </a:cubicBezTo>
                  <a:cubicBezTo>
                    <a:pt x="1879" y="2670"/>
                    <a:pt x="2483" y="2065"/>
                    <a:pt x="3227" y="2065"/>
                  </a:cubicBezTo>
                  <a:close/>
                  <a:moveTo>
                    <a:pt x="8860" y="2065"/>
                  </a:moveTo>
                  <a:cubicBezTo>
                    <a:pt x="9602" y="2065"/>
                    <a:pt x="10208" y="2669"/>
                    <a:pt x="10208" y="3413"/>
                  </a:cubicBezTo>
                  <a:cubicBezTo>
                    <a:pt x="10208" y="4155"/>
                    <a:pt x="9602" y="4760"/>
                    <a:pt x="8860" y="4760"/>
                  </a:cubicBezTo>
                  <a:cubicBezTo>
                    <a:pt x="8116" y="4760"/>
                    <a:pt x="7511" y="4155"/>
                    <a:pt x="7511" y="3413"/>
                  </a:cubicBezTo>
                  <a:cubicBezTo>
                    <a:pt x="7511" y="2669"/>
                    <a:pt x="8116" y="2065"/>
                    <a:pt x="8860" y="2065"/>
                  </a:cubicBezTo>
                  <a:close/>
                  <a:moveTo>
                    <a:pt x="6453" y="2065"/>
                  </a:moveTo>
                  <a:lnTo>
                    <a:pt x="6453" y="4762"/>
                  </a:lnTo>
                  <a:lnTo>
                    <a:pt x="5634" y="4762"/>
                  </a:lnTo>
                  <a:lnTo>
                    <a:pt x="5634" y="2065"/>
                  </a:lnTo>
                  <a:close/>
                  <a:moveTo>
                    <a:pt x="12084" y="2065"/>
                  </a:moveTo>
                  <a:lnTo>
                    <a:pt x="12084" y="4762"/>
                  </a:lnTo>
                  <a:lnTo>
                    <a:pt x="11266" y="4762"/>
                  </a:lnTo>
                  <a:lnTo>
                    <a:pt x="11266" y="2065"/>
                  </a:lnTo>
                  <a:close/>
                  <a:moveTo>
                    <a:pt x="5103" y="5820"/>
                  </a:moveTo>
                  <a:cubicBezTo>
                    <a:pt x="5847" y="5820"/>
                    <a:pt x="6453" y="6425"/>
                    <a:pt x="6453" y="7168"/>
                  </a:cubicBezTo>
                  <a:cubicBezTo>
                    <a:pt x="6453" y="7912"/>
                    <a:pt x="5847" y="8515"/>
                    <a:pt x="5103" y="8515"/>
                  </a:cubicBezTo>
                  <a:cubicBezTo>
                    <a:pt x="4361" y="8515"/>
                    <a:pt x="3756" y="7912"/>
                    <a:pt x="3756" y="7168"/>
                  </a:cubicBezTo>
                  <a:cubicBezTo>
                    <a:pt x="3756" y="6425"/>
                    <a:pt x="4361" y="5820"/>
                    <a:pt x="5103" y="5820"/>
                  </a:cubicBezTo>
                  <a:close/>
                  <a:moveTo>
                    <a:pt x="10737" y="5820"/>
                  </a:moveTo>
                  <a:cubicBezTo>
                    <a:pt x="11479" y="5820"/>
                    <a:pt x="12084" y="6424"/>
                    <a:pt x="12084" y="7168"/>
                  </a:cubicBezTo>
                  <a:cubicBezTo>
                    <a:pt x="12084" y="7910"/>
                    <a:pt x="11479" y="8515"/>
                    <a:pt x="10737" y="8515"/>
                  </a:cubicBezTo>
                  <a:cubicBezTo>
                    <a:pt x="9993" y="8515"/>
                    <a:pt x="9389" y="7910"/>
                    <a:pt x="9389" y="7168"/>
                  </a:cubicBezTo>
                  <a:cubicBezTo>
                    <a:pt x="9389" y="6424"/>
                    <a:pt x="9993" y="5820"/>
                    <a:pt x="10737" y="5820"/>
                  </a:cubicBezTo>
                  <a:close/>
                  <a:moveTo>
                    <a:pt x="2698" y="5818"/>
                  </a:moveTo>
                  <a:lnTo>
                    <a:pt x="2698" y="8517"/>
                  </a:lnTo>
                  <a:lnTo>
                    <a:pt x="1879" y="8517"/>
                  </a:lnTo>
                  <a:lnTo>
                    <a:pt x="1879" y="5818"/>
                  </a:lnTo>
                  <a:close/>
                  <a:moveTo>
                    <a:pt x="8329" y="5818"/>
                  </a:moveTo>
                  <a:lnTo>
                    <a:pt x="8329" y="8517"/>
                  </a:lnTo>
                  <a:lnTo>
                    <a:pt x="7511" y="8517"/>
                  </a:lnTo>
                  <a:lnTo>
                    <a:pt x="7511" y="5818"/>
                  </a:lnTo>
                  <a:close/>
                  <a:moveTo>
                    <a:pt x="1" y="0"/>
                  </a:moveTo>
                  <a:lnTo>
                    <a:pt x="1" y="10393"/>
                  </a:lnTo>
                  <a:lnTo>
                    <a:pt x="13962" y="10393"/>
                  </a:lnTo>
                  <a:lnTo>
                    <a:pt x="139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2" name="Google Shape;332;p2"/>
          <p:cNvPicPr preferRelativeResize="0"/>
          <p:nvPr/>
        </p:nvPicPr>
        <p:blipFill rotWithShape="1">
          <a:blip r:embed="rId3">
            <a:alphaModFix/>
          </a:blip>
          <a:srcRect b="12546" l="28959" r="12546" t="12546"/>
          <a:stretch/>
        </p:blipFill>
        <p:spPr>
          <a:xfrm rot="10800000">
            <a:off x="6213600" y="870585"/>
            <a:ext cx="726651" cy="596548"/>
          </a:xfrm>
          <a:prstGeom prst="rect">
            <a:avLst/>
          </a:prstGeom>
          <a:noFill/>
          <a:ln>
            <a:noFill/>
          </a:ln>
        </p:spPr>
      </p:pic>
      <p:grpSp>
        <p:nvGrpSpPr>
          <p:cNvPr id="333" name="Google Shape;333;p2"/>
          <p:cNvGrpSpPr/>
          <p:nvPr/>
        </p:nvGrpSpPr>
        <p:grpSpPr>
          <a:xfrm>
            <a:off x="7219156" y="539508"/>
            <a:ext cx="1211612" cy="438051"/>
            <a:chOff x="175552" y="1101686"/>
            <a:chExt cx="520944" cy="188336"/>
          </a:xfrm>
        </p:grpSpPr>
        <p:sp>
          <p:nvSpPr>
            <p:cNvPr id="334" name="Google Shape;334;p2"/>
            <p:cNvSpPr/>
            <p:nvPr/>
          </p:nvSpPr>
          <p:spPr>
            <a:xfrm>
              <a:off x="175552" y="1101686"/>
              <a:ext cx="22112" cy="28928"/>
            </a:xfrm>
            <a:custGeom>
              <a:rect b="b" l="l" r="r" t="t"/>
              <a:pathLst>
                <a:path extrusionOk="0" h="1808" w="1382">
                  <a:moveTo>
                    <a:pt x="1" y="0"/>
                  </a:moveTo>
                  <a:lnTo>
                    <a:pt x="1"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246816" y="1101686"/>
              <a:ext cx="22112" cy="28928"/>
            </a:xfrm>
            <a:custGeom>
              <a:rect b="b" l="l" r="r" t="t"/>
              <a:pathLst>
                <a:path extrusionOk="0" h="1808" w="1382">
                  <a:moveTo>
                    <a:pt x="0" y="0"/>
                  </a:moveTo>
                  <a:lnTo>
                    <a:pt x="0"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318080" y="1101686"/>
              <a:ext cx="22112" cy="28928"/>
            </a:xfrm>
            <a:custGeom>
              <a:rect b="b" l="l" r="r" t="t"/>
              <a:pathLst>
                <a:path extrusionOk="0" h="1808" w="1382">
                  <a:moveTo>
                    <a:pt x="0" y="0"/>
                  </a:moveTo>
                  <a:lnTo>
                    <a:pt x="0"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389344" y="1101686"/>
              <a:ext cx="22112" cy="28928"/>
            </a:xfrm>
            <a:custGeom>
              <a:rect b="b" l="l" r="r" t="t"/>
              <a:pathLst>
                <a:path extrusionOk="0" h="1808" w="1382">
                  <a:moveTo>
                    <a:pt x="0" y="0"/>
                  </a:moveTo>
                  <a:lnTo>
                    <a:pt x="0"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460608" y="1101686"/>
              <a:ext cx="22096" cy="28928"/>
            </a:xfrm>
            <a:custGeom>
              <a:rect b="b" l="l" r="r" t="t"/>
              <a:pathLst>
                <a:path extrusionOk="0" h="1808" w="1381">
                  <a:moveTo>
                    <a:pt x="0" y="0"/>
                  </a:moveTo>
                  <a:lnTo>
                    <a:pt x="0"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531856" y="1101686"/>
              <a:ext cx="22112" cy="28928"/>
            </a:xfrm>
            <a:custGeom>
              <a:rect b="b" l="l" r="r" t="t"/>
              <a:pathLst>
                <a:path extrusionOk="0" h="1808" w="1382">
                  <a:moveTo>
                    <a:pt x="1" y="0"/>
                  </a:moveTo>
                  <a:lnTo>
                    <a:pt x="1" y="1807"/>
                  </a:lnTo>
                  <a:lnTo>
                    <a:pt x="1382" y="1807"/>
                  </a:lnTo>
                  <a:lnTo>
                    <a:pt x="1382"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603120" y="1101686"/>
              <a:ext cx="22112" cy="28928"/>
            </a:xfrm>
            <a:custGeom>
              <a:rect b="b" l="l" r="r" t="t"/>
              <a:pathLst>
                <a:path extrusionOk="0" h="1808" w="1382">
                  <a:moveTo>
                    <a:pt x="1" y="0"/>
                  </a:moveTo>
                  <a:lnTo>
                    <a:pt x="1" y="1807"/>
                  </a:lnTo>
                  <a:lnTo>
                    <a:pt x="1382" y="1807"/>
                  </a:lnTo>
                  <a:lnTo>
                    <a:pt x="1382"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674416" y="1101686"/>
              <a:ext cx="22080" cy="28928"/>
            </a:xfrm>
            <a:custGeom>
              <a:rect b="b" l="l" r="r" t="t"/>
              <a:pathLst>
                <a:path extrusionOk="0" h="1808" w="1380">
                  <a:moveTo>
                    <a:pt x="1" y="0"/>
                  </a:moveTo>
                  <a:lnTo>
                    <a:pt x="1" y="1807"/>
                  </a:lnTo>
                  <a:lnTo>
                    <a:pt x="1379" y="1807"/>
                  </a:lnTo>
                  <a:lnTo>
                    <a:pt x="1379"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175552" y="1181414"/>
              <a:ext cx="22112" cy="28928"/>
            </a:xfrm>
            <a:custGeom>
              <a:rect b="b" l="l" r="r" t="t"/>
              <a:pathLst>
                <a:path extrusionOk="0" h="1808" w="1382">
                  <a:moveTo>
                    <a:pt x="1" y="0"/>
                  </a:moveTo>
                  <a:lnTo>
                    <a:pt x="1"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246816" y="1181414"/>
              <a:ext cx="22112" cy="28928"/>
            </a:xfrm>
            <a:custGeom>
              <a:rect b="b" l="l" r="r" t="t"/>
              <a:pathLst>
                <a:path extrusionOk="0" h="1808" w="1382">
                  <a:moveTo>
                    <a:pt x="0" y="0"/>
                  </a:moveTo>
                  <a:lnTo>
                    <a:pt x="0"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318080" y="1181414"/>
              <a:ext cx="22112" cy="28928"/>
            </a:xfrm>
            <a:custGeom>
              <a:rect b="b" l="l" r="r" t="t"/>
              <a:pathLst>
                <a:path extrusionOk="0" h="1808" w="1382">
                  <a:moveTo>
                    <a:pt x="0" y="0"/>
                  </a:moveTo>
                  <a:lnTo>
                    <a:pt x="0"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389344" y="1181414"/>
              <a:ext cx="22112" cy="28928"/>
            </a:xfrm>
            <a:custGeom>
              <a:rect b="b" l="l" r="r" t="t"/>
              <a:pathLst>
                <a:path extrusionOk="0" h="1808" w="1382">
                  <a:moveTo>
                    <a:pt x="0" y="0"/>
                  </a:moveTo>
                  <a:lnTo>
                    <a:pt x="0"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460608" y="1181414"/>
              <a:ext cx="22096" cy="28928"/>
            </a:xfrm>
            <a:custGeom>
              <a:rect b="b" l="l" r="r" t="t"/>
              <a:pathLst>
                <a:path extrusionOk="0" h="1808" w="1381">
                  <a:moveTo>
                    <a:pt x="0" y="0"/>
                  </a:moveTo>
                  <a:lnTo>
                    <a:pt x="0" y="1807"/>
                  </a:lnTo>
                  <a:lnTo>
                    <a:pt x="1381" y="1807"/>
                  </a:lnTo>
                  <a:lnTo>
                    <a:pt x="1381"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531856" y="1181414"/>
              <a:ext cx="22112" cy="28928"/>
            </a:xfrm>
            <a:custGeom>
              <a:rect b="b" l="l" r="r" t="t"/>
              <a:pathLst>
                <a:path extrusionOk="0" h="1808" w="1382">
                  <a:moveTo>
                    <a:pt x="1" y="0"/>
                  </a:moveTo>
                  <a:lnTo>
                    <a:pt x="1" y="1807"/>
                  </a:lnTo>
                  <a:lnTo>
                    <a:pt x="1382" y="1807"/>
                  </a:lnTo>
                  <a:lnTo>
                    <a:pt x="1382"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603120" y="1181414"/>
              <a:ext cx="22112" cy="28928"/>
            </a:xfrm>
            <a:custGeom>
              <a:rect b="b" l="l" r="r" t="t"/>
              <a:pathLst>
                <a:path extrusionOk="0" h="1808" w="1382">
                  <a:moveTo>
                    <a:pt x="1" y="0"/>
                  </a:moveTo>
                  <a:lnTo>
                    <a:pt x="1" y="1807"/>
                  </a:lnTo>
                  <a:lnTo>
                    <a:pt x="1382" y="1807"/>
                  </a:lnTo>
                  <a:lnTo>
                    <a:pt x="1382"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674416" y="1181414"/>
              <a:ext cx="22080" cy="28928"/>
            </a:xfrm>
            <a:custGeom>
              <a:rect b="b" l="l" r="r" t="t"/>
              <a:pathLst>
                <a:path extrusionOk="0" h="1808" w="1380">
                  <a:moveTo>
                    <a:pt x="1" y="0"/>
                  </a:moveTo>
                  <a:lnTo>
                    <a:pt x="1" y="1807"/>
                  </a:lnTo>
                  <a:lnTo>
                    <a:pt x="1379" y="1807"/>
                  </a:lnTo>
                  <a:lnTo>
                    <a:pt x="1379" y="0"/>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175552" y="1261094"/>
              <a:ext cx="22112" cy="28928"/>
            </a:xfrm>
            <a:custGeom>
              <a:rect b="b" l="l" r="r" t="t"/>
              <a:pathLst>
                <a:path extrusionOk="0" h="1808" w="1382">
                  <a:moveTo>
                    <a:pt x="1" y="1"/>
                  </a:moveTo>
                  <a:lnTo>
                    <a:pt x="1" y="1808"/>
                  </a:lnTo>
                  <a:lnTo>
                    <a:pt x="1381" y="1808"/>
                  </a:lnTo>
                  <a:lnTo>
                    <a:pt x="1381" y="1"/>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246816" y="1261094"/>
              <a:ext cx="22112" cy="28928"/>
            </a:xfrm>
            <a:custGeom>
              <a:rect b="b" l="l" r="r" t="t"/>
              <a:pathLst>
                <a:path extrusionOk="0" h="1808" w="1382">
                  <a:moveTo>
                    <a:pt x="0" y="1"/>
                  </a:moveTo>
                  <a:lnTo>
                    <a:pt x="0" y="1808"/>
                  </a:lnTo>
                  <a:lnTo>
                    <a:pt x="1381" y="1808"/>
                  </a:lnTo>
                  <a:lnTo>
                    <a:pt x="1381" y="1"/>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318080" y="1261094"/>
              <a:ext cx="22112" cy="28928"/>
            </a:xfrm>
            <a:custGeom>
              <a:rect b="b" l="l" r="r" t="t"/>
              <a:pathLst>
                <a:path extrusionOk="0" h="1808" w="1382">
                  <a:moveTo>
                    <a:pt x="0" y="1"/>
                  </a:moveTo>
                  <a:lnTo>
                    <a:pt x="0" y="1808"/>
                  </a:lnTo>
                  <a:lnTo>
                    <a:pt x="1381" y="1808"/>
                  </a:lnTo>
                  <a:lnTo>
                    <a:pt x="1381" y="1"/>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389344" y="1261094"/>
              <a:ext cx="22112" cy="28928"/>
            </a:xfrm>
            <a:custGeom>
              <a:rect b="b" l="l" r="r" t="t"/>
              <a:pathLst>
                <a:path extrusionOk="0" h="1808" w="1382">
                  <a:moveTo>
                    <a:pt x="0" y="1"/>
                  </a:moveTo>
                  <a:lnTo>
                    <a:pt x="0" y="1808"/>
                  </a:lnTo>
                  <a:lnTo>
                    <a:pt x="1381" y="1808"/>
                  </a:lnTo>
                  <a:lnTo>
                    <a:pt x="1381" y="1"/>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460608" y="1261094"/>
              <a:ext cx="22096" cy="28928"/>
            </a:xfrm>
            <a:custGeom>
              <a:rect b="b" l="l" r="r" t="t"/>
              <a:pathLst>
                <a:path extrusionOk="0" h="1808" w="1381">
                  <a:moveTo>
                    <a:pt x="0" y="1"/>
                  </a:moveTo>
                  <a:lnTo>
                    <a:pt x="0" y="1808"/>
                  </a:lnTo>
                  <a:lnTo>
                    <a:pt x="1381" y="1808"/>
                  </a:lnTo>
                  <a:lnTo>
                    <a:pt x="1381" y="1"/>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531856" y="1261094"/>
              <a:ext cx="22112" cy="28928"/>
            </a:xfrm>
            <a:custGeom>
              <a:rect b="b" l="l" r="r" t="t"/>
              <a:pathLst>
                <a:path extrusionOk="0" h="1808" w="1382">
                  <a:moveTo>
                    <a:pt x="1" y="1"/>
                  </a:moveTo>
                  <a:lnTo>
                    <a:pt x="1" y="1808"/>
                  </a:lnTo>
                  <a:lnTo>
                    <a:pt x="1382" y="1808"/>
                  </a:lnTo>
                  <a:lnTo>
                    <a:pt x="1382" y="1"/>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a:off x="603120" y="1261094"/>
              <a:ext cx="22112" cy="28928"/>
            </a:xfrm>
            <a:custGeom>
              <a:rect b="b" l="l" r="r" t="t"/>
              <a:pathLst>
                <a:path extrusionOk="0" h="1808" w="1382">
                  <a:moveTo>
                    <a:pt x="1" y="1"/>
                  </a:moveTo>
                  <a:lnTo>
                    <a:pt x="1" y="1808"/>
                  </a:lnTo>
                  <a:lnTo>
                    <a:pt x="1382" y="1808"/>
                  </a:lnTo>
                  <a:lnTo>
                    <a:pt x="1382" y="1"/>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a:off x="674416" y="1261094"/>
              <a:ext cx="22080" cy="28928"/>
            </a:xfrm>
            <a:custGeom>
              <a:rect b="b" l="l" r="r" t="t"/>
              <a:pathLst>
                <a:path extrusionOk="0" h="1808" w="1380">
                  <a:moveTo>
                    <a:pt x="1" y="1"/>
                  </a:moveTo>
                  <a:lnTo>
                    <a:pt x="1" y="1808"/>
                  </a:lnTo>
                  <a:lnTo>
                    <a:pt x="1379" y="1808"/>
                  </a:lnTo>
                  <a:lnTo>
                    <a:pt x="1379" y="1"/>
                  </a:lnTo>
                  <a:close/>
                </a:path>
              </a:pathLst>
            </a:custGeom>
            <a:solidFill>
              <a:srgbClr val="1500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8" name="Google Shape;358;p2"/>
          <p:cNvSpPr/>
          <p:nvPr/>
        </p:nvSpPr>
        <p:spPr>
          <a:xfrm rot="1771310">
            <a:off x="8198575" y="2294701"/>
            <a:ext cx="349937" cy="349812"/>
          </a:xfrm>
          <a:custGeom>
            <a:rect b="b" l="l" r="r" t="t"/>
            <a:pathLst>
              <a:path extrusionOk="0" h="36610" w="36610">
                <a:moveTo>
                  <a:pt x="36609" y="21428"/>
                </a:moveTo>
                <a:lnTo>
                  <a:pt x="36609" y="15183"/>
                </a:lnTo>
                <a:lnTo>
                  <a:pt x="32092" y="15183"/>
                </a:lnTo>
                <a:cubicBezTo>
                  <a:pt x="31732" y="13592"/>
                  <a:pt x="31102" y="12105"/>
                  <a:pt x="30257" y="10768"/>
                </a:cubicBezTo>
                <a:lnTo>
                  <a:pt x="33456" y="7569"/>
                </a:lnTo>
                <a:lnTo>
                  <a:pt x="29041" y="3154"/>
                </a:lnTo>
                <a:lnTo>
                  <a:pt x="25842" y="6353"/>
                </a:lnTo>
                <a:cubicBezTo>
                  <a:pt x="24505" y="5508"/>
                  <a:pt x="23019" y="4878"/>
                  <a:pt x="21427" y="4519"/>
                </a:cubicBezTo>
                <a:lnTo>
                  <a:pt x="21427" y="1"/>
                </a:lnTo>
                <a:lnTo>
                  <a:pt x="15183" y="1"/>
                </a:lnTo>
                <a:lnTo>
                  <a:pt x="15183" y="4519"/>
                </a:lnTo>
                <a:cubicBezTo>
                  <a:pt x="13591" y="4878"/>
                  <a:pt x="12105" y="5508"/>
                  <a:pt x="10768" y="6353"/>
                </a:cubicBezTo>
                <a:lnTo>
                  <a:pt x="7569" y="3154"/>
                </a:lnTo>
                <a:lnTo>
                  <a:pt x="3154" y="7569"/>
                </a:lnTo>
                <a:lnTo>
                  <a:pt x="6353" y="10768"/>
                </a:lnTo>
                <a:cubicBezTo>
                  <a:pt x="5508" y="12105"/>
                  <a:pt x="4878" y="13592"/>
                  <a:pt x="4519" y="15183"/>
                </a:cubicBezTo>
                <a:lnTo>
                  <a:pt x="1" y="15183"/>
                </a:lnTo>
                <a:lnTo>
                  <a:pt x="1" y="21428"/>
                </a:lnTo>
                <a:lnTo>
                  <a:pt x="4519" y="21428"/>
                </a:lnTo>
                <a:cubicBezTo>
                  <a:pt x="4878" y="23019"/>
                  <a:pt x="5508" y="24505"/>
                  <a:pt x="6353" y="25843"/>
                </a:cubicBezTo>
                <a:lnTo>
                  <a:pt x="3154" y="29042"/>
                </a:lnTo>
                <a:lnTo>
                  <a:pt x="7569" y="33457"/>
                </a:lnTo>
                <a:lnTo>
                  <a:pt x="10768" y="30258"/>
                </a:lnTo>
                <a:cubicBezTo>
                  <a:pt x="12105" y="31103"/>
                  <a:pt x="13591" y="31732"/>
                  <a:pt x="15183" y="32092"/>
                </a:cubicBezTo>
                <a:lnTo>
                  <a:pt x="15183" y="36610"/>
                </a:lnTo>
                <a:lnTo>
                  <a:pt x="21427" y="36610"/>
                </a:lnTo>
                <a:lnTo>
                  <a:pt x="21427" y="32092"/>
                </a:lnTo>
                <a:cubicBezTo>
                  <a:pt x="23019" y="31732"/>
                  <a:pt x="24505" y="31103"/>
                  <a:pt x="25842" y="30258"/>
                </a:cubicBezTo>
                <a:lnTo>
                  <a:pt x="29041" y="33457"/>
                </a:lnTo>
                <a:lnTo>
                  <a:pt x="33456" y="29042"/>
                </a:lnTo>
                <a:lnTo>
                  <a:pt x="30257" y="25843"/>
                </a:lnTo>
                <a:cubicBezTo>
                  <a:pt x="31102" y="24505"/>
                  <a:pt x="31732" y="23019"/>
                  <a:pt x="32092" y="21428"/>
                </a:cubicBezTo>
                <a:close/>
                <a:moveTo>
                  <a:pt x="19650" y="25059"/>
                </a:moveTo>
                <a:cubicBezTo>
                  <a:pt x="14803" y="25978"/>
                  <a:pt x="10633" y="21808"/>
                  <a:pt x="11551" y="16960"/>
                </a:cubicBezTo>
                <a:cubicBezTo>
                  <a:pt x="12064" y="14251"/>
                  <a:pt x="14249" y="12066"/>
                  <a:pt x="16958" y="11551"/>
                </a:cubicBezTo>
                <a:cubicBezTo>
                  <a:pt x="21805" y="10631"/>
                  <a:pt x="25980" y="14805"/>
                  <a:pt x="25059" y="19653"/>
                </a:cubicBezTo>
                <a:cubicBezTo>
                  <a:pt x="24546" y="22362"/>
                  <a:pt x="22359" y="24546"/>
                  <a:pt x="19650" y="25059"/>
                </a:cubicBezTo>
                <a:close/>
              </a:path>
            </a:pathLst>
          </a:custGeom>
          <a:solidFill>
            <a:srgbClr val="FFFFFF">
              <a:alpha val="4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9" name="Google Shape;359;p2"/>
          <p:cNvPicPr preferRelativeResize="0"/>
          <p:nvPr/>
        </p:nvPicPr>
        <p:blipFill rotWithShape="1">
          <a:blip r:embed="rId4">
            <a:alphaModFix/>
          </a:blip>
          <a:srcRect b="0" l="0" r="0" t="0"/>
          <a:stretch/>
        </p:blipFill>
        <p:spPr>
          <a:xfrm>
            <a:off x="8135105" y="4230055"/>
            <a:ext cx="726651" cy="661030"/>
          </a:xfrm>
          <a:prstGeom prst="rect">
            <a:avLst/>
          </a:prstGeom>
          <a:noFill/>
          <a:ln>
            <a:noFill/>
          </a:ln>
        </p:spPr>
      </p:pic>
      <p:sp>
        <p:nvSpPr>
          <p:cNvPr id="360" name="Google Shape;360;p2"/>
          <p:cNvSpPr txBox="1"/>
          <p:nvPr/>
        </p:nvSpPr>
        <p:spPr>
          <a:xfrm>
            <a:off x="1311280" y="1929505"/>
            <a:ext cx="3268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600">
                <a:latin typeface="Times New Roman"/>
                <a:ea typeface="Times New Roman"/>
                <a:cs typeface="Times New Roman"/>
                <a:sym typeface="Times New Roman"/>
              </a:rPr>
              <a:t>Overview </a:t>
            </a:r>
            <a:r>
              <a:rPr b="0" i="0" lang="en-US" sz="1600" u="none" cap="none" strike="noStrike">
                <a:solidFill>
                  <a:srgbClr val="000000"/>
                </a:solidFill>
                <a:latin typeface="Times New Roman"/>
                <a:ea typeface="Times New Roman"/>
                <a:cs typeface="Times New Roman"/>
                <a:sym typeface="Times New Roman"/>
              </a:rPr>
              <a:t>and Introduction</a:t>
            </a:r>
            <a:endParaRPr b="0" i="0" sz="1600" u="none" cap="none" strike="noStrike">
              <a:solidFill>
                <a:srgbClr val="000000"/>
              </a:solidFill>
              <a:latin typeface="Times New Roman"/>
              <a:ea typeface="Times New Roman"/>
              <a:cs typeface="Times New Roman"/>
              <a:sym typeface="Times New Roman"/>
            </a:endParaRPr>
          </a:p>
        </p:txBody>
      </p:sp>
      <p:sp>
        <p:nvSpPr>
          <p:cNvPr id="361" name="Google Shape;361;p2"/>
          <p:cNvSpPr/>
          <p:nvPr/>
        </p:nvSpPr>
        <p:spPr>
          <a:xfrm>
            <a:off x="650875" y="3369945"/>
            <a:ext cx="554990" cy="492125"/>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2" name="Google Shape;362;p2"/>
          <p:cNvGrpSpPr/>
          <p:nvPr/>
        </p:nvGrpSpPr>
        <p:grpSpPr>
          <a:xfrm flipH="1" rot="10800000">
            <a:off x="782955" y="3416300"/>
            <a:ext cx="240030" cy="258445"/>
            <a:chOff x="7146300" y="3247475"/>
            <a:chExt cx="349050" cy="349075"/>
          </a:xfrm>
        </p:grpSpPr>
        <p:sp>
          <p:nvSpPr>
            <p:cNvPr id="363" name="Google Shape;363;p2"/>
            <p:cNvSpPr/>
            <p:nvPr/>
          </p:nvSpPr>
          <p:spPr>
            <a:xfrm>
              <a:off x="7308500" y="3417450"/>
              <a:ext cx="24650" cy="24675"/>
            </a:xfrm>
            <a:custGeom>
              <a:rect b="b" l="l" r="r" t="t"/>
              <a:pathLst>
                <a:path extrusionOk="0" h="987" w="986">
                  <a:moveTo>
                    <a:pt x="493" y="1"/>
                  </a:moveTo>
                  <a:cubicBezTo>
                    <a:pt x="222" y="1"/>
                    <a:pt x="0" y="221"/>
                    <a:pt x="0" y="494"/>
                  </a:cubicBezTo>
                  <a:cubicBezTo>
                    <a:pt x="0" y="765"/>
                    <a:pt x="222" y="986"/>
                    <a:pt x="493" y="986"/>
                  </a:cubicBezTo>
                  <a:cubicBezTo>
                    <a:pt x="766" y="986"/>
                    <a:pt x="986" y="765"/>
                    <a:pt x="986" y="494"/>
                  </a:cubicBezTo>
                  <a:cubicBezTo>
                    <a:pt x="986" y="222"/>
                    <a:pt x="766"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
            <p:cNvSpPr/>
            <p:nvPr/>
          </p:nvSpPr>
          <p:spPr>
            <a:xfrm>
              <a:off x="7259150" y="3363400"/>
              <a:ext cx="123400" cy="132750"/>
            </a:xfrm>
            <a:custGeom>
              <a:rect b="b" l="l" r="r" t="t"/>
              <a:pathLst>
                <a:path extrusionOk="0" h="5310" w="4936">
                  <a:moveTo>
                    <a:pt x="2467" y="1346"/>
                  </a:moveTo>
                  <a:cubicBezTo>
                    <a:pt x="3190" y="1346"/>
                    <a:pt x="3778" y="1933"/>
                    <a:pt x="3778" y="2656"/>
                  </a:cubicBezTo>
                  <a:cubicBezTo>
                    <a:pt x="3778" y="3378"/>
                    <a:pt x="3190" y="3965"/>
                    <a:pt x="2467" y="3965"/>
                  </a:cubicBezTo>
                  <a:cubicBezTo>
                    <a:pt x="1745" y="3965"/>
                    <a:pt x="1158" y="3378"/>
                    <a:pt x="1158" y="2656"/>
                  </a:cubicBezTo>
                  <a:cubicBezTo>
                    <a:pt x="1158" y="1933"/>
                    <a:pt x="1745" y="1346"/>
                    <a:pt x="2467" y="1346"/>
                  </a:cubicBezTo>
                  <a:close/>
                  <a:moveTo>
                    <a:pt x="2130" y="0"/>
                  </a:moveTo>
                  <a:lnTo>
                    <a:pt x="2004" y="533"/>
                  </a:lnTo>
                  <a:lnTo>
                    <a:pt x="1788" y="605"/>
                  </a:lnTo>
                  <a:cubicBezTo>
                    <a:pt x="1508" y="698"/>
                    <a:pt x="1254" y="845"/>
                    <a:pt x="1032" y="1042"/>
                  </a:cubicBezTo>
                  <a:lnTo>
                    <a:pt x="862" y="1194"/>
                  </a:lnTo>
                  <a:lnTo>
                    <a:pt x="338" y="1037"/>
                  </a:lnTo>
                  <a:lnTo>
                    <a:pt x="0" y="1621"/>
                  </a:lnTo>
                  <a:lnTo>
                    <a:pt x="399" y="1994"/>
                  </a:lnTo>
                  <a:lnTo>
                    <a:pt x="352" y="2219"/>
                  </a:lnTo>
                  <a:cubicBezTo>
                    <a:pt x="323" y="2361"/>
                    <a:pt x="308" y="2508"/>
                    <a:pt x="308" y="2656"/>
                  </a:cubicBezTo>
                  <a:cubicBezTo>
                    <a:pt x="308" y="2803"/>
                    <a:pt x="323" y="2950"/>
                    <a:pt x="352" y="3092"/>
                  </a:cubicBezTo>
                  <a:lnTo>
                    <a:pt x="399" y="3315"/>
                  </a:lnTo>
                  <a:lnTo>
                    <a:pt x="0" y="3691"/>
                  </a:lnTo>
                  <a:lnTo>
                    <a:pt x="338" y="4274"/>
                  </a:lnTo>
                  <a:lnTo>
                    <a:pt x="862" y="4117"/>
                  </a:lnTo>
                  <a:lnTo>
                    <a:pt x="1032" y="4269"/>
                  </a:lnTo>
                  <a:cubicBezTo>
                    <a:pt x="1254" y="4466"/>
                    <a:pt x="1508" y="4613"/>
                    <a:pt x="1788" y="4706"/>
                  </a:cubicBezTo>
                  <a:lnTo>
                    <a:pt x="2004" y="4777"/>
                  </a:lnTo>
                  <a:lnTo>
                    <a:pt x="2130" y="5309"/>
                  </a:lnTo>
                  <a:lnTo>
                    <a:pt x="2804" y="5309"/>
                  </a:lnTo>
                  <a:lnTo>
                    <a:pt x="2930" y="4777"/>
                  </a:lnTo>
                  <a:lnTo>
                    <a:pt x="3147" y="4706"/>
                  </a:lnTo>
                  <a:cubicBezTo>
                    <a:pt x="3428" y="4613"/>
                    <a:pt x="3681" y="4466"/>
                    <a:pt x="3902" y="4269"/>
                  </a:cubicBezTo>
                  <a:lnTo>
                    <a:pt x="4074" y="4117"/>
                  </a:lnTo>
                  <a:lnTo>
                    <a:pt x="4598" y="4274"/>
                  </a:lnTo>
                  <a:lnTo>
                    <a:pt x="4936" y="3691"/>
                  </a:lnTo>
                  <a:lnTo>
                    <a:pt x="4537" y="3315"/>
                  </a:lnTo>
                  <a:lnTo>
                    <a:pt x="4584" y="3092"/>
                  </a:lnTo>
                  <a:cubicBezTo>
                    <a:pt x="4612" y="2950"/>
                    <a:pt x="4627" y="2803"/>
                    <a:pt x="4627" y="2656"/>
                  </a:cubicBezTo>
                  <a:cubicBezTo>
                    <a:pt x="4627" y="2508"/>
                    <a:pt x="4613" y="2361"/>
                    <a:pt x="4584" y="2219"/>
                  </a:cubicBezTo>
                  <a:lnTo>
                    <a:pt x="4537" y="1994"/>
                  </a:lnTo>
                  <a:lnTo>
                    <a:pt x="4936" y="1621"/>
                  </a:lnTo>
                  <a:lnTo>
                    <a:pt x="4598" y="1035"/>
                  </a:lnTo>
                  <a:lnTo>
                    <a:pt x="4598" y="1037"/>
                  </a:lnTo>
                  <a:lnTo>
                    <a:pt x="4073" y="1194"/>
                  </a:lnTo>
                  <a:lnTo>
                    <a:pt x="3902" y="1042"/>
                  </a:lnTo>
                  <a:cubicBezTo>
                    <a:pt x="3681" y="845"/>
                    <a:pt x="3426" y="698"/>
                    <a:pt x="3147" y="605"/>
                  </a:cubicBezTo>
                  <a:lnTo>
                    <a:pt x="2930" y="533"/>
                  </a:lnTo>
                  <a:lnTo>
                    <a:pt x="28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7331075" y="3247475"/>
              <a:ext cx="164275" cy="349075"/>
            </a:xfrm>
            <a:custGeom>
              <a:rect b="b" l="l" r="r" t="t"/>
              <a:pathLst>
                <a:path extrusionOk="0" h="13963" w="6571">
                  <a:moveTo>
                    <a:pt x="5290" y="1"/>
                  </a:moveTo>
                  <a:cubicBezTo>
                    <a:pt x="4582" y="1"/>
                    <a:pt x="4008" y="576"/>
                    <a:pt x="4008" y="1284"/>
                  </a:cubicBezTo>
                  <a:cubicBezTo>
                    <a:pt x="4008" y="1846"/>
                    <a:pt x="4374" y="2326"/>
                    <a:pt x="4879" y="2498"/>
                  </a:cubicBezTo>
                  <a:lnTo>
                    <a:pt x="4879" y="3361"/>
                  </a:lnTo>
                  <a:lnTo>
                    <a:pt x="4221" y="3361"/>
                  </a:lnTo>
                  <a:lnTo>
                    <a:pt x="0" y="1145"/>
                  </a:lnTo>
                  <a:lnTo>
                    <a:pt x="0" y="3819"/>
                  </a:lnTo>
                  <a:lnTo>
                    <a:pt x="576" y="3819"/>
                  </a:lnTo>
                  <a:lnTo>
                    <a:pt x="748" y="4548"/>
                  </a:lnTo>
                  <a:cubicBezTo>
                    <a:pt x="976" y="4644"/>
                    <a:pt x="1191" y="4768"/>
                    <a:pt x="1389" y="4918"/>
                  </a:cubicBezTo>
                  <a:lnTo>
                    <a:pt x="2107" y="4703"/>
                  </a:lnTo>
                  <a:lnTo>
                    <a:pt x="3090" y="6408"/>
                  </a:lnTo>
                  <a:lnTo>
                    <a:pt x="2545" y="6922"/>
                  </a:lnTo>
                  <a:cubicBezTo>
                    <a:pt x="2561" y="7045"/>
                    <a:pt x="2568" y="7169"/>
                    <a:pt x="2568" y="7293"/>
                  </a:cubicBezTo>
                  <a:cubicBezTo>
                    <a:pt x="2568" y="7417"/>
                    <a:pt x="2560" y="7541"/>
                    <a:pt x="2545" y="7663"/>
                  </a:cubicBezTo>
                  <a:lnTo>
                    <a:pt x="3090" y="8175"/>
                  </a:lnTo>
                  <a:lnTo>
                    <a:pt x="2107" y="9882"/>
                  </a:lnTo>
                  <a:lnTo>
                    <a:pt x="1389" y="9665"/>
                  </a:lnTo>
                  <a:cubicBezTo>
                    <a:pt x="1191" y="9817"/>
                    <a:pt x="976" y="9941"/>
                    <a:pt x="748" y="10037"/>
                  </a:cubicBezTo>
                  <a:lnTo>
                    <a:pt x="576" y="10765"/>
                  </a:lnTo>
                  <a:lnTo>
                    <a:pt x="0" y="10765"/>
                  </a:lnTo>
                  <a:lnTo>
                    <a:pt x="0" y="13432"/>
                  </a:lnTo>
                  <a:cubicBezTo>
                    <a:pt x="1222" y="13071"/>
                    <a:pt x="2317" y="12334"/>
                    <a:pt x="3109" y="11332"/>
                  </a:cubicBezTo>
                  <a:cubicBezTo>
                    <a:pt x="3292" y="11100"/>
                    <a:pt x="3456" y="10857"/>
                    <a:pt x="3603" y="10604"/>
                  </a:cubicBezTo>
                  <a:lnTo>
                    <a:pt x="4881" y="10604"/>
                  </a:lnTo>
                  <a:lnTo>
                    <a:pt x="4881" y="11467"/>
                  </a:lnTo>
                  <a:cubicBezTo>
                    <a:pt x="4374" y="11638"/>
                    <a:pt x="4008" y="12117"/>
                    <a:pt x="4008" y="12681"/>
                  </a:cubicBezTo>
                  <a:cubicBezTo>
                    <a:pt x="4008" y="13389"/>
                    <a:pt x="4582" y="13962"/>
                    <a:pt x="5290" y="13962"/>
                  </a:cubicBezTo>
                  <a:cubicBezTo>
                    <a:pt x="5996" y="13962"/>
                    <a:pt x="6571" y="13389"/>
                    <a:pt x="6571" y="12681"/>
                  </a:cubicBezTo>
                  <a:cubicBezTo>
                    <a:pt x="6571" y="12117"/>
                    <a:pt x="6206" y="11638"/>
                    <a:pt x="5698" y="11467"/>
                  </a:cubicBezTo>
                  <a:lnTo>
                    <a:pt x="5698" y="9786"/>
                  </a:lnTo>
                  <a:lnTo>
                    <a:pt x="4000" y="9786"/>
                  </a:lnTo>
                  <a:cubicBezTo>
                    <a:pt x="4289" y="9062"/>
                    <a:pt x="4441" y="8281"/>
                    <a:pt x="4441" y="7496"/>
                  </a:cubicBezTo>
                  <a:lnTo>
                    <a:pt x="4441" y="7392"/>
                  </a:lnTo>
                  <a:lnTo>
                    <a:pt x="6163" y="7392"/>
                  </a:lnTo>
                  <a:lnTo>
                    <a:pt x="6163" y="6573"/>
                  </a:lnTo>
                  <a:lnTo>
                    <a:pt x="4441" y="6573"/>
                  </a:lnTo>
                  <a:lnTo>
                    <a:pt x="4441" y="4179"/>
                  </a:lnTo>
                  <a:lnTo>
                    <a:pt x="5698" y="4179"/>
                  </a:lnTo>
                  <a:lnTo>
                    <a:pt x="5698" y="2498"/>
                  </a:lnTo>
                  <a:cubicBezTo>
                    <a:pt x="6206" y="2326"/>
                    <a:pt x="6571" y="1846"/>
                    <a:pt x="6571" y="1284"/>
                  </a:cubicBezTo>
                  <a:cubicBezTo>
                    <a:pt x="6571" y="576"/>
                    <a:pt x="5996" y="1"/>
                    <a:pt x="52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
            <p:cNvSpPr/>
            <p:nvPr/>
          </p:nvSpPr>
          <p:spPr>
            <a:xfrm>
              <a:off x="7146300" y="3247525"/>
              <a:ext cx="164325" cy="349025"/>
            </a:xfrm>
            <a:custGeom>
              <a:rect b="b" l="l" r="r" t="t"/>
              <a:pathLst>
                <a:path extrusionOk="0" h="13961" w="6573">
                  <a:moveTo>
                    <a:pt x="1283" y="1"/>
                  </a:moveTo>
                  <a:cubicBezTo>
                    <a:pt x="576" y="1"/>
                    <a:pt x="0" y="574"/>
                    <a:pt x="0" y="1282"/>
                  </a:cubicBezTo>
                  <a:cubicBezTo>
                    <a:pt x="0" y="1846"/>
                    <a:pt x="367" y="2325"/>
                    <a:pt x="873" y="2496"/>
                  </a:cubicBezTo>
                  <a:lnTo>
                    <a:pt x="873" y="4177"/>
                  </a:lnTo>
                  <a:lnTo>
                    <a:pt x="2130" y="4177"/>
                  </a:lnTo>
                  <a:lnTo>
                    <a:pt x="2130" y="6571"/>
                  </a:lnTo>
                  <a:lnTo>
                    <a:pt x="410" y="6571"/>
                  </a:lnTo>
                  <a:lnTo>
                    <a:pt x="410" y="7390"/>
                  </a:lnTo>
                  <a:lnTo>
                    <a:pt x="2130" y="7390"/>
                  </a:lnTo>
                  <a:lnTo>
                    <a:pt x="2130" y="7494"/>
                  </a:lnTo>
                  <a:cubicBezTo>
                    <a:pt x="2130" y="8279"/>
                    <a:pt x="2282" y="9060"/>
                    <a:pt x="2571" y="9784"/>
                  </a:cubicBezTo>
                  <a:lnTo>
                    <a:pt x="873" y="9784"/>
                  </a:lnTo>
                  <a:lnTo>
                    <a:pt x="873" y="11465"/>
                  </a:lnTo>
                  <a:cubicBezTo>
                    <a:pt x="367" y="11636"/>
                    <a:pt x="2" y="12115"/>
                    <a:pt x="2" y="12679"/>
                  </a:cubicBezTo>
                  <a:cubicBezTo>
                    <a:pt x="2" y="13387"/>
                    <a:pt x="576" y="13960"/>
                    <a:pt x="1283" y="13960"/>
                  </a:cubicBezTo>
                  <a:cubicBezTo>
                    <a:pt x="1989" y="13960"/>
                    <a:pt x="2565" y="13387"/>
                    <a:pt x="2565" y="12679"/>
                  </a:cubicBezTo>
                  <a:cubicBezTo>
                    <a:pt x="2565" y="12115"/>
                    <a:pt x="2198" y="11636"/>
                    <a:pt x="1692" y="11465"/>
                  </a:cubicBezTo>
                  <a:lnTo>
                    <a:pt x="1692" y="10602"/>
                  </a:lnTo>
                  <a:lnTo>
                    <a:pt x="2968" y="10602"/>
                  </a:lnTo>
                  <a:cubicBezTo>
                    <a:pt x="3115" y="10855"/>
                    <a:pt x="3281" y="11098"/>
                    <a:pt x="3463" y="11330"/>
                  </a:cubicBezTo>
                  <a:cubicBezTo>
                    <a:pt x="4255" y="12332"/>
                    <a:pt x="5351" y="13069"/>
                    <a:pt x="6573" y="13430"/>
                  </a:cubicBezTo>
                  <a:lnTo>
                    <a:pt x="6573" y="10763"/>
                  </a:lnTo>
                  <a:lnTo>
                    <a:pt x="5997" y="10763"/>
                  </a:lnTo>
                  <a:lnTo>
                    <a:pt x="5825" y="10035"/>
                  </a:lnTo>
                  <a:cubicBezTo>
                    <a:pt x="5596" y="9939"/>
                    <a:pt x="5381" y="9815"/>
                    <a:pt x="5184" y="9663"/>
                  </a:cubicBezTo>
                  <a:lnTo>
                    <a:pt x="4466" y="9880"/>
                  </a:lnTo>
                  <a:lnTo>
                    <a:pt x="3481" y="8173"/>
                  </a:lnTo>
                  <a:lnTo>
                    <a:pt x="4026" y="7661"/>
                  </a:lnTo>
                  <a:cubicBezTo>
                    <a:pt x="4012" y="7539"/>
                    <a:pt x="4003" y="7415"/>
                    <a:pt x="4003" y="7291"/>
                  </a:cubicBezTo>
                  <a:cubicBezTo>
                    <a:pt x="4003" y="7167"/>
                    <a:pt x="4012" y="7043"/>
                    <a:pt x="4026" y="6920"/>
                  </a:cubicBezTo>
                  <a:lnTo>
                    <a:pt x="3481" y="6406"/>
                  </a:lnTo>
                  <a:lnTo>
                    <a:pt x="4466" y="4701"/>
                  </a:lnTo>
                  <a:lnTo>
                    <a:pt x="5184" y="4916"/>
                  </a:lnTo>
                  <a:cubicBezTo>
                    <a:pt x="5381" y="4766"/>
                    <a:pt x="5596" y="4642"/>
                    <a:pt x="5825" y="4546"/>
                  </a:cubicBezTo>
                  <a:lnTo>
                    <a:pt x="5997" y="3817"/>
                  </a:lnTo>
                  <a:lnTo>
                    <a:pt x="6573" y="3817"/>
                  </a:lnTo>
                  <a:lnTo>
                    <a:pt x="6573" y="1143"/>
                  </a:lnTo>
                  <a:lnTo>
                    <a:pt x="2350" y="3359"/>
                  </a:lnTo>
                  <a:lnTo>
                    <a:pt x="1692" y="3359"/>
                  </a:lnTo>
                  <a:lnTo>
                    <a:pt x="1692" y="2496"/>
                  </a:lnTo>
                  <a:cubicBezTo>
                    <a:pt x="2198" y="2325"/>
                    <a:pt x="2565" y="1846"/>
                    <a:pt x="2565" y="1282"/>
                  </a:cubicBezTo>
                  <a:cubicBezTo>
                    <a:pt x="2565" y="574"/>
                    <a:pt x="1989" y="1"/>
                    <a:pt x="12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 name="Google Shape;367;p2"/>
          <p:cNvSpPr/>
          <p:nvPr/>
        </p:nvSpPr>
        <p:spPr>
          <a:xfrm>
            <a:off x="4607700" y="1522710"/>
            <a:ext cx="535800" cy="39570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
          <p:cNvSpPr/>
          <p:nvPr/>
        </p:nvSpPr>
        <p:spPr>
          <a:xfrm>
            <a:off x="4593605" y="1990078"/>
            <a:ext cx="564000" cy="40020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2"/>
          <p:cNvGrpSpPr/>
          <p:nvPr/>
        </p:nvGrpSpPr>
        <p:grpSpPr>
          <a:xfrm>
            <a:off x="4768286" y="2035176"/>
            <a:ext cx="214650" cy="309880"/>
            <a:chOff x="2672850" y="3784775"/>
            <a:chExt cx="214650" cy="309880"/>
          </a:xfrm>
        </p:grpSpPr>
        <p:sp>
          <p:nvSpPr>
            <p:cNvPr id="370" name="Google Shape;370;p2"/>
            <p:cNvSpPr/>
            <p:nvPr/>
          </p:nvSpPr>
          <p:spPr>
            <a:xfrm>
              <a:off x="2734800" y="3847550"/>
              <a:ext cx="53950" cy="67750"/>
            </a:xfrm>
            <a:custGeom>
              <a:rect b="b" l="l" r="r" t="t"/>
              <a:pathLst>
                <a:path extrusionOk="0" h="2710" w="2158">
                  <a:moveTo>
                    <a:pt x="0" y="1"/>
                  </a:moveTo>
                  <a:lnTo>
                    <a:pt x="0" y="2709"/>
                  </a:lnTo>
                  <a:lnTo>
                    <a:pt x="817" y="2709"/>
                  </a:lnTo>
                  <a:lnTo>
                    <a:pt x="817" y="1175"/>
                  </a:lnTo>
                  <a:lnTo>
                    <a:pt x="1549" y="1991"/>
                  </a:lnTo>
                  <a:lnTo>
                    <a:pt x="2158" y="1446"/>
                  </a:lnTo>
                  <a:lnTo>
                    <a:pt x="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
            <p:cNvSpPr/>
            <p:nvPr/>
          </p:nvSpPr>
          <p:spPr>
            <a:xfrm>
              <a:off x="2825200" y="3784775"/>
              <a:ext cx="62300" cy="41775"/>
            </a:xfrm>
            <a:custGeom>
              <a:rect b="b" l="l" r="r" t="t"/>
              <a:pathLst>
                <a:path extrusionOk="0" h="1671" w="2492">
                  <a:moveTo>
                    <a:pt x="0" y="0"/>
                  </a:moveTo>
                  <a:lnTo>
                    <a:pt x="0" y="1670"/>
                  </a:lnTo>
                  <a:lnTo>
                    <a:pt x="2492" y="1670"/>
                  </a:lnTo>
                  <a:lnTo>
                    <a:pt x="24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
            <p:cNvSpPr/>
            <p:nvPr/>
          </p:nvSpPr>
          <p:spPr>
            <a:xfrm>
              <a:off x="2672850" y="3853990"/>
              <a:ext cx="210185" cy="187325"/>
            </a:xfrm>
            <a:custGeom>
              <a:rect b="b" l="l" r="r" t="t"/>
              <a:pathLst>
                <a:path extrusionOk="0" h="7762" w="13963">
                  <a:moveTo>
                    <a:pt x="8253" y="1"/>
                  </a:moveTo>
                  <a:lnTo>
                    <a:pt x="8253" y="1671"/>
                  </a:lnTo>
                  <a:lnTo>
                    <a:pt x="9082" y="1671"/>
                  </a:lnTo>
                  <a:lnTo>
                    <a:pt x="9082" y="2732"/>
                  </a:lnTo>
                  <a:lnTo>
                    <a:pt x="5454" y="2732"/>
                  </a:lnTo>
                  <a:lnTo>
                    <a:pt x="5454" y="2788"/>
                  </a:lnTo>
                  <a:cubicBezTo>
                    <a:pt x="5454" y="3789"/>
                    <a:pt x="6267" y="4602"/>
                    <a:pt x="7268" y="4602"/>
                  </a:cubicBezTo>
                  <a:lnTo>
                    <a:pt x="7268" y="5419"/>
                  </a:lnTo>
                  <a:cubicBezTo>
                    <a:pt x="5818" y="5419"/>
                    <a:pt x="4637" y="4238"/>
                    <a:pt x="4637" y="2788"/>
                  </a:cubicBezTo>
                  <a:lnTo>
                    <a:pt x="4637" y="2732"/>
                  </a:lnTo>
                  <a:lnTo>
                    <a:pt x="1" y="2732"/>
                  </a:lnTo>
                  <a:lnTo>
                    <a:pt x="1" y="3942"/>
                  </a:lnTo>
                  <a:lnTo>
                    <a:pt x="6982" y="7762"/>
                  </a:lnTo>
                  <a:lnTo>
                    <a:pt x="13962" y="3942"/>
                  </a:lnTo>
                  <a:lnTo>
                    <a:pt x="13962" y="2732"/>
                  </a:lnTo>
                  <a:lnTo>
                    <a:pt x="9898" y="2732"/>
                  </a:lnTo>
                  <a:lnTo>
                    <a:pt x="9898" y="1671"/>
                  </a:lnTo>
                  <a:lnTo>
                    <a:pt x="10745" y="1671"/>
                  </a:lnTo>
                  <a:lnTo>
                    <a:pt x="107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
            <p:cNvSpPr/>
            <p:nvPr/>
          </p:nvSpPr>
          <p:spPr>
            <a:xfrm>
              <a:off x="2672850" y="4001945"/>
              <a:ext cx="210820" cy="92710"/>
            </a:xfrm>
            <a:custGeom>
              <a:rect b="b" l="l" r="r" t="t"/>
              <a:pathLst>
                <a:path extrusionOk="0" h="6599" w="13963">
                  <a:moveTo>
                    <a:pt x="1" y="1"/>
                  </a:moveTo>
                  <a:lnTo>
                    <a:pt x="1" y="6598"/>
                  </a:lnTo>
                  <a:lnTo>
                    <a:pt x="13962" y="6598"/>
                  </a:lnTo>
                  <a:lnTo>
                    <a:pt x="13962" y="1"/>
                  </a:lnTo>
                  <a:lnTo>
                    <a:pt x="6982" y="382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p2"/>
          <p:cNvSpPr/>
          <p:nvPr/>
        </p:nvSpPr>
        <p:spPr>
          <a:xfrm flipH="1" rot="10800000">
            <a:off x="626110" y="3976370"/>
            <a:ext cx="553720" cy="35052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5" name="Google Shape;375;p2"/>
          <p:cNvGrpSpPr/>
          <p:nvPr/>
        </p:nvGrpSpPr>
        <p:grpSpPr>
          <a:xfrm flipH="1" rot="10800000">
            <a:off x="782955" y="4034790"/>
            <a:ext cx="210820" cy="265430"/>
            <a:chOff x="4164875" y="3784775"/>
            <a:chExt cx="257250" cy="349025"/>
          </a:xfrm>
        </p:grpSpPr>
        <p:sp>
          <p:nvSpPr>
            <p:cNvPr id="376" name="Google Shape;376;p2"/>
            <p:cNvSpPr/>
            <p:nvPr/>
          </p:nvSpPr>
          <p:spPr>
            <a:xfrm>
              <a:off x="4164875" y="3784775"/>
              <a:ext cx="257250" cy="349025"/>
            </a:xfrm>
            <a:custGeom>
              <a:rect b="b" l="l" r="r" t="t"/>
              <a:pathLst>
                <a:path extrusionOk="0" h="13961" w="10290">
                  <a:moveTo>
                    <a:pt x="5214" y="1581"/>
                  </a:moveTo>
                  <a:lnTo>
                    <a:pt x="5214" y="2399"/>
                  </a:lnTo>
                  <a:lnTo>
                    <a:pt x="1765" y="2399"/>
                  </a:lnTo>
                  <a:lnTo>
                    <a:pt x="1765" y="1581"/>
                  </a:lnTo>
                  <a:close/>
                  <a:moveTo>
                    <a:pt x="5214" y="3327"/>
                  </a:moveTo>
                  <a:lnTo>
                    <a:pt x="5214" y="4145"/>
                  </a:lnTo>
                  <a:lnTo>
                    <a:pt x="1765" y="4145"/>
                  </a:lnTo>
                  <a:lnTo>
                    <a:pt x="1765" y="3327"/>
                  </a:lnTo>
                  <a:close/>
                  <a:moveTo>
                    <a:pt x="5146" y="5709"/>
                  </a:moveTo>
                  <a:cubicBezTo>
                    <a:pt x="6034" y="5709"/>
                    <a:pt x="6757" y="6432"/>
                    <a:pt x="6757" y="7322"/>
                  </a:cubicBezTo>
                  <a:lnTo>
                    <a:pt x="6757" y="7758"/>
                  </a:lnTo>
                  <a:lnTo>
                    <a:pt x="7458" y="7758"/>
                  </a:lnTo>
                  <a:lnTo>
                    <a:pt x="7458" y="12022"/>
                  </a:lnTo>
                  <a:lnTo>
                    <a:pt x="2833" y="12022"/>
                  </a:lnTo>
                  <a:lnTo>
                    <a:pt x="2833" y="7758"/>
                  </a:lnTo>
                  <a:lnTo>
                    <a:pt x="3534" y="7758"/>
                  </a:lnTo>
                  <a:lnTo>
                    <a:pt x="3534" y="7322"/>
                  </a:lnTo>
                  <a:cubicBezTo>
                    <a:pt x="3534" y="6432"/>
                    <a:pt x="4257" y="5709"/>
                    <a:pt x="5146" y="5709"/>
                  </a:cubicBezTo>
                  <a:close/>
                  <a:moveTo>
                    <a:pt x="1" y="0"/>
                  </a:moveTo>
                  <a:lnTo>
                    <a:pt x="1" y="13960"/>
                  </a:lnTo>
                  <a:lnTo>
                    <a:pt x="10290" y="13960"/>
                  </a:lnTo>
                  <a:lnTo>
                    <a:pt x="10290" y="3381"/>
                  </a:lnTo>
                  <a:lnTo>
                    <a:pt x="6909" y="3381"/>
                  </a:lnTo>
                  <a:lnTo>
                    <a:pt x="6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
            <p:cNvSpPr/>
            <p:nvPr/>
          </p:nvSpPr>
          <p:spPr>
            <a:xfrm>
              <a:off x="4273675" y="3947950"/>
              <a:ext cx="39675" cy="30800"/>
            </a:xfrm>
            <a:custGeom>
              <a:rect b="b" l="l" r="r" t="t"/>
              <a:pathLst>
                <a:path extrusionOk="0" h="1232" w="1587">
                  <a:moveTo>
                    <a:pt x="793" y="1"/>
                  </a:moveTo>
                  <a:cubicBezTo>
                    <a:pt x="356" y="1"/>
                    <a:pt x="1" y="356"/>
                    <a:pt x="1" y="795"/>
                  </a:cubicBezTo>
                  <a:lnTo>
                    <a:pt x="1" y="1231"/>
                  </a:lnTo>
                  <a:lnTo>
                    <a:pt x="1586" y="1231"/>
                  </a:lnTo>
                  <a:lnTo>
                    <a:pt x="1586" y="795"/>
                  </a:lnTo>
                  <a:cubicBezTo>
                    <a:pt x="1586" y="356"/>
                    <a:pt x="1231" y="1"/>
                    <a:pt x="7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
            <p:cNvSpPr/>
            <p:nvPr/>
          </p:nvSpPr>
          <p:spPr>
            <a:xfrm>
              <a:off x="4358050" y="3785175"/>
              <a:ext cx="63625" cy="63675"/>
            </a:xfrm>
            <a:custGeom>
              <a:rect b="b" l="l" r="r" t="t"/>
              <a:pathLst>
                <a:path extrusionOk="0" h="2547" w="2545">
                  <a:moveTo>
                    <a:pt x="0" y="1"/>
                  </a:moveTo>
                  <a:lnTo>
                    <a:pt x="0" y="2547"/>
                  </a:lnTo>
                  <a:lnTo>
                    <a:pt x="2545" y="254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
            <p:cNvSpPr/>
            <p:nvPr/>
          </p:nvSpPr>
          <p:spPr>
            <a:xfrm>
              <a:off x="4256150" y="3999175"/>
              <a:ext cx="74725" cy="65700"/>
            </a:xfrm>
            <a:custGeom>
              <a:rect b="b" l="l" r="r" t="t"/>
              <a:pathLst>
                <a:path extrusionOk="0" h="2628" w="2989">
                  <a:moveTo>
                    <a:pt x="1" y="0"/>
                  </a:moveTo>
                  <a:lnTo>
                    <a:pt x="1" y="2628"/>
                  </a:lnTo>
                  <a:lnTo>
                    <a:pt x="1085" y="2628"/>
                  </a:lnTo>
                  <a:lnTo>
                    <a:pt x="1085" y="921"/>
                  </a:lnTo>
                  <a:lnTo>
                    <a:pt x="1904" y="921"/>
                  </a:lnTo>
                  <a:lnTo>
                    <a:pt x="1904" y="2628"/>
                  </a:lnTo>
                  <a:lnTo>
                    <a:pt x="2988" y="2628"/>
                  </a:lnTo>
                  <a:lnTo>
                    <a:pt x="29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0" name="Google Shape;380;p2"/>
          <p:cNvSpPr/>
          <p:nvPr/>
        </p:nvSpPr>
        <p:spPr>
          <a:xfrm flipH="1" rot="10800000">
            <a:off x="4563123" y="2470825"/>
            <a:ext cx="553800" cy="40260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1" name="Google Shape;381;p2"/>
          <p:cNvGrpSpPr/>
          <p:nvPr/>
        </p:nvGrpSpPr>
        <p:grpSpPr>
          <a:xfrm flipH="1" rot="10800000">
            <a:off x="4734614" y="2559773"/>
            <a:ext cx="210816" cy="265434"/>
            <a:chOff x="4164875" y="3784775"/>
            <a:chExt cx="257250" cy="349025"/>
          </a:xfrm>
        </p:grpSpPr>
        <p:sp>
          <p:nvSpPr>
            <p:cNvPr id="382" name="Google Shape;382;p2"/>
            <p:cNvSpPr/>
            <p:nvPr/>
          </p:nvSpPr>
          <p:spPr>
            <a:xfrm>
              <a:off x="4164875" y="3784775"/>
              <a:ext cx="257250" cy="349025"/>
            </a:xfrm>
            <a:custGeom>
              <a:rect b="b" l="l" r="r" t="t"/>
              <a:pathLst>
                <a:path extrusionOk="0" h="13961" w="10290">
                  <a:moveTo>
                    <a:pt x="5214" y="1581"/>
                  </a:moveTo>
                  <a:lnTo>
                    <a:pt x="5214" y="2399"/>
                  </a:lnTo>
                  <a:lnTo>
                    <a:pt x="1765" y="2399"/>
                  </a:lnTo>
                  <a:lnTo>
                    <a:pt x="1765" y="1581"/>
                  </a:lnTo>
                  <a:close/>
                  <a:moveTo>
                    <a:pt x="5214" y="3327"/>
                  </a:moveTo>
                  <a:lnTo>
                    <a:pt x="5214" y="4145"/>
                  </a:lnTo>
                  <a:lnTo>
                    <a:pt x="1765" y="4145"/>
                  </a:lnTo>
                  <a:lnTo>
                    <a:pt x="1765" y="3327"/>
                  </a:lnTo>
                  <a:close/>
                  <a:moveTo>
                    <a:pt x="5146" y="5709"/>
                  </a:moveTo>
                  <a:cubicBezTo>
                    <a:pt x="6034" y="5709"/>
                    <a:pt x="6757" y="6432"/>
                    <a:pt x="6757" y="7322"/>
                  </a:cubicBezTo>
                  <a:lnTo>
                    <a:pt x="6757" y="7758"/>
                  </a:lnTo>
                  <a:lnTo>
                    <a:pt x="7458" y="7758"/>
                  </a:lnTo>
                  <a:lnTo>
                    <a:pt x="7458" y="12022"/>
                  </a:lnTo>
                  <a:lnTo>
                    <a:pt x="2833" y="12022"/>
                  </a:lnTo>
                  <a:lnTo>
                    <a:pt x="2833" y="7758"/>
                  </a:lnTo>
                  <a:lnTo>
                    <a:pt x="3534" y="7758"/>
                  </a:lnTo>
                  <a:lnTo>
                    <a:pt x="3534" y="7322"/>
                  </a:lnTo>
                  <a:cubicBezTo>
                    <a:pt x="3534" y="6432"/>
                    <a:pt x="4257" y="5709"/>
                    <a:pt x="5146" y="5709"/>
                  </a:cubicBezTo>
                  <a:close/>
                  <a:moveTo>
                    <a:pt x="1" y="0"/>
                  </a:moveTo>
                  <a:lnTo>
                    <a:pt x="1" y="13960"/>
                  </a:lnTo>
                  <a:lnTo>
                    <a:pt x="10290" y="13960"/>
                  </a:lnTo>
                  <a:lnTo>
                    <a:pt x="10290" y="3381"/>
                  </a:lnTo>
                  <a:lnTo>
                    <a:pt x="6909" y="3381"/>
                  </a:lnTo>
                  <a:lnTo>
                    <a:pt x="6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
            <p:cNvSpPr/>
            <p:nvPr/>
          </p:nvSpPr>
          <p:spPr>
            <a:xfrm>
              <a:off x="4273675" y="3947950"/>
              <a:ext cx="39675" cy="30800"/>
            </a:xfrm>
            <a:custGeom>
              <a:rect b="b" l="l" r="r" t="t"/>
              <a:pathLst>
                <a:path extrusionOk="0" h="1232" w="1587">
                  <a:moveTo>
                    <a:pt x="793" y="1"/>
                  </a:moveTo>
                  <a:cubicBezTo>
                    <a:pt x="356" y="1"/>
                    <a:pt x="1" y="356"/>
                    <a:pt x="1" y="795"/>
                  </a:cubicBezTo>
                  <a:lnTo>
                    <a:pt x="1" y="1231"/>
                  </a:lnTo>
                  <a:lnTo>
                    <a:pt x="1586" y="1231"/>
                  </a:lnTo>
                  <a:lnTo>
                    <a:pt x="1586" y="795"/>
                  </a:lnTo>
                  <a:cubicBezTo>
                    <a:pt x="1586" y="356"/>
                    <a:pt x="1231" y="1"/>
                    <a:pt x="7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
            <p:cNvSpPr/>
            <p:nvPr/>
          </p:nvSpPr>
          <p:spPr>
            <a:xfrm>
              <a:off x="4358050" y="3785175"/>
              <a:ext cx="63625" cy="63675"/>
            </a:xfrm>
            <a:custGeom>
              <a:rect b="b" l="l" r="r" t="t"/>
              <a:pathLst>
                <a:path extrusionOk="0" h="2547" w="2545">
                  <a:moveTo>
                    <a:pt x="0" y="1"/>
                  </a:moveTo>
                  <a:lnTo>
                    <a:pt x="0" y="2547"/>
                  </a:lnTo>
                  <a:lnTo>
                    <a:pt x="2545" y="254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
            <p:cNvSpPr/>
            <p:nvPr/>
          </p:nvSpPr>
          <p:spPr>
            <a:xfrm>
              <a:off x="4256150" y="3999175"/>
              <a:ext cx="74725" cy="65700"/>
            </a:xfrm>
            <a:custGeom>
              <a:rect b="b" l="l" r="r" t="t"/>
              <a:pathLst>
                <a:path extrusionOk="0" h="2628" w="2989">
                  <a:moveTo>
                    <a:pt x="1" y="0"/>
                  </a:moveTo>
                  <a:lnTo>
                    <a:pt x="1" y="2628"/>
                  </a:lnTo>
                  <a:lnTo>
                    <a:pt x="1085" y="2628"/>
                  </a:lnTo>
                  <a:lnTo>
                    <a:pt x="1085" y="921"/>
                  </a:lnTo>
                  <a:lnTo>
                    <a:pt x="1904" y="921"/>
                  </a:lnTo>
                  <a:lnTo>
                    <a:pt x="1904" y="2628"/>
                  </a:lnTo>
                  <a:lnTo>
                    <a:pt x="2988" y="2628"/>
                  </a:lnTo>
                  <a:lnTo>
                    <a:pt x="29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2"/>
          <p:cNvSpPr/>
          <p:nvPr/>
        </p:nvSpPr>
        <p:spPr>
          <a:xfrm flipH="1" rot="10800000">
            <a:off x="626110" y="4413885"/>
            <a:ext cx="553720" cy="35052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
          <p:cNvSpPr/>
          <p:nvPr/>
        </p:nvSpPr>
        <p:spPr>
          <a:xfrm flipH="1" rot="10800000">
            <a:off x="4563125" y="2953974"/>
            <a:ext cx="553800" cy="37410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8" name="Google Shape;388;p2"/>
          <p:cNvGrpSpPr/>
          <p:nvPr/>
        </p:nvGrpSpPr>
        <p:grpSpPr>
          <a:xfrm flipH="1" rot="10800000">
            <a:off x="4734614" y="3039928"/>
            <a:ext cx="210816" cy="265434"/>
            <a:chOff x="4164875" y="3784775"/>
            <a:chExt cx="257250" cy="349025"/>
          </a:xfrm>
        </p:grpSpPr>
        <p:sp>
          <p:nvSpPr>
            <p:cNvPr id="389" name="Google Shape;389;p2"/>
            <p:cNvSpPr/>
            <p:nvPr/>
          </p:nvSpPr>
          <p:spPr>
            <a:xfrm>
              <a:off x="4164875" y="3784775"/>
              <a:ext cx="257250" cy="349025"/>
            </a:xfrm>
            <a:custGeom>
              <a:rect b="b" l="l" r="r" t="t"/>
              <a:pathLst>
                <a:path extrusionOk="0" h="13961" w="10290">
                  <a:moveTo>
                    <a:pt x="5214" y="1581"/>
                  </a:moveTo>
                  <a:lnTo>
                    <a:pt x="5214" y="2399"/>
                  </a:lnTo>
                  <a:lnTo>
                    <a:pt x="1765" y="2399"/>
                  </a:lnTo>
                  <a:lnTo>
                    <a:pt x="1765" y="1581"/>
                  </a:lnTo>
                  <a:close/>
                  <a:moveTo>
                    <a:pt x="5214" y="3327"/>
                  </a:moveTo>
                  <a:lnTo>
                    <a:pt x="5214" y="4145"/>
                  </a:lnTo>
                  <a:lnTo>
                    <a:pt x="1765" y="4145"/>
                  </a:lnTo>
                  <a:lnTo>
                    <a:pt x="1765" y="3327"/>
                  </a:lnTo>
                  <a:close/>
                  <a:moveTo>
                    <a:pt x="5146" y="5709"/>
                  </a:moveTo>
                  <a:cubicBezTo>
                    <a:pt x="6034" y="5709"/>
                    <a:pt x="6757" y="6432"/>
                    <a:pt x="6757" y="7322"/>
                  </a:cubicBezTo>
                  <a:lnTo>
                    <a:pt x="6757" y="7758"/>
                  </a:lnTo>
                  <a:lnTo>
                    <a:pt x="7458" y="7758"/>
                  </a:lnTo>
                  <a:lnTo>
                    <a:pt x="7458" y="12022"/>
                  </a:lnTo>
                  <a:lnTo>
                    <a:pt x="2833" y="12022"/>
                  </a:lnTo>
                  <a:lnTo>
                    <a:pt x="2833" y="7758"/>
                  </a:lnTo>
                  <a:lnTo>
                    <a:pt x="3534" y="7758"/>
                  </a:lnTo>
                  <a:lnTo>
                    <a:pt x="3534" y="7322"/>
                  </a:lnTo>
                  <a:cubicBezTo>
                    <a:pt x="3534" y="6432"/>
                    <a:pt x="4257" y="5709"/>
                    <a:pt x="5146" y="5709"/>
                  </a:cubicBezTo>
                  <a:close/>
                  <a:moveTo>
                    <a:pt x="1" y="0"/>
                  </a:moveTo>
                  <a:lnTo>
                    <a:pt x="1" y="13960"/>
                  </a:lnTo>
                  <a:lnTo>
                    <a:pt x="10290" y="13960"/>
                  </a:lnTo>
                  <a:lnTo>
                    <a:pt x="10290" y="3381"/>
                  </a:lnTo>
                  <a:lnTo>
                    <a:pt x="6909" y="3381"/>
                  </a:lnTo>
                  <a:lnTo>
                    <a:pt x="6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
            <p:cNvSpPr/>
            <p:nvPr/>
          </p:nvSpPr>
          <p:spPr>
            <a:xfrm>
              <a:off x="4273675" y="3947950"/>
              <a:ext cx="39675" cy="30800"/>
            </a:xfrm>
            <a:custGeom>
              <a:rect b="b" l="l" r="r" t="t"/>
              <a:pathLst>
                <a:path extrusionOk="0" h="1232" w="1587">
                  <a:moveTo>
                    <a:pt x="793" y="1"/>
                  </a:moveTo>
                  <a:cubicBezTo>
                    <a:pt x="356" y="1"/>
                    <a:pt x="1" y="356"/>
                    <a:pt x="1" y="795"/>
                  </a:cubicBezTo>
                  <a:lnTo>
                    <a:pt x="1" y="1231"/>
                  </a:lnTo>
                  <a:lnTo>
                    <a:pt x="1586" y="1231"/>
                  </a:lnTo>
                  <a:lnTo>
                    <a:pt x="1586" y="795"/>
                  </a:lnTo>
                  <a:cubicBezTo>
                    <a:pt x="1586" y="356"/>
                    <a:pt x="1231" y="1"/>
                    <a:pt x="7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
            <p:cNvSpPr/>
            <p:nvPr/>
          </p:nvSpPr>
          <p:spPr>
            <a:xfrm>
              <a:off x="4358050" y="3785175"/>
              <a:ext cx="63625" cy="63675"/>
            </a:xfrm>
            <a:custGeom>
              <a:rect b="b" l="l" r="r" t="t"/>
              <a:pathLst>
                <a:path extrusionOk="0" h="2547" w="2545">
                  <a:moveTo>
                    <a:pt x="0" y="1"/>
                  </a:moveTo>
                  <a:lnTo>
                    <a:pt x="0" y="2547"/>
                  </a:lnTo>
                  <a:lnTo>
                    <a:pt x="2545" y="254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
            <p:cNvSpPr/>
            <p:nvPr/>
          </p:nvSpPr>
          <p:spPr>
            <a:xfrm>
              <a:off x="4256150" y="3999175"/>
              <a:ext cx="74725" cy="65700"/>
            </a:xfrm>
            <a:custGeom>
              <a:rect b="b" l="l" r="r" t="t"/>
              <a:pathLst>
                <a:path extrusionOk="0" h="2628" w="2989">
                  <a:moveTo>
                    <a:pt x="1" y="0"/>
                  </a:moveTo>
                  <a:lnTo>
                    <a:pt x="1" y="2628"/>
                  </a:lnTo>
                  <a:lnTo>
                    <a:pt x="1085" y="2628"/>
                  </a:lnTo>
                  <a:lnTo>
                    <a:pt x="1085" y="921"/>
                  </a:lnTo>
                  <a:lnTo>
                    <a:pt x="1904" y="921"/>
                  </a:lnTo>
                  <a:lnTo>
                    <a:pt x="1904" y="2628"/>
                  </a:lnTo>
                  <a:lnTo>
                    <a:pt x="2988" y="2628"/>
                  </a:lnTo>
                  <a:lnTo>
                    <a:pt x="29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3" name="Google Shape;393;p2"/>
          <p:cNvSpPr txBox="1"/>
          <p:nvPr/>
        </p:nvSpPr>
        <p:spPr>
          <a:xfrm>
            <a:off x="1206178" y="2894970"/>
            <a:ext cx="2967900" cy="48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2000"/>
              <a:buFont typeface="Arial"/>
              <a:buNone/>
            </a:pPr>
            <a:r>
              <a:rPr lang="en-US" sz="1600">
                <a:solidFill>
                  <a:schemeClr val="dk1"/>
                </a:solidFill>
                <a:latin typeface="Times New Roman"/>
                <a:ea typeface="Times New Roman"/>
                <a:cs typeface="Times New Roman"/>
                <a:sym typeface="Times New Roman"/>
              </a:rPr>
              <a:t> Extraction Algorithm</a:t>
            </a:r>
            <a:endParaRPr b="0" i="0" sz="1600" u="none" cap="none" strike="noStrike">
              <a:solidFill>
                <a:schemeClr val="dk1"/>
              </a:solidFill>
              <a:latin typeface="Times New Roman"/>
              <a:ea typeface="Times New Roman"/>
              <a:cs typeface="Times New Roman"/>
              <a:sym typeface="Times New Roman"/>
            </a:endParaRPr>
          </a:p>
        </p:txBody>
      </p:sp>
      <p:sp>
        <p:nvSpPr>
          <p:cNvPr id="394" name="Google Shape;394;p2"/>
          <p:cNvSpPr txBox="1"/>
          <p:nvPr/>
        </p:nvSpPr>
        <p:spPr>
          <a:xfrm>
            <a:off x="1259205" y="3976370"/>
            <a:ext cx="2408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Result Analysis</a:t>
            </a:r>
            <a:endParaRPr b="0" i="0" sz="1600" u="none" cap="none" strike="noStrike">
              <a:solidFill>
                <a:srgbClr val="000000"/>
              </a:solidFill>
              <a:latin typeface="Times New Roman"/>
              <a:ea typeface="Times New Roman"/>
              <a:cs typeface="Times New Roman"/>
              <a:sym typeface="Times New Roman"/>
            </a:endParaRPr>
          </a:p>
        </p:txBody>
      </p:sp>
      <p:sp>
        <p:nvSpPr>
          <p:cNvPr id="395" name="Google Shape;395;p2"/>
          <p:cNvSpPr txBox="1"/>
          <p:nvPr/>
        </p:nvSpPr>
        <p:spPr>
          <a:xfrm>
            <a:off x="5278028" y="1990023"/>
            <a:ext cx="2158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Future Scope</a:t>
            </a:r>
            <a:endParaRPr b="0" i="0" sz="1600" u="none" cap="none" strike="noStrike">
              <a:solidFill>
                <a:srgbClr val="000000"/>
              </a:solidFill>
              <a:latin typeface="Times New Roman"/>
              <a:ea typeface="Times New Roman"/>
              <a:cs typeface="Times New Roman"/>
              <a:sym typeface="Times New Roman"/>
            </a:endParaRPr>
          </a:p>
        </p:txBody>
      </p:sp>
      <p:sp>
        <p:nvSpPr>
          <p:cNvPr id="396" name="Google Shape;396;p2"/>
          <p:cNvSpPr txBox="1"/>
          <p:nvPr/>
        </p:nvSpPr>
        <p:spPr>
          <a:xfrm>
            <a:off x="1231265" y="4457700"/>
            <a:ext cx="2917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397" name="Google Shape;397;p2"/>
          <p:cNvSpPr txBox="1"/>
          <p:nvPr/>
        </p:nvSpPr>
        <p:spPr>
          <a:xfrm>
            <a:off x="5183830" y="2973255"/>
            <a:ext cx="1756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600">
                <a:latin typeface="Times New Roman"/>
                <a:ea typeface="Times New Roman"/>
                <a:cs typeface="Times New Roman"/>
                <a:sym typeface="Times New Roman"/>
              </a:rPr>
              <a:t>  </a:t>
            </a:r>
            <a:r>
              <a:rPr b="0" i="0" lang="en-US" sz="1600" u="none" cap="none" strike="noStrike">
                <a:solidFill>
                  <a:srgbClr val="000000"/>
                </a:solidFill>
                <a:latin typeface="Times New Roman"/>
                <a:ea typeface="Times New Roman"/>
                <a:cs typeface="Times New Roman"/>
                <a:sym typeface="Times New Roman"/>
              </a:rPr>
              <a:t>References</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8"/>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647" name="Google Shape;647;p18"/>
          <p:cNvSpPr txBox="1"/>
          <p:nvPr>
            <p:ph idx="1" type="body"/>
          </p:nvPr>
        </p:nvSpPr>
        <p:spPr>
          <a:xfrm>
            <a:off x="720000" y="1215750"/>
            <a:ext cx="7704000" cy="32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a:p>
            <a:pPr indent="0" lvl="0" marL="152400" rtl="0" algn="l">
              <a:lnSpc>
                <a:spcPct val="100000"/>
              </a:lnSpc>
              <a:spcBef>
                <a:spcPts val="0"/>
              </a:spcBef>
              <a:spcAft>
                <a:spcPts val="0"/>
              </a:spcAft>
              <a:buSzPts val="1200"/>
              <a:buNone/>
            </a:pPr>
            <a:r>
              <a:t/>
            </a:r>
            <a:endParaRPr/>
          </a:p>
          <a:p>
            <a:pPr indent="0" lvl="0" marL="152400" rtl="0" algn="just">
              <a:lnSpc>
                <a:spcPct val="100000"/>
              </a:lnSpc>
              <a:spcBef>
                <a:spcPts val="0"/>
              </a:spcBef>
              <a:spcAft>
                <a:spcPts val="0"/>
              </a:spcAft>
              <a:buSzPts val="1200"/>
              <a:buNone/>
            </a:pPr>
            <a:r>
              <a:rPr b="1" lang="en-US" sz="1400">
                <a:latin typeface="Times New Roman"/>
                <a:ea typeface="Times New Roman"/>
                <a:cs typeface="Times New Roman"/>
                <a:sym typeface="Times New Roman"/>
              </a:rPr>
              <a:t>In conclusion, image tampering detection using noise-based analysis holds great potential for Ident identifying and protecting various types of image manipulations. The proposed algorithm, which involves preprocessing, noise extraction, feature extraction, training, testing, tampering localization, and visualization/reporting, provides a framework for robust tampering detection</a:t>
            </a:r>
            <a:endParaRPr b="1" sz="1400">
              <a:latin typeface="Times New Roman"/>
              <a:ea typeface="Times New Roman"/>
              <a:cs typeface="Times New Roman"/>
              <a:sym typeface="Times New Roman"/>
            </a:endParaRPr>
          </a:p>
          <a:p>
            <a:pPr indent="0" lvl="0" marL="152400" rtl="0" algn="l">
              <a:lnSpc>
                <a:spcPct val="100000"/>
              </a:lnSpc>
              <a:spcBef>
                <a:spcPts val="0"/>
              </a:spcBef>
              <a:spcAft>
                <a:spcPts val="0"/>
              </a:spcAft>
              <a:buSzPts val="1200"/>
              <a:buNone/>
            </a:pPr>
            <a:r>
              <a:t/>
            </a:r>
            <a:endParaRPr/>
          </a:p>
          <a:p>
            <a:pPr indent="0" lvl="0" marL="152400" rtl="0" algn="l">
              <a:lnSpc>
                <a:spcPct val="100000"/>
              </a:lnSpc>
              <a:spcBef>
                <a:spcPts val="0"/>
              </a:spcBef>
              <a:spcAft>
                <a:spcPts val="0"/>
              </a:spcAft>
              <a:buSzPts val="1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9"/>
          <p:cNvSpPr txBox="1"/>
          <p:nvPr>
            <p:ph type="title"/>
          </p:nvPr>
        </p:nvSpPr>
        <p:spPr>
          <a:xfrm>
            <a:off x="720000" y="379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653" name="Google Shape;653;p19"/>
          <p:cNvSpPr txBox="1"/>
          <p:nvPr>
            <p:ph idx="1" type="body"/>
          </p:nvPr>
        </p:nvSpPr>
        <p:spPr>
          <a:xfrm>
            <a:off x="720000" y="952500"/>
            <a:ext cx="7704000" cy="35847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Font typeface="Times New Roman"/>
              <a:buAutoNum type="arabicPeriod"/>
            </a:pPr>
            <a:r>
              <a:rPr b="1" lang="en-US" sz="1400">
                <a:latin typeface="Times New Roman"/>
                <a:ea typeface="Times New Roman"/>
                <a:cs typeface="Times New Roman"/>
                <a:sym typeface="Times New Roman"/>
              </a:rPr>
              <a:t>Deepika Sharma et al.</a:t>
            </a:r>
            <a:r>
              <a:rPr lang="en-US" sz="1400">
                <a:latin typeface="Times New Roman"/>
                <a:ea typeface="Times New Roman"/>
                <a:cs typeface="Times New Roman"/>
                <a:sym typeface="Times New Roman"/>
              </a:rPr>
              <a:t>,“Digital Image Tampering – A Threat to Security Management”,201</a:t>
            </a:r>
            <a:r>
              <a:rPr lang="en-US" sz="1400">
                <a:latin typeface="Times New Roman"/>
                <a:ea typeface="Times New Roman"/>
                <a:cs typeface="Times New Roman"/>
                <a:sym typeface="Times New Roman"/>
              </a:rPr>
              <a:t>3.</a:t>
            </a:r>
            <a:endParaRPr sz="1400">
              <a:latin typeface="Times New Roman"/>
              <a:ea typeface="Times New Roman"/>
              <a:cs typeface="Times New Roman"/>
              <a:sym typeface="Times New Roman"/>
            </a:endParaRPr>
          </a:p>
          <a:p>
            <a:pPr indent="-317500" lvl="0" marL="457200" rtl="0" algn="just">
              <a:lnSpc>
                <a:spcPct val="100000"/>
              </a:lnSpc>
              <a:spcBef>
                <a:spcPts val="500"/>
              </a:spcBef>
              <a:spcAft>
                <a:spcPts val="0"/>
              </a:spcAft>
              <a:buSzPts val="1400"/>
              <a:buFont typeface="Times New Roman"/>
              <a:buAutoNum type="arabicPeriod"/>
            </a:pPr>
            <a:r>
              <a:rPr b="1" lang="en-US" sz="1400">
                <a:latin typeface="Times New Roman"/>
                <a:ea typeface="Times New Roman"/>
                <a:cs typeface="Times New Roman"/>
                <a:sym typeface="Times New Roman"/>
              </a:rPr>
              <a:t>Minati Mishra et al.</a:t>
            </a:r>
            <a:r>
              <a:rPr lang="en-US" sz="1400">
                <a:latin typeface="Times New Roman"/>
                <a:ea typeface="Times New Roman"/>
                <a:cs typeface="Times New Roman"/>
                <a:sym typeface="Times New Roman"/>
              </a:rPr>
              <a:t>, “Digital Image Tamper Detection Techniques - A Comprehensive Study”, 2013.</a:t>
            </a:r>
            <a:endParaRPr sz="1400">
              <a:latin typeface="Times New Roman"/>
              <a:ea typeface="Times New Roman"/>
              <a:cs typeface="Times New Roman"/>
              <a:sym typeface="Times New Roman"/>
            </a:endParaRPr>
          </a:p>
          <a:p>
            <a:pPr indent="-317500" lvl="0" marL="457200" rtl="0" algn="just">
              <a:lnSpc>
                <a:spcPct val="100000"/>
              </a:lnSpc>
              <a:spcBef>
                <a:spcPts val="500"/>
              </a:spcBef>
              <a:spcAft>
                <a:spcPts val="0"/>
              </a:spcAft>
              <a:buSzPts val="1400"/>
              <a:buFont typeface="Times New Roman"/>
              <a:buAutoNum type="arabicPeriod"/>
            </a:pPr>
            <a:r>
              <a:rPr b="1" lang="en-US" sz="1400">
                <a:latin typeface="Times New Roman"/>
                <a:ea typeface="Times New Roman"/>
                <a:cs typeface="Times New Roman"/>
                <a:sym typeface="Times New Roman"/>
              </a:rPr>
              <a:t>Arshad et al.</a:t>
            </a:r>
            <a:r>
              <a:rPr lang="en-US" sz="1400">
                <a:latin typeface="Times New Roman"/>
                <a:ea typeface="Times New Roman"/>
                <a:cs typeface="Times New Roman"/>
                <a:sym typeface="Times New Roman"/>
              </a:rPr>
              <a:t>, “Digital Watermarking” Techniques And its Application Digital Halal Certificate: A Survey”, 2019.</a:t>
            </a:r>
            <a:endParaRPr sz="1400">
              <a:latin typeface="Times New Roman"/>
              <a:ea typeface="Times New Roman"/>
              <a:cs typeface="Times New Roman"/>
              <a:sym typeface="Times New Roman"/>
            </a:endParaRPr>
          </a:p>
          <a:p>
            <a:pPr indent="-317500" lvl="0" marL="457200" rtl="0" algn="just">
              <a:lnSpc>
                <a:spcPct val="100000"/>
              </a:lnSpc>
              <a:spcBef>
                <a:spcPts val="500"/>
              </a:spcBef>
              <a:spcAft>
                <a:spcPts val="0"/>
              </a:spcAft>
              <a:buSzPts val="1400"/>
              <a:buFont typeface="Times New Roman"/>
              <a:buAutoNum type="arabicPeriod"/>
            </a:pPr>
            <a:r>
              <a:rPr b="1" lang="en-US" sz="1400">
                <a:latin typeface="Times New Roman"/>
                <a:ea typeface="Times New Roman"/>
                <a:cs typeface="Times New Roman"/>
                <a:sym typeface="Times New Roman"/>
              </a:rPr>
              <a:t>Rajkumar Ramasamy et al.</a:t>
            </a:r>
            <a:r>
              <a:rPr lang="en-US" sz="1400">
                <a:latin typeface="Times New Roman"/>
                <a:ea typeface="Times New Roman"/>
                <a:cs typeface="Times New Roman"/>
                <a:sym typeface="Times New Roman"/>
              </a:rPr>
              <a:t>, “Digital watermarking —A tutorial” in IEEE Conference,2022.</a:t>
            </a:r>
            <a:endParaRPr sz="1400">
              <a:latin typeface="Times New Roman"/>
              <a:ea typeface="Times New Roman"/>
              <a:cs typeface="Times New Roman"/>
              <a:sym typeface="Times New Roman"/>
            </a:endParaRPr>
          </a:p>
          <a:p>
            <a:pPr indent="-317500" lvl="0" marL="457200" rtl="0" algn="just">
              <a:lnSpc>
                <a:spcPct val="100000"/>
              </a:lnSpc>
              <a:spcBef>
                <a:spcPts val="500"/>
              </a:spcBef>
              <a:spcAft>
                <a:spcPts val="0"/>
              </a:spcAft>
              <a:buSzPts val="1400"/>
              <a:buFont typeface="Times New Roman"/>
              <a:buAutoNum type="arabicPeriod"/>
            </a:pPr>
            <a:r>
              <a:rPr b="1" lang="en-US" sz="1400">
                <a:latin typeface="Times New Roman"/>
                <a:ea typeface="Times New Roman"/>
                <a:cs typeface="Times New Roman"/>
                <a:sym typeface="Times New Roman"/>
              </a:rPr>
              <a:t>Vaidya et al.</a:t>
            </a:r>
            <a:r>
              <a:rPr lang="en-US" sz="1400">
                <a:latin typeface="Times New Roman"/>
                <a:ea typeface="Times New Roman"/>
                <a:cs typeface="Times New Roman"/>
                <a:sym typeface="Times New Roman"/>
              </a:rPr>
              <a:t>, “A robust semi-blind watermarking for color images based on multiple decompositions”,  2017.</a:t>
            </a:r>
            <a:endParaRPr sz="1400">
              <a:latin typeface="Times New Roman"/>
              <a:ea typeface="Times New Roman"/>
              <a:cs typeface="Times New Roman"/>
              <a:sym typeface="Times New Roman"/>
            </a:endParaRPr>
          </a:p>
          <a:p>
            <a:pPr indent="-317500" lvl="0" marL="457200" rtl="0" algn="just">
              <a:lnSpc>
                <a:spcPct val="100000"/>
              </a:lnSpc>
              <a:spcBef>
                <a:spcPts val="500"/>
              </a:spcBef>
              <a:spcAft>
                <a:spcPts val="0"/>
              </a:spcAft>
              <a:buSzPts val="1400"/>
              <a:buFont typeface="Times New Roman"/>
              <a:buAutoNum type="arabicPeriod"/>
            </a:pPr>
            <a:r>
              <a:rPr b="1" lang="en-US" sz="1400">
                <a:latin typeface="Times New Roman"/>
                <a:ea typeface="Times New Roman"/>
                <a:cs typeface="Times New Roman"/>
                <a:sym typeface="Times New Roman"/>
              </a:rPr>
              <a:t>Moosazadeh et al.</a:t>
            </a:r>
            <a:r>
              <a:rPr lang="en-US" sz="1400">
                <a:latin typeface="Times New Roman"/>
                <a:ea typeface="Times New Roman"/>
                <a:cs typeface="Times New Roman"/>
                <a:sym typeface="Times New Roman"/>
              </a:rPr>
              <a:t>, “A new DCT-based robust image watermarking method using teaching-learning-based optimization”, 2019.</a:t>
            </a:r>
            <a:endParaRPr sz="1400">
              <a:latin typeface="Times New Roman"/>
              <a:ea typeface="Times New Roman"/>
              <a:cs typeface="Times New Roman"/>
              <a:sym typeface="Times New Roman"/>
            </a:endParaRPr>
          </a:p>
          <a:p>
            <a:pPr indent="-317500" lvl="0" marL="457200" rtl="0" algn="just">
              <a:lnSpc>
                <a:spcPct val="100000"/>
              </a:lnSpc>
              <a:spcBef>
                <a:spcPts val="500"/>
              </a:spcBef>
              <a:spcAft>
                <a:spcPts val="0"/>
              </a:spcAft>
              <a:buSzPts val="1400"/>
              <a:buFont typeface="Times New Roman"/>
              <a:buAutoNum type="arabicPeriod"/>
            </a:pPr>
            <a:r>
              <a:rPr b="1" lang="en-US" sz="1400">
                <a:latin typeface="Times New Roman"/>
                <a:ea typeface="Times New Roman"/>
                <a:cs typeface="Times New Roman"/>
                <a:sym typeface="Times New Roman"/>
              </a:rPr>
              <a:t>Su et al.</a:t>
            </a:r>
            <a:r>
              <a:rPr lang="en-US" sz="1400">
                <a:latin typeface="Times New Roman"/>
                <a:ea typeface="Times New Roman"/>
                <a:cs typeface="Times New Roman"/>
                <a:sym typeface="Times New Roman"/>
              </a:rPr>
              <a:t>, “New rapid and robust color image watermarking technique in spatial domain”, 2019.</a:t>
            </a:r>
            <a:endParaRPr sz="1400">
              <a:latin typeface="Times New Roman"/>
              <a:ea typeface="Times New Roman"/>
              <a:cs typeface="Times New Roman"/>
              <a:sym typeface="Times New Roman"/>
            </a:endParaRPr>
          </a:p>
          <a:p>
            <a:pPr indent="-317500" lvl="0" marL="457200" rtl="0" algn="just">
              <a:lnSpc>
                <a:spcPct val="100000"/>
              </a:lnSpc>
              <a:spcBef>
                <a:spcPts val="500"/>
              </a:spcBef>
              <a:spcAft>
                <a:spcPts val="0"/>
              </a:spcAft>
              <a:buSzPts val="1400"/>
              <a:buFont typeface="Times New Roman"/>
              <a:buAutoNum type="arabicPeriod"/>
            </a:pPr>
            <a:r>
              <a:rPr b="1" lang="en-US" sz="1400">
                <a:latin typeface="Times New Roman"/>
                <a:ea typeface="Times New Roman"/>
                <a:cs typeface="Times New Roman"/>
                <a:sym typeface="Times New Roman"/>
              </a:rPr>
              <a:t>Kumar et al.</a:t>
            </a:r>
            <a:r>
              <a:rPr lang="en-US" sz="1400">
                <a:latin typeface="Times New Roman"/>
                <a:ea typeface="Times New Roman"/>
                <a:cs typeface="Times New Roman"/>
                <a:sym typeface="Times New Roman"/>
              </a:rPr>
              <a:t>, “Improved wavelet-based image watermarking through SPIHT  Multimedia Tools and Applications”, 2020.</a:t>
            </a:r>
            <a:endParaRPr sz="1400">
              <a:latin typeface="Times New Roman"/>
              <a:ea typeface="Times New Roman"/>
              <a:cs typeface="Times New Roman"/>
              <a:sym typeface="Times New Roman"/>
            </a:endParaRPr>
          </a:p>
          <a:p>
            <a:pPr indent="0" lvl="0" marL="152400" rtl="0" algn="just">
              <a:lnSpc>
                <a:spcPct val="100000"/>
              </a:lnSpc>
              <a:spcBef>
                <a:spcPts val="500"/>
              </a:spcBef>
              <a:spcAft>
                <a:spcPts val="0"/>
              </a:spcAft>
              <a:buSzPts val="1200"/>
              <a:buNone/>
            </a:pPr>
            <a:r>
              <a:t/>
            </a:r>
            <a:endParaRPr b="1" sz="1400">
              <a:latin typeface="Times New Roman"/>
              <a:ea typeface="Times New Roman"/>
              <a:cs typeface="Times New Roman"/>
              <a:sym typeface="Times New Roman"/>
            </a:endParaRPr>
          </a:p>
          <a:p>
            <a:pPr indent="0" lvl="0" marL="152400" rtl="0" algn="just">
              <a:lnSpc>
                <a:spcPct val="100000"/>
              </a:lnSpc>
              <a:spcBef>
                <a:spcPts val="500"/>
              </a:spcBef>
              <a:spcAft>
                <a:spcPts val="500"/>
              </a:spcAft>
              <a:buSzPts val="1200"/>
              <a:buNone/>
            </a:pPr>
            <a:r>
              <a:t/>
            </a:r>
            <a:endParaRPr b="1" sz="1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225a1806681_0_139"/>
          <p:cNvSpPr txBox="1"/>
          <p:nvPr>
            <p:ph idx="1" type="body"/>
          </p:nvPr>
        </p:nvSpPr>
        <p:spPr>
          <a:xfrm>
            <a:off x="720000" y="573350"/>
            <a:ext cx="7704000" cy="3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500">
              <a:latin typeface="Secular One"/>
              <a:ea typeface="Secular One"/>
              <a:cs typeface="Secular One"/>
              <a:sym typeface="Secular One"/>
            </a:endParaRPr>
          </a:p>
          <a:p>
            <a:pPr indent="0" lvl="0" marL="0" rtl="0" algn="ctr">
              <a:spcBef>
                <a:spcPts val="0"/>
              </a:spcBef>
              <a:spcAft>
                <a:spcPts val="0"/>
              </a:spcAft>
              <a:buNone/>
            </a:pPr>
            <a:r>
              <a:t/>
            </a:r>
            <a:endParaRPr b="1" sz="3500">
              <a:latin typeface="Secular One"/>
              <a:ea typeface="Secular One"/>
              <a:cs typeface="Secular One"/>
              <a:sym typeface="Secular One"/>
            </a:endParaRPr>
          </a:p>
          <a:p>
            <a:pPr indent="0" lvl="0" marL="0" rtl="0" algn="ctr">
              <a:spcBef>
                <a:spcPts val="0"/>
              </a:spcBef>
              <a:spcAft>
                <a:spcPts val="0"/>
              </a:spcAft>
              <a:buNone/>
            </a:pPr>
            <a:r>
              <a:rPr b="1" lang="en-US" sz="5100">
                <a:latin typeface="Secular One"/>
                <a:ea typeface="Secular One"/>
                <a:cs typeface="Secular One"/>
                <a:sym typeface="Secular One"/>
              </a:rPr>
              <a:t>Thank You !!!</a:t>
            </a:r>
            <a:endParaRPr b="1" sz="5100">
              <a:latin typeface="Secular One"/>
              <a:ea typeface="Secular One"/>
              <a:cs typeface="Secular One"/>
              <a:sym typeface="Secular On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id="663" name="Google Shape;663;p20"/>
          <p:cNvPicPr preferRelativeResize="0"/>
          <p:nvPr/>
        </p:nvPicPr>
        <p:blipFill>
          <a:blip r:embed="rId3">
            <a:alphaModFix/>
          </a:blip>
          <a:stretch>
            <a:fillRect/>
          </a:stretch>
        </p:blipFill>
        <p:spPr>
          <a:xfrm>
            <a:off x="458225" y="524325"/>
            <a:ext cx="8227525" cy="3329050"/>
          </a:xfrm>
          <a:prstGeom prst="rect">
            <a:avLst/>
          </a:prstGeom>
          <a:noFill/>
          <a:ln>
            <a:noFill/>
          </a:ln>
        </p:spPr>
      </p:pic>
      <p:sp>
        <p:nvSpPr>
          <p:cNvPr id="664" name="Google Shape;664;p20"/>
          <p:cNvSpPr txBox="1"/>
          <p:nvPr/>
        </p:nvSpPr>
        <p:spPr>
          <a:xfrm>
            <a:off x="447075" y="4092025"/>
            <a:ext cx="822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u="sng">
                <a:solidFill>
                  <a:schemeClr val="hlink"/>
                </a:solidFill>
                <a:latin typeface="Times New Roman"/>
                <a:ea typeface="Times New Roman"/>
                <a:cs typeface="Times New Roman"/>
                <a:sym typeface="Times New Roman"/>
                <a:hlinkClick r:id="rId4"/>
              </a:rPr>
              <a:t>Conference Paper</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Proposed Work</a:t>
            </a:r>
            <a:endParaRPr b="1">
              <a:latin typeface="Times New Roman"/>
              <a:ea typeface="Times New Roman"/>
              <a:cs typeface="Times New Roman"/>
              <a:sym typeface="Times New Roman"/>
            </a:endParaRPr>
          </a:p>
        </p:txBody>
      </p:sp>
      <p:sp>
        <p:nvSpPr>
          <p:cNvPr id="403" name="Google Shape;403;p3"/>
          <p:cNvSpPr/>
          <p:nvPr/>
        </p:nvSpPr>
        <p:spPr>
          <a:xfrm>
            <a:off x="1351915" y="1360170"/>
            <a:ext cx="2297430" cy="1175385"/>
          </a:xfrm>
          <a:prstGeom prst="roundRect">
            <a:avLst>
              <a:gd fmla="val 16667" name="adj"/>
            </a:avLst>
          </a:prstGeom>
          <a:gradFill>
            <a:gsLst>
              <a:gs pos="0">
                <a:srgbClr val="B5B5C4"/>
              </a:gs>
              <a:gs pos="35000">
                <a:srgbClr val="CCCCD5"/>
              </a:gs>
              <a:gs pos="100000">
                <a:srgbClr val="EBEBEF"/>
              </a:gs>
            </a:gsLst>
            <a:lin ang="16200000" scaled="0"/>
          </a:gradFill>
          <a:ln cap="flat" cmpd="sng" w="9525">
            <a:solidFill>
              <a:srgbClr val="13004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04" name="Google Shape;404;p3"/>
          <p:cNvSpPr txBox="1"/>
          <p:nvPr/>
        </p:nvSpPr>
        <p:spPr>
          <a:xfrm>
            <a:off x="1557655" y="1532890"/>
            <a:ext cx="26124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Watermarking</a:t>
            </a:r>
            <a:br>
              <a:rPr b="0" i="0" lang="en-US" sz="2400" u="none" cap="none" strike="noStrike">
                <a:solidFill>
                  <a:srgbClr val="000000"/>
                </a:solidFill>
                <a:latin typeface="Times New Roman"/>
                <a:ea typeface="Times New Roman"/>
                <a:cs typeface="Times New Roman"/>
                <a:sym typeface="Times New Roman"/>
              </a:rPr>
            </a:br>
            <a:r>
              <a:rPr b="0" i="0" lang="en-US" sz="2400" u="none" cap="none" strike="noStrike">
                <a:solidFill>
                  <a:srgbClr val="000000"/>
                </a:solidFill>
                <a:latin typeface="Times New Roman"/>
                <a:ea typeface="Times New Roman"/>
                <a:cs typeface="Times New Roman"/>
                <a:sym typeface="Times New Roman"/>
              </a:rPr>
              <a:t>&amp; Tampering</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cxnSp>
        <p:nvCxnSpPr>
          <p:cNvPr id="405" name="Google Shape;405;p3"/>
          <p:cNvCxnSpPr>
            <a:stCxn id="403" idx="3"/>
          </p:cNvCxnSpPr>
          <p:nvPr/>
        </p:nvCxnSpPr>
        <p:spPr>
          <a:xfrm>
            <a:off x="3649345" y="1947863"/>
            <a:ext cx="1567800" cy="1394400"/>
          </a:xfrm>
          <a:prstGeom prst="bentConnector3">
            <a:avLst>
              <a:gd fmla="val 50020" name="adj1"/>
            </a:avLst>
          </a:prstGeom>
          <a:noFill/>
          <a:ln cap="flat" cmpd="sng" w="9525">
            <a:solidFill>
              <a:srgbClr val="696F93"/>
            </a:solidFill>
            <a:prstDash val="solid"/>
            <a:round/>
            <a:headEnd len="med" w="med" type="stealth"/>
            <a:tailEnd len="med" w="med" type="stealth"/>
          </a:ln>
        </p:spPr>
      </p:cxnSp>
      <p:sp>
        <p:nvSpPr>
          <p:cNvPr id="406" name="Google Shape;406;p3"/>
          <p:cNvSpPr/>
          <p:nvPr/>
        </p:nvSpPr>
        <p:spPr>
          <a:xfrm>
            <a:off x="5217160" y="2661920"/>
            <a:ext cx="2259330" cy="1236980"/>
          </a:xfrm>
          <a:prstGeom prst="roundRect">
            <a:avLst>
              <a:gd fmla="val 16667" name="adj"/>
            </a:avLst>
          </a:prstGeom>
          <a:gradFill>
            <a:gsLst>
              <a:gs pos="0">
                <a:srgbClr val="B5B5C4"/>
              </a:gs>
              <a:gs pos="35000">
                <a:srgbClr val="CCCCD5"/>
              </a:gs>
              <a:gs pos="100000">
                <a:srgbClr val="EBEBEF"/>
              </a:gs>
            </a:gsLst>
            <a:lin ang="16200000" scaled="0"/>
          </a:gradFill>
          <a:ln cap="flat" cmpd="sng" w="9525">
            <a:solidFill>
              <a:srgbClr val="13004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07" name="Google Shape;407;p3"/>
          <p:cNvSpPr txBox="1"/>
          <p:nvPr/>
        </p:nvSpPr>
        <p:spPr>
          <a:xfrm>
            <a:off x="5485765" y="2846705"/>
            <a:ext cx="17901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2400" u="none" cap="none" strike="noStrike">
                <a:solidFill>
                  <a:srgbClr val="000000"/>
                </a:solidFill>
                <a:latin typeface="Times New Roman"/>
                <a:ea typeface="Times New Roman"/>
                <a:cs typeface="Times New Roman"/>
                <a:sym typeface="Times New Roman"/>
              </a:rPr>
              <a:t>Tampering Detection </a:t>
            </a:r>
            <a:endParaRPr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25a1806681_0_49"/>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grpSp>
        <p:nvGrpSpPr>
          <p:cNvPr id="413" name="Google Shape;413;g225a1806681_0_49"/>
          <p:cNvGrpSpPr/>
          <p:nvPr/>
        </p:nvGrpSpPr>
        <p:grpSpPr>
          <a:xfrm>
            <a:off x="982819" y="1915524"/>
            <a:ext cx="7178346" cy="1312510"/>
            <a:chOff x="998425" y="1182125"/>
            <a:chExt cx="1065400" cy="199500"/>
          </a:xfrm>
        </p:grpSpPr>
        <p:sp>
          <p:nvSpPr>
            <p:cNvPr id="414" name="Google Shape;414;g225a1806681_0_49"/>
            <p:cNvSpPr/>
            <p:nvPr/>
          </p:nvSpPr>
          <p:spPr>
            <a:xfrm>
              <a:off x="998425" y="1182125"/>
              <a:ext cx="1065400" cy="199500"/>
            </a:xfrm>
            <a:custGeom>
              <a:rect b="b" l="l" r="r" t="t"/>
              <a:pathLst>
                <a:path extrusionOk="0" h="7980" w="42616">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225a1806681_0_49"/>
            <p:cNvSpPr/>
            <p:nvPr/>
          </p:nvSpPr>
          <p:spPr>
            <a:xfrm>
              <a:off x="1017250" y="1193175"/>
              <a:ext cx="177475" cy="177500"/>
            </a:xfrm>
            <a:custGeom>
              <a:rect b="b" l="l" r="r" t="t"/>
              <a:pathLst>
                <a:path extrusionOk="0" h="7100" w="7099">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Security</a:t>
              </a:r>
              <a:endParaRPr b="0" i="0" sz="1400" u="none" cap="none" strike="noStrike">
                <a:solidFill>
                  <a:srgbClr val="000000"/>
                </a:solidFill>
                <a:latin typeface="Times New Roman"/>
                <a:ea typeface="Times New Roman"/>
                <a:cs typeface="Times New Roman"/>
                <a:sym typeface="Times New Roman"/>
              </a:endParaRPr>
            </a:p>
          </p:txBody>
        </p:sp>
        <p:sp>
          <p:nvSpPr>
            <p:cNvPr id="416" name="Google Shape;416;g225a1806681_0_49"/>
            <p:cNvSpPr/>
            <p:nvPr/>
          </p:nvSpPr>
          <p:spPr>
            <a:xfrm>
              <a:off x="1303250" y="1193175"/>
              <a:ext cx="177475" cy="177500"/>
            </a:xfrm>
            <a:custGeom>
              <a:rect b="b" l="l" r="r" t="t"/>
              <a:pathLst>
                <a:path extrusionOk="0" h="7100" w="7099">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Visual Quality Preservation</a:t>
              </a:r>
              <a:endParaRPr b="0" i="0" sz="1400" u="none" cap="none" strike="noStrike">
                <a:solidFill>
                  <a:srgbClr val="000000"/>
                </a:solidFill>
                <a:latin typeface="Times New Roman"/>
                <a:ea typeface="Times New Roman"/>
                <a:cs typeface="Times New Roman"/>
                <a:sym typeface="Times New Roman"/>
              </a:endParaRPr>
            </a:p>
          </p:txBody>
        </p:sp>
        <p:sp>
          <p:nvSpPr>
            <p:cNvPr id="417" name="Google Shape;417;g225a1806681_0_49"/>
            <p:cNvSpPr/>
            <p:nvPr/>
          </p:nvSpPr>
          <p:spPr>
            <a:xfrm>
              <a:off x="1589250" y="1193175"/>
              <a:ext cx="177475" cy="177500"/>
            </a:xfrm>
            <a:custGeom>
              <a:rect b="b" l="l" r="r" t="t"/>
              <a:pathLst>
                <a:path extrusionOk="0" h="7100" w="7099">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High Embedding Capacity</a:t>
              </a:r>
              <a:endParaRPr b="0" i="0" sz="1400" u="none" cap="none" strike="noStrike">
                <a:solidFill>
                  <a:srgbClr val="000000"/>
                </a:solidFill>
                <a:latin typeface="Times New Roman"/>
                <a:ea typeface="Times New Roman"/>
                <a:cs typeface="Times New Roman"/>
                <a:sym typeface="Times New Roman"/>
              </a:endParaRPr>
            </a:p>
          </p:txBody>
        </p:sp>
        <p:sp>
          <p:nvSpPr>
            <p:cNvPr id="418" name="Google Shape;418;g225a1806681_0_49"/>
            <p:cNvSpPr/>
            <p:nvPr/>
          </p:nvSpPr>
          <p:spPr>
            <a:xfrm>
              <a:off x="1875200" y="1193175"/>
              <a:ext cx="177525" cy="177500"/>
            </a:xfrm>
            <a:custGeom>
              <a:rect b="b" l="l" r="r" t="t"/>
              <a:pathLst>
                <a:path extrusionOk="0" h="7100" w="7101">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Practical Applicability</a:t>
              </a:r>
              <a:endParaRPr b="0" i="0" sz="14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25a1806681_0_9"/>
          <p:cNvSpPr txBox="1"/>
          <p:nvPr>
            <p:ph type="title"/>
          </p:nvPr>
        </p:nvSpPr>
        <p:spPr>
          <a:xfrm>
            <a:off x="540163" y="33338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Overview</a:t>
            </a:r>
            <a:endParaRPr b="1">
              <a:latin typeface="Times New Roman"/>
              <a:ea typeface="Times New Roman"/>
              <a:cs typeface="Times New Roman"/>
              <a:sym typeface="Times New Roman"/>
            </a:endParaRPr>
          </a:p>
        </p:txBody>
      </p:sp>
      <p:grpSp>
        <p:nvGrpSpPr>
          <p:cNvPr id="424" name="Google Shape;424;g225a1806681_0_9"/>
          <p:cNvGrpSpPr/>
          <p:nvPr/>
        </p:nvGrpSpPr>
        <p:grpSpPr>
          <a:xfrm>
            <a:off x="3524400" y="1206121"/>
            <a:ext cx="3309744" cy="2096973"/>
            <a:chOff x="1442055" y="1343527"/>
            <a:chExt cx="600407" cy="537107"/>
          </a:xfrm>
        </p:grpSpPr>
        <p:sp>
          <p:nvSpPr>
            <p:cNvPr id="425" name="Google Shape;425;g225a1806681_0_9"/>
            <p:cNvSpPr/>
            <p:nvPr/>
          </p:nvSpPr>
          <p:spPr>
            <a:xfrm>
              <a:off x="1460024" y="1635776"/>
              <a:ext cx="28094" cy="52146"/>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6" name="Google Shape;426;g225a1806681_0_9"/>
            <p:cNvGrpSpPr/>
            <p:nvPr/>
          </p:nvGrpSpPr>
          <p:grpSpPr>
            <a:xfrm>
              <a:off x="1442055" y="1343527"/>
              <a:ext cx="600407" cy="537107"/>
              <a:chOff x="1468880" y="1343527"/>
              <a:chExt cx="600407" cy="537107"/>
            </a:xfrm>
          </p:grpSpPr>
          <p:grpSp>
            <p:nvGrpSpPr>
              <p:cNvPr id="427" name="Google Shape;427;g225a1806681_0_9"/>
              <p:cNvGrpSpPr/>
              <p:nvPr/>
            </p:nvGrpSpPr>
            <p:grpSpPr>
              <a:xfrm>
                <a:off x="1468880" y="1343527"/>
                <a:ext cx="600407" cy="537107"/>
                <a:chOff x="1468880" y="1343527"/>
                <a:chExt cx="600407" cy="537107"/>
              </a:xfrm>
            </p:grpSpPr>
            <p:sp>
              <p:nvSpPr>
                <p:cNvPr id="428" name="Google Shape;428;g225a1806681_0_9"/>
                <p:cNvSpPr/>
                <p:nvPr/>
              </p:nvSpPr>
              <p:spPr>
                <a:xfrm>
                  <a:off x="1468880" y="1343527"/>
                  <a:ext cx="245175" cy="161707"/>
                </a:xfrm>
                <a:custGeom>
                  <a:rect b="b" l="l" r="r" t="t"/>
                  <a:pathLst>
                    <a:path extrusionOk="0" h="14873" w="15345">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Digital Watermark</a:t>
                  </a:r>
                  <a:endParaRPr b="1" i="0" sz="1400" u="none" cap="none" strike="noStrike">
                    <a:solidFill>
                      <a:srgbClr val="000000"/>
                    </a:solidFill>
                    <a:latin typeface="Times New Roman"/>
                    <a:ea typeface="Times New Roman"/>
                    <a:cs typeface="Times New Roman"/>
                    <a:sym typeface="Times New Roman"/>
                  </a:endParaRPr>
                </a:p>
              </p:txBody>
            </p:sp>
            <p:sp>
              <p:nvSpPr>
                <p:cNvPr id="429" name="Google Shape;429;g225a1806681_0_9"/>
                <p:cNvSpPr/>
                <p:nvPr/>
              </p:nvSpPr>
              <p:spPr>
                <a:xfrm rot="-5400000">
                  <a:off x="2033748" y="1845095"/>
                  <a:ext cx="34809" cy="36269"/>
                </a:xfrm>
                <a:custGeom>
                  <a:rect b="b" l="l" r="r" t="t"/>
                  <a:pathLst>
                    <a:path extrusionOk="0" h="5757" w="4304">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g225a1806681_0_9"/>
              <p:cNvSpPr/>
              <p:nvPr/>
            </p:nvSpPr>
            <p:spPr>
              <a:xfrm>
                <a:off x="1512360" y="1572137"/>
                <a:ext cx="177361" cy="173159"/>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Embed</a:t>
                </a:r>
                <a:endParaRPr b="1" i="0" sz="1400" u="none" cap="none" strike="noStrike">
                  <a:solidFill>
                    <a:srgbClr val="000000"/>
                  </a:solidFill>
                  <a:latin typeface="Times New Roman"/>
                  <a:ea typeface="Times New Roman"/>
                  <a:cs typeface="Times New Roman"/>
                  <a:sym typeface="Times New Roman"/>
                </a:endParaRPr>
              </a:p>
            </p:txBody>
          </p:sp>
        </p:grpSp>
      </p:grpSp>
      <p:sp>
        <p:nvSpPr>
          <p:cNvPr id="431" name="Google Shape;431;g225a1806681_0_9"/>
          <p:cNvSpPr/>
          <p:nvPr/>
        </p:nvSpPr>
        <p:spPr>
          <a:xfrm rot="5400000">
            <a:off x="4197449" y="1964444"/>
            <a:ext cx="102780" cy="192740"/>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225a1806681_0_9"/>
          <p:cNvSpPr/>
          <p:nvPr/>
        </p:nvSpPr>
        <p:spPr>
          <a:xfrm>
            <a:off x="6031676" y="2290878"/>
            <a:ext cx="126419" cy="163777"/>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225a1806681_0_9"/>
          <p:cNvSpPr/>
          <p:nvPr/>
        </p:nvSpPr>
        <p:spPr>
          <a:xfrm rot="5400000">
            <a:off x="6652925" y="3934980"/>
            <a:ext cx="126419" cy="163777"/>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225a1806681_0_9"/>
          <p:cNvSpPr/>
          <p:nvPr/>
        </p:nvSpPr>
        <p:spPr>
          <a:xfrm rot="10800000">
            <a:off x="2749044" y="4342830"/>
            <a:ext cx="126419" cy="163777"/>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225a1806681_0_9"/>
          <p:cNvSpPr/>
          <p:nvPr/>
        </p:nvSpPr>
        <p:spPr>
          <a:xfrm flipH="1" rot="5400000">
            <a:off x="4187324" y="2739801"/>
            <a:ext cx="123030" cy="192740"/>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225a1806681_0_9"/>
          <p:cNvSpPr/>
          <p:nvPr/>
        </p:nvSpPr>
        <p:spPr>
          <a:xfrm rot="5400000">
            <a:off x="6640520" y="2969082"/>
            <a:ext cx="126419" cy="163777"/>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225a1806681_0_9"/>
          <p:cNvSpPr/>
          <p:nvPr/>
        </p:nvSpPr>
        <p:spPr>
          <a:xfrm>
            <a:off x="6289187" y="3107725"/>
            <a:ext cx="816177" cy="588078"/>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Attack</a:t>
            </a:r>
            <a:endParaRPr b="1" i="0" sz="1400" u="none" cap="none" strike="noStrike">
              <a:solidFill>
                <a:srgbClr val="000000"/>
              </a:solidFill>
              <a:latin typeface="Times New Roman"/>
              <a:ea typeface="Times New Roman"/>
              <a:cs typeface="Times New Roman"/>
              <a:sym typeface="Times New Roman"/>
            </a:endParaRPr>
          </a:p>
        </p:txBody>
      </p:sp>
      <p:sp>
        <p:nvSpPr>
          <p:cNvPr id="438" name="Google Shape;438;g225a1806681_0_9"/>
          <p:cNvSpPr/>
          <p:nvPr/>
        </p:nvSpPr>
        <p:spPr>
          <a:xfrm>
            <a:off x="6169149" y="2045375"/>
            <a:ext cx="1183484" cy="676052"/>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Watermark Image</a:t>
            </a:r>
            <a:endParaRPr b="1" i="0" sz="1400" u="none" cap="none" strike="noStrike">
              <a:solidFill>
                <a:srgbClr val="000000"/>
              </a:solidFill>
              <a:latin typeface="Times New Roman"/>
              <a:ea typeface="Times New Roman"/>
              <a:cs typeface="Times New Roman"/>
              <a:sym typeface="Times New Roman"/>
            </a:endParaRPr>
          </a:p>
        </p:txBody>
      </p:sp>
      <p:sp>
        <p:nvSpPr>
          <p:cNvPr id="439" name="Google Shape;439;g225a1806681_0_9"/>
          <p:cNvSpPr/>
          <p:nvPr/>
        </p:nvSpPr>
        <p:spPr>
          <a:xfrm>
            <a:off x="3621641" y="3156236"/>
            <a:ext cx="1351522" cy="714350"/>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Encryption Algorithm</a:t>
            </a:r>
            <a:endParaRPr b="1" i="0" sz="1400" u="none" cap="none" strike="noStrike">
              <a:solidFill>
                <a:srgbClr val="000000"/>
              </a:solidFill>
              <a:latin typeface="Times New Roman"/>
              <a:ea typeface="Times New Roman"/>
              <a:cs typeface="Times New Roman"/>
              <a:sym typeface="Times New Roman"/>
            </a:endParaRPr>
          </a:p>
        </p:txBody>
      </p:sp>
      <p:sp>
        <p:nvSpPr>
          <p:cNvPr id="440" name="Google Shape;440;g225a1806681_0_9"/>
          <p:cNvSpPr/>
          <p:nvPr/>
        </p:nvSpPr>
        <p:spPr>
          <a:xfrm>
            <a:off x="3737574" y="4167500"/>
            <a:ext cx="1069156" cy="676052"/>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Extract watermark</a:t>
            </a:r>
            <a:endParaRPr b="1" i="0" sz="1400" u="none" cap="none" strike="noStrike">
              <a:solidFill>
                <a:srgbClr val="000000"/>
              </a:solidFill>
              <a:latin typeface="Times New Roman"/>
              <a:ea typeface="Times New Roman"/>
              <a:cs typeface="Times New Roman"/>
              <a:sym typeface="Times New Roman"/>
            </a:endParaRPr>
          </a:p>
        </p:txBody>
      </p:sp>
      <p:sp>
        <p:nvSpPr>
          <p:cNvPr id="441" name="Google Shape;441;g225a1806681_0_9"/>
          <p:cNvSpPr/>
          <p:nvPr/>
        </p:nvSpPr>
        <p:spPr>
          <a:xfrm>
            <a:off x="6230099" y="4080075"/>
            <a:ext cx="1069156" cy="676052"/>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Post-attack Image</a:t>
            </a:r>
            <a:endParaRPr b="1" i="0" sz="1400" u="none" cap="none" strike="noStrike">
              <a:solidFill>
                <a:srgbClr val="000000"/>
              </a:solidFill>
              <a:latin typeface="Times New Roman"/>
              <a:ea typeface="Times New Roman"/>
              <a:cs typeface="Times New Roman"/>
              <a:sym typeface="Times New Roman"/>
            </a:endParaRPr>
          </a:p>
        </p:txBody>
      </p:sp>
      <p:sp>
        <p:nvSpPr>
          <p:cNvPr id="442" name="Google Shape;442;g225a1806681_0_9"/>
          <p:cNvSpPr/>
          <p:nvPr/>
        </p:nvSpPr>
        <p:spPr>
          <a:xfrm>
            <a:off x="1410075" y="4041775"/>
            <a:ext cx="1351522" cy="714350"/>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Watermark Tampering Detection </a:t>
            </a:r>
            <a:endParaRPr b="1" i="0" sz="1400" u="none" cap="none" strike="noStrike">
              <a:solidFill>
                <a:srgbClr val="000000"/>
              </a:solidFill>
              <a:latin typeface="Times New Roman"/>
              <a:ea typeface="Times New Roman"/>
              <a:cs typeface="Times New Roman"/>
              <a:sym typeface="Times New Roman"/>
            </a:endParaRPr>
          </a:p>
        </p:txBody>
      </p:sp>
      <p:sp>
        <p:nvSpPr>
          <p:cNvPr id="443" name="Google Shape;443;g225a1806681_0_9"/>
          <p:cNvSpPr/>
          <p:nvPr/>
        </p:nvSpPr>
        <p:spPr>
          <a:xfrm>
            <a:off x="1360810" y="2098614"/>
            <a:ext cx="1069156" cy="710111"/>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The Original Image</a:t>
            </a:r>
            <a:endParaRPr b="1" i="0" sz="1400" u="none" cap="none" strike="noStrike">
              <a:solidFill>
                <a:srgbClr val="000000"/>
              </a:solidFill>
              <a:latin typeface="Times New Roman"/>
              <a:ea typeface="Times New Roman"/>
              <a:cs typeface="Times New Roman"/>
              <a:sym typeface="Times New Roman"/>
            </a:endParaRPr>
          </a:p>
        </p:txBody>
      </p:sp>
      <p:cxnSp>
        <p:nvCxnSpPr>
          <p:cNvPr id="444" name="Google Shape;444;g225a1806681_0_9"/>
          <p:cNvCxnSpPr/>
          <p:nvPr/>
        </p:nvCxnSpPr>
        <p:spPr>
          <a:xfrm flipH="1">
            <a:off x="2421908" y="2445208"/>
            <a:ext cx="1183500" cy="3600"/>
          </a:xfrm>
          <a:prstGeom prst="straightConnector1">
            <a:avLst/>
          </a:prstGeom>
          <a:noFill/>
          <a:ln cap="flat" cmpd="sng" w="19050">
            <a:solidFill>
              <a:srgbClr val="435D74"/>
            </a:solidFill>
            <a:prstDash val="solid"/>
            <a:round/>
            <a:headEnd len="sm" w="sm" type="none"/>
            <a:tailEnd len="sm" w="sm" type="none"/>
          </a:ln>
        </p:spPr>
      </p:cxnSp>
      <p:cxnSp>
        <p:nvCxnSpPr>
          <p:cNvPr id="445" name="Google Shape;445;g225a1806681_0_9"/>
          <p:cNvCxnSpPr/>
          <p:nvPr/>
        </p:nvCxnSpPr>
        <p:spPr>
          <a:xfrm rot="10800000">
            <a:off x="4181449" y="1809024"/>
            <a:ext cx="67500" cy="200400"/>
          </a:xfrm>
          <a:prstGeom prst="straightConnector1">
            <a:avLst/>
          </a:prstGeom>
          <a:noFill/>
          <a:ln cap="flat" cmpd="sng" w="19050">
            <a:solidFill>
              <a:srgbClr val="435D74"/>
            </a:solidFill>
            <a:prstDash val="solid"/>
            <a:round/>
            <a:headEnd len="sm" w="sm" type="none"/>
            <a:tailEnd len="sm" w="sm" type="none"/>
          </a:ln>
        </p:spPr>
      </p:cxnSp>
      <p:cxnSp>
        <p:nvCxnSpPr>
          <p:cNvPr id="446" name="Google Shape;446;g225a1806681_0_9"/>
          <p:cNvCxnSpPr/>
          <p:nvPr/>
        </p:nvCxnSpPr>
        <p:spPr>
          <a:xfrm rot="10800000">
            <a:off x="4712490" y="2386060"/>
            <a:ext cx="1311000" cy="0"/>
          </a:xfrm>
          <a:prstGeom prst="straightConnector1">
            <a:avLst/>
          </a:prstGeom>
          <a:noFill/>
          <a:ln cap="flat" cmpd="sng" w="19050">
            <a:solidFill>
              <a:srgbClr val="435D74"/>
            </a:solidFill>
            <a:prstDash val="solid"/>
            <a:round/>
            <a:headEnd len="sm" w="sm" type="none"/>
            <a:tailEnd len="sm" w="sm" type="none"/>
          </a:ln>
        </p:spPr>
      </p:cxnSp>
      <p:cxnSp>
        <p:nvCxnSpPr>
          <p:cNvPr id="447" name="Google Shape;447;g225a1806681_0_9"/>
          <p:cNvCxnSpPr/>
          <p:nvPr/>
        </p:nvCxnSpPr>
        <p:spPr>
          <a:xfrm flipH="1">
            <a:off x="4932908" y="4414445"/>
            <a:ext cx="1297200" cy="10200"/>
          </a:xfrm>
          <a:prstGeom prst="straightConnector1">
            <a:avLst/>
          </a:prstGeom>
          <a:noFill/>
          <a:ln cap="flat" cmpd="sng" w="19050">
            <a:solidFill>
              <a:srgbClr val="435D74"/>
            </a:solidFill>
            <a:prstDash val="solid"/>
            <a:round/>
            <a:headEnd len="sm" w="sm" type="none"/>
            <a:tailEnd len="sm" w="sm" type="none"/>
          </a:ln>
        </p:spPr>
      </p:cxnSp>
      <p:cxnSp>
        <p:nvCxnSpPr>
          <p:cNvPr id="448" name="Google Shape;448;g225a1806681_0_9"/>
          <p:cNvCxnSpPr/>
          <p:nvPr/>
        </p:nvCxnSpPr>
        <p:spPr>
          <a:xfrm rot="10800000">
            <a:off x="4248949" y="2897636"/>
            <a:ext cx="0" cy="258600"/>
          </a:xfrm>
          <a:prstGeom prst="straightConnector1">
            <a:avLst/>
          </a:prstGeom>
          <a:noFill/>
          <a:ln cap="flat" cmpd="sng" w="19050">
            <a:solidFill>
              <a:srgbClr val="435D74"/>
            </a:solidFill>
            <a:prstDash val="solid"/>
            <a:round/>
            <a:headEnd len="sm" w="sm" type="none"/>
            <a:tailEnd len="sm" w="sm" type="none"/>
          </a:ln>
        </p:spPr>
      </p:cxnSp>
      <p:cxnSp>
        <p:nvCxnSpPr>
          <p:cNvPr id="449" name="Google Shape;449;g225a1806681_0_9"/>
          <p:cNvCxnSpPr/>
          <p:nvPr/>
        </p:nvCxnSpPr>
        <p:spPr>
          <a:xfrm rot="10800000">
            <a:off x="2875483" y="4424706"/>
            <a:ext cx="1008300" cy="0"/>
          </a:xfrm>
          <a:prstGeom prst="straightConnector1">
            <a:avLst/>
          </a:prstGeom>
          <a:noFill/>
          <a:ln cap="flat" cmpd="sng" w="19050">
            <a:solidFill>
              <a:srgbClr val="435D74"/>
            </a:solidFill>
            <a:prstDash val="solid"/>
            <a:round/>
            <a:headEnd len="sm" w="sm" type="none"/>
            <a:tailEnd len="sm" w="sm" type="none"/>
          </a:ln>
        </p:spPr>
      </p:cxnSp>
      <p:cxnSp>
        <p:nvCxnSpPr>
          <p:cNvPr id="450" name="Google Shape;450;g225a1806681_0_9"/>
          <p:cNvCxnSpPr/>
          <p:nvPr/>
        </p:nvCxnSpPr>
        <p:spPr>
          <a:xfrm>
            <a:off x="6697271" y="3695809"/>
            <a:ext cx="18900" cy="258000"/>
          </a:xfrm>
          <a:prstGeom prst="straightConnector1">
            <a:avLst/>
          </a:prstGeom>
          <a:noFill/>
          <a:ln cap="flat" cmpd="sng" w="19050">
            <a:solidFill>
              <a:srgbClr val="435D74"/>
            </a:solidFill>
            <a:prstDash val="solid"/>
            <a:round/>
            <a:headEnd len="sm" w="sm" type="none"/>
            <a:tailEnd len="sm" w="sm" type="none"/>
          </a:ln>
        </p:spPr>
      </p:cxnSp>
      <p:cxnSp>
        <p:nvCxnSpPr>
          <p:cNvPr id="451" name="Google Shape;451;g225a1806681_0_9"/>
          <p:cNvCxnSpPr/>
          <p:nvPr/>
        </p:nvCxnSpPr>
        <p:spPr>
          <a:xfrm rot="10800000">
            <a:off x="4269576" y="3870629"/>
            <a:ext cx="59100" cy="222900"/>
          </a:xfrm>
          <a:prstGeom prst="straightConnector1">
            <a:avLst/>
          </a:prstGeom>
          <a:noFill/>
          <a:ln cap="flat" cmpd="sng" w="19050">
            <a:solidFill>
              <a:srgbClr val="435D74"/>
            </a:solidFill>
            <a:prstDash val="solid"/>
            <a:round/>
            <a:headEnd len="sm" w="sm" type="none"/>
            <a:tailEnd len="sm" w="sm" type="none"/>
          </a:ln>
        </p:spPr>
      </p:cxnSp>
      <p:cxnSp>
        <p:nvCxnSpPr>
          <p:cNvPr id="452" name="Google Shape;452;g225a1806681_0_9"/>
          <p:cNvCxnSpPr/>
          <p:nvPr/>
        </p:nvCxnSpPr>
        <p:spPr>
          <a:xfrm flipH="1" rot="10800000">
            <a:off x="6697271" y="2721361"/>
            <a:ext cx="6600" cy="266400"/>
          </a:xfrm>
          <a:prstGeom prst="straightConnector1">
            <a:avLst/>
          </a:prstGeom>
          <a:noFill/>
          <a:ln cap="flat" cmpd="sng" w="19050">
            <a:solidFill>
              <a:srgbClr val="435D74"/>
            </a:solidFill>
            <a:prstDash val="solid"/>
            <a:round/>
            <a:headEnd len="sm" w="sm" type="none"/>
            <a:tailEnd len="sm" w="sm" type="none"/>
          </a:ln>
        </p:spPr>
      </p:cxnSp>
      <p:sp>
        <p:nvSpPr>
          <p:cNvPr id="453" name="Google Shape;453;g225a1806681_0_9"/>
          <p:cNvSpPr/>
          <p:nvPr/>
        </p:nvSpPr>
        <p:spPr>
          <a:xfrm rot="5400000">
            <a:off x="4268868" y="4024810"/>
            <a:ext cx="126419" cy="163777"/>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225a1806681_0_9"/>
          <p:cNvSpPr/>
          <p:nvPr/>
        </p:nvSpPr>
        <p:spPr>
          <a:xfrm rot="10800000">
            <a:off x="4806407" y="4342829"/>
            <a:ext cx="126419" cy="163777"/>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460" name="Google Shape;460;p6"/>
          <p:cNvSpPr txBox="1"/>
          <p:nvPr>
            <p:ph idx="1" type="body"/>
          </p:nvPr>
        </p:nvSpPr>
        <p:spPr>
          <a:xfrm>
            <a:off x="726775" y="1379500"/>
            <a:ext cx="7704000" cy="1303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b="1" lang="en-US" sz="1400">
                <a:latin typeface="Times New Roman"/>
                <a:ea typeface="Times New Roman"/>
                <a:cs typeface="Times New Roman"/>
                <a:sym typeface="Times New Roman"/>
              </a:rPr>
              <a:t>— In the field of digital image processing, ensuring the security and integrity of images has become increasingly important. One approach to address this concern is the embedding of a secret image within a cover image using techniques such as Discrete Cosine Transform (DCT) and Pseudo-Noise (PN) sequences. This research focuses on the process of embedding a 32x32 bitmap (.bmp) image into a 512x512 cover image, as well as the subsequent extraction process involving tampering detection and noise analysis.</a:t>
            </a:r>
            <a:endParaRPr b="1" sz="1400">
              <a:latin typeface="Times New Roman"/>
              <a:ea typeface="Times New Roman"/>
              <a:cs typeface="Times New Roman"/>
              <a:sym typeface="Times New Roman"/>
            </a:endParaRPr>
          </a:p>
        </p:txBody>
      </p:sp>
      <p:pic>
        <p:nvPicPr>
          <p:cNvPr id="461" name="Google Shape;461;p6"/>
          <p:cNvPicPr preferRelativeResize="0"/>
          <p:nvPr/>
        </p:nvPicPr>
        <p:blipFill>
          <a:blip r:embed="rId3">
            <a:alphaModFix/>
          </a:blip>
          <a:stretch>
            <a:fillRect/>
          </a:stretch>
        </p:blipFill>
        <p:spPr>
          <a:xfrm>
            <a:off x="2294350" y="2950600"/>
            <a:ext cx="4568849" cy="154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Watermarking</a:t>
            </a:r>
            <a:endParaRPr b="1">
              <a:latin typeface="Times New Roman"/>
              <a:ea typeface="Times New Roman"/>
              <a:cs typeface="Times New Roman"/>
              <a:sym typeface="Times New Roman"/>
            </a:endParaRPr>
          </a:p>
        </p:txBody>
      </p:sp>
      <p:sp>
        <p:nvSpPr>
          <p:cNvPr id="467" name="Google Shape;467;p7"/>
          <p:cNvSpPr txBox="1"/>
          <p:nvPr/>
        </p:nvSpPr>
        <p:spPr>
          <a:xfrm>
            <a:off x="322941" y="1338905"/>
            <a:ext cx="8498100" cy="9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US">
                <a:latin typeface="Times New Roman"/>
                <a:ea typeface="Times New Roman"/>
                <a:cs typeface="Times New Roman"/>
                <a:sym typeface="Times New Roman"/>
              </a:rPr>
              <a:t>I</a:t>
            </a:r>
            <a:r>
              <a:rPr b="1" i="0" lang="en-US" u="none" cap="none" strike="noStrike">
                <a:solidFill>
                  <a:srgbClr val="000000"/>
                </a:solidFill>
                <a:latin typeface="Times New Roman"/>
                <a:ea typeface="Times New Roman"/>
                <a:cs typeface="Times New Roman"/>
                <a:sym typeface="Times New Roman"/>
              </a:rPr>
              <a:t>mage digital watermarking is a technique used to </a:t>
            </a:r>
            <a:r>
              <a:rPr b="1" lang="en-US">
                <a:latin typeface="Times New Roman"/>
                <a:ea typeface="Times New Roman"/>
                <a:cs typeface="Times New Roman"/>
                <a:sym typeface="Times New Roman"/>
              </a:rPr>
              <a:t>watermark </a:t>
            </a:r>
            <a:r>
              <a:rPr b="1" i="0" lang="en-US" u="none" cap="none" strike="noStrike">
                <a:solidFill>
                  <a:srgbClr val="000000"/>
                </a:solidFill>
                <a:latin typeface="Times New Roman"/>
                <a:ea typeface="Times New Roman"/>
                <a:cs typeface="Times New Roman"/>
                <a:sym typeface="Times New Roman"/>
              </a:rPr>
              <a:t>hidden information or a digital signature within a digital image. There are two main types of digital watermarks: visible and invisible. Visible watermarks are usually overlaid on top of the image and are easily visible, often consisting of text or a logo. They are commonly used to indicate ownership or copyright information.</a:t>
            </a:r>
            <a:endParaRPr b="1" i="0" u="none" cap="none" strike="noStrike">
              <a:solidFill>
                <a:srgbClr val="000000"/>
              </a:solidFill>
              <a:latin typeface="Times New Roman"/>
              <a:ea typeface="Times New Roman"/>
              <a:cs typeface="Times New Roman"/>
              <a:sym typeface="Times New Roman"/>
            </a:endParaRPr>
          </a:p>
        </p:txBody>
      </p:sp>
      <p:grpSp>
        <p:nvGrpSpPr>
          <p:cNvPr id="468" name="Google Shape;468;p7"/>
          <p:cNvGrpSpPr/>
          <p:nvPr/>
        </p:nvGrpSpPr>
        <p:grpSpPr>
          <a:xfrm>
            <a:off x="726775" y="2407299"/>
            <a:ext cx="7339069" cy="1735494"/>
            <a:chOff x="5194708" y="3484366"/>
            <a:chExt cx="3148148" cy="987304"/>
          </a:xfrm>
        </p:grpSpPr>
        <p:grpSp>
          <p:nvGrpSpPr>
            <p:cNvPr id="469" name="Google Shape;469;p7"/>
            <p:cNvGrpSpPr/>
            <p:nvPr/>
          </p:nvGrpSpPr>
          <p:grpSpPr>
            <a:xfrm>
              <a:off x="7531521" y="3484366"/>
              <a:ext cx="811335" cy="987304"/>
              <a:chOff x="3379425" y="1617275"/>
              <a:chExt cx="1090650" cy="1327200"/>
            </a:xfrm>
          </p:grpSpPr>
          <p:sp>
            <p:nvSpPr>
              <p:cNvPr id="470" name="Google Shape;470;p7"/>
              <p:cNvSpPr/>
              <p:nvPr/>
            </p:nvSpPr>
            <p:spPr>
              <a:xfrm>
                <a:off x="3554475"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Times New Roman"/>
                    <a:ea typeface="Times New Roman"/>
                    <a:cs typeface="Times New Roman"/>
                    <a:sym typeface="Times New Roman"/>
                  </a:rPr>
                  <a:t>Frequency Domain Watermarking</a:t>
                </a:r>
                <a:endParaRPr b="0" i="0" sz="1500" u="none" cap="none" strike="noStrike">
                  <a:solidFill>
                    <a:srgbClr val="000000"/>
                  </a:solidFill>
                  <a:latin typeface="Times New Roman"/>
                  <a:ea typeface="Times New Roman"/>
                  <a:cs typeface="Times New Roman"/>
                  <a:sym typeface="Times New Roman"/>
                </a:endParaRPr>
              </a:p>
            </p:txBody>
          </p:sp>
          <p:sp>
            <p:nvSpPr>
              <p:cNvPr id="471" name="Google Shape;471;p7"/>
              <p:cNvSpPr/>
              <p:nvPr/>
            </p:nvSpPr>
            <p:spPr>
              <a:xfrm>
                <a:off x="3379425"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
              <p:cNvSpPr/>
              <p:nvPr/>
            </p:nvSpPr>
            <p:spPr>
              <a:xfrm>
                <a:off x="3775050" y="2771175"/>
                <a:ext cx="300875" cy="173300"/>
              </a:xfrm>
              <a:custGeom>
                <a:rect b="b" l="l" r="r" t="t"/>
                <a:pathLst>
                  <a:path extrusionOk="0" h="6932" w="12035">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3" name="Google Shape;473;p7"/>
            <p:cNvGrpSpPr/>
            <p:nvPr/>
          </p:nvGrpSpPr>
          <p:grpSpPr>
            <a:xfrm>
              <a:off x="6752546" y="3484366"/>
              <a:ext cx="811428" cy="987304"/>
              <a:chOff x="2332275" y="1617275"/>
              <a:chExt cx="1090775" cy="1327200"/>
            </a:xfrm>
          </p:grpSpPr>
          <p:sp>
            <p:nvSpPr>
              <p:cNvPr id="474" name="Google Shape;474;p7"/>
              <p:cNvSpPr/>
              <p:nvPr/>
            </p:nvSpPr>
            <p:spPr>
              <a:xfrm>
                <a:off x="2507425"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Times New Roman"/>
                    <a:ea typeface="Times New Roman"/>
                    <a:cs typeface="Times New Roman"/>
                    <a:sym typeface="Times New Roman"/>
                  </a:rPr>
                  <a:t>Spatial Domain Watermarking</a:t>
                </a:r>
                <a:endParaRPr b="0" i="0" sz="1500" u="none" cap="none" strike="noStrike">
                  <a:solidFill>
                    <a:srgbClr val="000000"/>
                  </a:solidFill>
                  <a:latin typeface="Times New Roman"/>
                  <a:ea typeface="Times New Roman"/>
                  <a:cs typeface="Times New Roman"/>
                  <a:sym typeface="Times New Roman"/>
                </a:endParaRPr>
              </a:p>
            </p:txBody>
          </p:sp>
          <p:sp>
            <p:nvSpPr>
              <p:cNvPr id="475" name="Google Shape;475;p7"/>
              <p:cNvSpPr/>
              <p:nvPr/>
            </p:nvSpPr>
            <p:spPr>
              <a:xfrm>
                <a:off x="2332275" y="1617275"/>
                <a:ext cx="1090775" cy="1273950"/>
              </a:xfrm>
              <a:custGeom>
                <a:rect b="b" l="l" r="r" t="t"/>
                <a:pathLst>
                  <a:path extrusionOk="0" h="50958" w="43631">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
              <p:cNvSpPr/>
              <p:nvPr/>
            </p:nvSpPr>
            <p:spPr>
              <a:xfrm>
                <a:off x="2727925"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7"/>
            <p:cNvGrpSpPr/>
            <p:nvPr/>
          </p:nvGrpSpPr>
          <p:grpSpPr>
            <a:xfrm>
              <a:off x="5973664" y="3484366"/>
              <a:ext cx="811335" cy="987304"/>
              <a:chOff x="1285250" y="1617275"/>
              <a:chExt cx="1090650" cy="1327200"/>
            </a:xfrm>
          </p:grpSpPr>
          <p:sp>
            <p:nvSpPr>
              <p:cNvPr id="478" name="Google Shape;478;p7"/>
              <p:cNvSpPr/>
              <p:nvPr/>
            </p:nvSpPr>
            <p:spPr>
              <a:xfrm>
                <a:off x="1460300"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Times New Roman"/>
                    <a:ea typeface="Times New Roman"/>
                    <a:cs typeface="Times New Roman"/>
                    <a:sym typeface="Times New Roman"/>
                  </a:rPr>
                  <a:t>Invisible Watermarking</a:t>
                </a:r>
                <a:endParaRPr b="0" i="0" sz="1500" u="none" cap="none" strike="noStrike">
                  <a:solidFill>
                    <a:srgbClr val="000000"/>
                  </a:solidFill>
                  <a:latin typeface="Times New Roman"/>
                  <a:ea typeface="Times New Roman"/>
                  <a:cs typeface="Times New Roman"/>
                  <a:sym typeface="Times New Roman"/>
                </a:endParaRPr>
              </a:p>
            </p:txBody>
          </p:sp>
          <p:sp>
            <p:nvSpPr>
              <p:cNvPr id="479" name="Google Shape;479;p7"/>
              <p:cNvSpPr/>
              <p:nvPr/>
            </p:nvSpPr>
            <p:spPr>
              <a:xfrm>
                <a:off x="1285250"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
              <p:cNvSpPr/>
              <p:nvPr/>
            </p:nvSpPr>
            <p:spPr>
              <a:xfrm>
                <a:off x="1680900" y="2771175"/>
                <a:ext cx="300850" cy="173300"/>
              </a:xfrm>
              <a:custGeom>
                <a:rect b="b" l="l" r="r" t="t"/>
                <a:pathLst>
                  <a:path extrusionOk="0" h="6932" w="12034">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7"/>
            <p:cNvGrpSpPr/>
            <p:nvPr/>
          </p:nvGrpSpPr>
          <p:grpSpPr>
            <a:xfrm>
              <a:off x="5194708" y="3484366"/>
              <a:ext cx="811409" cy="987304"/>
              <a:chOff x="238125" y="1617275"/>
              <a:chExt cx="1090750" cy="1327200"/>
            </a:xfrm>
          </p:grpSpPr>
          <p:sp>
            <p:nvSpPr>
              <p:cNvPr id="482" name="Google Shape;482;p7"/>
              <p:cNvSpPr/>
              <p:nvPr/>
            </p:nvSpPr>
            <p:spPr>
              <a:xfrm>
                <a:off x="413250"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Times New Roman"/>
                    <a:ea typeface="Times New Roman"/>
                    <a:cs typeface="Times New Roman"/>
                    <a:sym typeface="Times New Roman"/>
                  </a:rPr>
                  <a:t>Visible Watermarking</a:t>
                </a:r>
                <a:endParaRPr b="0" i="0" sz="1500" u="none" cap="none" strike="noStrike">
                  <a:solidFill>
                    <a:srgbClr val="000000"/>
                  </a:solidFill>
                  <a:latin typeface="Times New Roman"/>
                  <a:ea typeface="Times New Roman"/>
                  <a:cs typeface="Times New Roman"/>
                  <a:sym typeface="Times New Roman"/>
                </a:endParaRPr>
              </a:p>
            </p:txBody>
          </p:sp>
          <p:sp>
            <p:nvSpPr>
              <p:cNvPr id="483" name="Google Shape;483;p7"/>
              <p:cNvSpPr/>
              <p:nvPr/>
            </p:nvSpPr>
            <p:spPr>
              <a:xfrm>
                <a:off x="238125" y="1617275"/>
                <a:ext cx="1090750" cy="1273950"/>
              </a:xfrm>
              <a:custGeom>
                <a:rect b="b" l="l" r="r" t="t"/>
                <a:pathLst>
                  <a:path extrusionOk="0" h="50958" w="4363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
              <p:cNvSpPr/>
              <p:nvPr/>
            </p:nvSpPr>
            <p:spPr>
              <a:xfrm>
                <a:off x="633750"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225a1806681_0_74"/>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latin typeface="Times New Roman"/>
                <a:ea typeface="Times New Roman"/>
                <a:cs typeface="Times New Roman"/>
                <a:sym typeface="Times New Roman"/>
              </a:rPr>
              <a:t>Types of Image Tampering</a:t>
            </a:r>
            <a:endParaRPr b="1">
              <a:latin typeface="Times New Roman"/>
              <a:ea typeface="Times New Roman"/>
              <a:cs typeface="Times New Roman"/>
              <a:sym typeface="Times New Roman"/>
            </a:endParaRPr>
          </a:p>
        </p:txBody>
      </p:sp>
      <p:grpSp>
        <p:nvGrpSpPr>
          <p:cNvPr id="490" name="Google Shape;490;g225a1806681_0_74"/>
          <p:cNvGrpSpPr/>
          <p:nvPr/>
        </p:nvGrpSpPr>
        <p:grpSpPr>
          <a:xfrm>
            <a:off x="429247" y="1617361"/>
            <a:ext cx="4031951" cy="2460797"/>
            <a:chOff x="803162" y="1617398"/>
            <a:chExt cx="681326" cy="507161"/>
          </a:xfrm>
        </p:grpSpPr>
        <p:grpSp>
          <p:nvGrpSpPr>
            <p:cNvPr id="491" name="Google Shape;491;g225a1806681_0_74"/>
            <p:cNvGrpSpPr/>
            <p:nvPr/>
          </p:nvGrpSpPr>
          <p:grpSpPr>
            <a:xfrm>
              <a:off x="803162" y="1703898"/>
              <a:ext cx="453188" cy="420661"/>
              <a:chOff x="803162" y="1703898"/>
              <a:chExt cx="453188" cy="420661"/>
            </a:xfrm>
          </p:grpSpPr>
          <p:sp>
            <p:nvSpPr>
              <p:cNvPr id="492" name="Google Shape;492;g225a1806681_0_74"/>
              <p:cNvSpPr/>
              <p:nvPr/>
            </p:nvSpPr>
            <p:spPr>
              <a:xfrm>
                <a:off x="803162" y="1847356"/>
                <a:ext cx="198661" cy="13386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u="none" cap="none" strike="noStrike">
                    <a:solidFill>
                      <a:srgbClr val="000000"/>
                    </a:solidFill>
                    <a:latin typeface="Times New Roman"/>
                    <a:ea typeface="Times New Roman"/>
                    <a:cs typeface="Times New Roman"/>
                    <a:sym typeface="Times New Roman"/>
                  </a:rPr>
                  <a:t>Techniques</a:t>
                </a:r>
                <a:endParaRPr b="1" i="0" u="none" cap="none" strike="noStrike">
                  <a:solidFill>
                    <a:srgbClr val="000000"/>
                  </a:solidFill>
                  <a:latin typeface="Times New Roman"/>
                  <a:ea typeface="Times New Roman"/>
                  <a:cs typeface="Times New Roman"/>
                  <a:sym typeface="Times New Roman"/>
                </a:endParaRPr>
              </a:p>
            </p:txBody>
          </p:sp>
          <p:grpSp>
            <p:nvGrpSpPr>
              <p:cNvPr id="493" name="Google Shape;493;g225a1806681_0_74"/>
              <p:cNvGrpSpPr/>
              <p:nvPr/>
            </p:nvGrpSpPr>
            <p:grpSpPr>
              <a:xfrm>
                <a:off x="1024059" y="1703898"/>
                <a:ext cx="232291" cy="420661"/>
                <a:chOff x="1024059" y="1703898"/>
                <a:chExt cx="232291" cy="420661"/>
              </a:xfrm>
            </p:grpSpPr>
            <p:sp>
              <p:nvSpPr>
                <p:cNvPr id="494" name="Google Shape;494;g225a1806681_0_74"/>
                <p:cNvSpPr/>
                <p:nvPr/>
              </p:nvSpPr>
              <p:spPr>
                <a:xfrm>
                  <a:off x="1066902" y="1914079"/>
                  <a:ext cx="160791" cy="194324"/>
                </a:xfrm>
                <a:custGeom>
                  <a:rect b="b" l="l" r="r" t="t"/>
                  <a:pathLst>
                    <a:path extrusionOk="0" fill="none" h="40463" w="25153">
                      <a:moveTo>
                        <a:pt x="25152" y="40463"/>
                      </a:moveTo>
                      <a:cubicBezTo>
                        <a:pt x="19315" y="40463"/>
                        <a:pt x="14378" y="32724"/>
                        <a:pt x="12777" y="22150"/>
                      </a:cubicBezTo>
                      <a:lnTo>
                        <a:pt x="12810" y="22350"/>
                      </a:lnTo>
                      <a:cubicBezTo>
                        <a:pt x="10542" y="7606"/>
                        <a:pt x="6372" y="1"/>
                        <a:pt x="1" y="1"/>
                      </a:cubicBezTo>
                      <a:lnTo>
                        <a:pt x="1" y="1"/>
                      </a:lnTo>
                    </a:path>
                  </a:pathLst>
                </a:custGeom>
                <a:noFill/>
                <a:ln cap="rnd" cmpd="sng" w="952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225a1806681_0_74"/>
                <p:cNvSpPr/>
                <p:nvPr/>
              </p:nvSpPr>
              <p:spPr>
                <a:xfrm>
                  <a:off x="1066902" y="1720192"/>
                  <a:ext cx="155320" cy="194324"/>
                </a:xfrm>
                <a:custGeom>
                  <a:rect b="b" l="l" r="r" t="t"/>
                  <a:pathLst>
                    <a:path extrusionOk="0" fill="none" h="40463" w="25153">
                      <a:moveTo>
                        <a:pt x="25152" y="0"/>
                      </a:moveTo>
                      <a:cubicBezTo>
                        <a:pt x="19315" y="0"/>
                        <a:pt x="14378" y="7706"/>
                        <a:pt x="12777" y="18313"/>
                      </a:cubicBezTo>
                      <a:lnTo>
                        <a:pt x="12810" y="18113"/>
                      </a:lnTo>
                      <a:cubicBezTo>
                        <a:pt x="10542" y="32857"/>
                        <a:pt x="6372" y="40462"/>
                        <a:pt x="1" y="40462"/>
                      </a:cubicBezTo>
                      <a:lnTo>
                        <a:pt x="1" y="40462"/>
                      </a:lnTo>
                    </a:path>
                  </a:pathLst>
                </a:custGeom>
                <a:noFill/>
                <a:ln cap="rnd" cmpd="sng" w="952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225a1806681_0_74"/>
                <p:cNvSpPr/>
                <p:nvPr/>
              </p:nvSpPr>
              <p:spPr>
                <a:xfrm>
                  <a:off x="1024059" y="1893757"/>
                  <a:ext cx="40644" cy="40644"/>
                </a:xfrm>
                <a:custGeom>
                  <a:rect b="b" l="l" r="r" t="t"/>
                  <a:pathLst>
                    <a:path extrusionOk="0" h="6105" w="6105">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225a1806681_0_74"/>
                <p:cNvSpPr/>
                <p:nvPr/>
              </p:nvSpPr>
              <p:spPr>
                <a:xfrm>
                  <a:off x="1227696" y="2086232"/>
                  <a:ext cx="28654" cy="38327"/>
                </a:xfrm>
                <a:custGeom>
                  <a:rect b="b" l="l" r="r" t="t"/>
                  <a:pathLst>
                    <a:path extrusionOk="0" h="5757" w="4304">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225a1806681_0_74"/>
                <p:cNvSpPr/>
                <p:nvPr/>
              </p:nvSpPr>
              <p:spPr>
                <a:xfrm>
                  <a:off x="1222230" y="1703898"/>
                  <a:ext cx="28654" cy="38467"/>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99" name="Google Shape;499;g225a1806681_0_74"/>
            <p:cNvSpPr/>
            <p:nvPr/>
          </p:nvSpPr>
          <p:spPr>
            <a:xfrm>
              <a:off x="1249019" y="1617398"/>
              <a:ext cx="235469" cy="203834"/>
            </a:xfrm>
            <a:custGeom>
              <a:rect b="b" l="l" r="r" t="t"/>
              <a:pathLst>
                <a:path extrusionOk="0" h="14873" w="15345">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u="none" cap="none" strike="noStrike">
                  <a:solidFill>
                    <a:srgbClr val="000000"/>
                  </a:solidFill>
                  <a:latin typeface="Times New Roman"/>
                  <a:ea typeface="Times New Roman"/>
                  <a:cs typeface="Times New Roman"/>
                  <a:sym typeface="Times New Roman"/>
                </a:rPr>
                <a:t>Image Manipulation Techniques</a:t>
              </a:r>
              <a:endParaRPr b="1" i="0" sz="1000" u="none" cap="none" strike="noStrike">
                <a:solidFill>
                  <a:srgbClr val="000000"/>
                </a:solidFill>
                <a:latin typeface="Times New Roman"/>
                <a:ea typeface="Times New Roman"/>
                <a:cs typeface="Times New Roman"/>
                <a:sym typeface="Times New Roman"/>
              </a:endParaRPr>
            </a:p>
          </p:txBody>
        </p:sp>
      </p:grpSp>
      <p:sp>
        <p:nvSpPr>
          <p:cNvPr id="500" name="Google Shape;500;g225a1806681_0_74"/>
          <p:cNvSpPr/>
          <p:nvPr/>
        </p:nvSpPr>
        <p:spPr>
          <a:xfrm>
            <a:off x="3111059" y="3490602"/>
            <a:ext cx="1393364" cy="989054"/>
          </a:xfrm>
          <a:custGeom>
            <a:rect b="b" l="l" r="r" t="t"/>
            <a:pathLst>
              <a:path extrusionOk="0" h="14873" w="15345">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u="none" cap="none" strike="noStrike">
                <a:solidFill>
                  <a:srgbClr val="000000"/>
                </a:solidFill>
                <a:latin typeface="Times New Roman"/>
                <a:ea typeface="Times New Roman"/>
                <a:cs typeface="Times New Roman"/>
                <a:sym typeface="Times New Roman"/>
              </a:rPr>
              <a:t>Image Forgery Techniques</a:t>
            </a:r>
            <a:endParaRPr b="1" i="0" sz="900" u="none" cap="none" strike="noStrike">
              <a:solidFill>
                <a:srgbClr val="000000"/>
              </a:solidFill>
              <a:latin typeface="Times New Roman"/>
              <a:ea typeface="Times New Roman"/>
              <a:cs typeface="Times New Roman"/>
              <a:sym typeface="Times New Roman"/>
            </a:endParaRPr>
          </a:p>
        </p:txBody>
      </p:sp>
      <p:sp>
        <p:nvSpPr>
          <p:cNvPr id="501" name="Google Shape;501;g225a1806681_0_74"/>
          <p:cNvSpPr txBox="1"/>
          <p:nvPr/>
        </p:nvSpPr>
        <p:spPr>
          <a:xfrm>
            <a:off x="4504435" y="3434449"/>
            <a:ext cx="3545700" cy="1169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Char char="•"/>
            </a:pPr>
            <a:r>
              <a:rPr b="1" i="0" lang="en-US" sz="1400" u="none" cap="none" strike="noStrike">
                <a:solidFill>
                  <a:srgbClr val="000000"/>
                </a:solidFill>
                <a:latin typeface="Times New Roman"/>
                <a:ea typeface="Times New Roman"/>
                <a:cs typeface="Times New Roman"/>
                <a:sym typeface="Times New Roman"/>
              </a:rPr>
              <a:t>Splicing </a:t>
            </a:r>
            <a:endParaRPr b="1"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Char char="•"/>
            </a:pPr>
            <a:r>
              <a:rPr b="1" i="0" lang="en-US" sz="1400" u="none" cap="none" strike="noStrike">
                <a:solidFill>
                  <a:srgbClr val="000000"/>
                </a:solidFill>
                <a:latin typeface="Times New Roman"/>
                <a:ea typeface="Times New Roman"/>
                <a:cs typeface="Times New Roman"/>
                <a:sym typeface="Times New Roman"/>
              </a:rPr>
              <a:t>Cloning</a:t>
            </a:r>
            <a:endParaRPr b="1"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Char char="•"/>
            </a:pPr>
            <a:r>
              <a:rPr b="1" i="0" lang="en-US" sz="1400" u="none" cap="none" strike="noStrike">
                <a:solidFill>
                  <a:srgbClr val="000000"/>
                </a:solidFill>
                <a:latin typeface="Times New Roman"/>
                <a:ea typeface="Times New Roman"/>
                <a:cs typeface="Times New Roman"/>
                <a:sym typeface="Times New Roman"/>
              </a:rPr>
              <a:t>Object Removal</a:t>
            </a:r>
            <a:endParaRPr b="1"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Char char="•"/>
            </a:pPr>
            <a:r>
              <a:rPr b="1" i="0" lang="en-US" sz="1400" u="none" cap="none" strike="noStrike">
                <a:solidFill>
                  <a:srgbClr val="000000"/>
                </a:solidFill>
                <a:latin typeface="Times New Roman"/>
                <a:ea typeface="Times New Roman"/>
                <a:cs typeface="Times New Roman"/>
                <a:sym typeface="Times New Roman"/>
              </a:rPr>
              <a:t>Text and Logo Insertion</a:t>
            </a:r>
            <a:endParaRPr b="1"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Char char="•"/>
            </a:pPr>
            <a:r>
              <a:rPr b="1" i="0" lang="en-US" sz="1400" u="none" cap="none" strike="noStrike">
                <a:solidFill>
                  <a:srgbClr val="000000"/>
                </a:solidFill>
                <a:latin typeface="Times New Roman"/>
                <a:ea typeface="Times New Roman"/>
                <a:cs typeface="Times New Roman"/>
                <a:sym typeface="Times New Roman"/>
              </a:rPr>
              <a:t>Image Noise Addition</a:t>
            </a:r>
            <a:endParaRPr b="1" i="0" sz="1400" u="none" cap="none" strike="noStrike">
              <a:solidFill>
                <a:srgbClr val="000000"/>
              </a:solidFill>
              <a:latin typeface="Times New Roman"/>
              <a:ea typeface="Times New Roman"/>
              <a:cs typeface="Times New Roman"/>
              <a:sym typeface="Times New Roman"/>
            </a:endParaRPr>
          </a:p>
        </p:txBody>
      </p:sp>
      <p:sp>
        <p:nvSpPr>
          <p:cNvPr id="502" name="Google Shape;502;g225a1806681_0_74"/>
          <p:cNvSpPr txBox="1"/>
          <p:nvPr/>
        </p:nvSpPr>
        <p:spPr>
          <a:xfrm>
            <a:off x="4504435" y="1822909"/>
            <a:ext cx="3545700" cy="523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Char char="•"/>
            </a:pPr>
            <a:r>
              <a:rPr b="1" i="0" lang="en-US" sz="1400" u="none" cap="none" strike="noStrike">
                <a:solidFill>
                  <a:srgbClr val="000000"/>
                </a:solidFill>
                <a:latin typeface="Times New Roman"/>
                <a:ea typeface="Times New Roman"/>
                <a:cs typeface="Times New Roman"/>
                <a:sym typeface="Times New Roman"/>
              </a:rPr>
              <a:t>Cropping and Resizing</a:t>
            </a:r>
            <a:endParaRPr b="1"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Char char="•"/>
            </a:pPr>
            <a:r>
              <a:rPr b="1" i="0" lang="en-US" sz="1400" u="none" cap="none" strike="noStrike">
                <a:solidFill>
                  <a:srgbClr val="000000"/>
                </a:solidFill>
                <a:latin typeface="Times New Roman"/>
                <a:ea typeface="Times New Roman"/>
                <a:cs typeface="Times New Roman"/>
                <a:sym typeface="Times New Roman"/>
              </a:rPr>
              <a:t>Copy-Move</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225a1806681_0_96"/>
          <p:cNvSpPr txBox="1"/>
          <p:nvPr>
            <p:ph type="title"/>
          </p:nvPr>
        </p:nvSpPr>
        <p:spPr>
          <a:xfrm>
            <a:off x="726775"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a:t>Noise</a:t>
            </a:r>
            <a:endParaRPr/>
          </a:p>
        </p:txBody>
      </p:sp>
      <p:sp>
        <p:nvSpPr>
          <p:cNvPr id="508" name="Google Shape;508;g225a1806681_0_96"/>
          <p:cNvSpPr txBox="1"/>
          <p:nvPr>
            <p:ph idx="1" type="body"/>
          </p:nvPr>
        </p:nvSpPr>
        <p:spPr>
          <a:xfrm>
            <a:off x="516775" y="1350300"/>
            <a:ext cx="8124000" cy="3207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b="1" lang="en-US" sz="1400">
                <a:latin typeface="Times New Roman"/>
                <a:ea typeface="Times New Roman"/>
                <a:cs typeface="Times New Roman"/>
                <a:sym typeface="Times New Roman"/>
              </a:rPr>
              <a:t>In image detection techniques, "noise" refers to unwanted and random variations or disturbances that can occur in an image. It can obscure the underlying information and affect the accuracy and quality of image analysis, recognition, or processing algorithms. Noise can be introduced during image acquisition, transmission, or storage processes.</a:t>
            </a:r>
            <a:endParaRPr b="1" sz="1400">
              <a:latin typeface="Times New Roman"/>
              <a:ea typeface="Times New Roman"/>
              <a:cs typeface="Times New Roman"/>
              <a:sym typeface="Times New Roman"/>
            </a:endParaRPr>
          </a:p>
        </p:txBody>
      </p:sp>
      <p:grpSp>
        <p:nvGrpSpPr>
          <p:cNvPr id="509" name="Google Shape;509;g225a1806681_0_96"/>
          <p:cNvGrpSpPr/>
          <p:nvPr/>
        </p:nvGrpSpPr>
        <p:grpSpPr>
          <a:xfrm>
            <a:off x="726833" y="2571779"/>
            <a:ext cx="7459592" cy="1732271"/>
            <a:chOff x="1247650" y="2075423"/>
            <a:chExt cx="6648477" cy="1557238"/>
          </a:xfrm>
        </p:grpSpPr>
        <p:sp>
          <p:nvSpPr>
            <p:cNvPr id="510" name="Google Shape;510;g225a1806681_0_96"/>
            <p:cNvSpPr/>
            <p:nvPr/>
          </p:nvSpPr>
          <p:spPr>
            <a:xfrm>
              <a:off x="6627697" y="2075423"/>
              <a:ext cx="953444" cy="825696"/>
            </a:xfrm>
            <a:custGeom>
              <a:rect b="b" l="l" r="r" t="t"/>
              <a:pathLst>
                <a:path extrusionOk="0" h="50027" w="57767">
                  <a:moveTo>
                    <a:pt x="14439" y="0"/>
                  </a:moveTo>
                  <a:lnTo>
                    <a:pt x="0" y="25014"/>
                  </a:lnTo>
                  <a:lnTo>
                    <a:pt x="14439" y="50027"/>
                  </a:lnTo>
                  <a:lnTo>
                    <a:pt x="43329" y="50027"/>
                  </a:lnTo>
                  <a:lnTo>
                    <a:pt x="57767" y="25014"/>
                  </a:lnTo>
                  <a:lnTo>
                    <a:pt x="43329" y="0"/>
                  </a:lnTo>
                  <a:close/>
                </a:path>
              </a:pathLst>
            </a:cu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Times New Roman"/>
                  <a:ea typeface="Times New Roman"/>
                  <a:cs typeface="Times New Roman"/>
                  <a:sym typeface="Times New Roman"/>
                </a:rPr>
                <a:t>Quantization Noise</a:t>
              </a:r>
              <a:endParaRPr b="0" i="0" sz="1350" u="none" cap="none" strike="noStrike">
                <a:solidFill>
                  <a:srgbClr val="000000"/>
                </a:solidFill>
                <a:latin typeface="Times New Roman"/>
                <a:ea typeface="Times New Roman"/>
                <a:cs typeface="Times New Roman"/>
                <a:sym typeface="Times New Roman"/>
              </a:endParaRPr>
            </a:p>
          </p:txBody>
        </p:sp>
        <p:sp>
          <p:nvSpPr>
            <p:cNvPr id="511" name="Google Shape;511;g225a1806681_0_96"/>
            <p:cNvSpPr/>
            <p:nvPr/>
          </p:nvSpPr>
          <p:spPr>
            <a:xfrm>
              <a:off x="5359252" y="2806965"/>
              <a:ext cx="953461" cy="825696"/>
            </a:xfrm>
            <a:custGeom>
              <a:rect b="b" l="l" r="r" t="t"/>
              <a:pathLst>
                <a:path extrusionOk="0" h="50027" w="57768">
                  <a:moveTo>
                    <a:pt x="14439" y="0"/>
                  </a:moveTo>
                  <a:lnTo>
                    <a:pt x="1" y="25013"/>
                  </a:lnTo>
                  <a:lnTo>
                    <a:pt x="14439" y="50027"/>
                  </a:lnTo>
                  <a:lnTo>
                    <a:pt x="43329" y="50027"/>
                  </a:lnTo>
                  <a:lnTo>
                    <a:pt x="57767" y="25013"/>
                  </a:lnTo>
                  <a:lnTo>
                    <a:pt x="43329" y="0"/>
                  </a:lnTo>
                  <a:close/>
                </a:path>
              </a:pathLst>
            </a:cu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Speckle Noise</a:t>
              </a:r>
              <a:endParaRPr b="0" i="0" sz="1200" u="none" cap="none" strike="noStrike">
                <a:solidFill>
                  <a:srgbClr val="000000"/>
                </a:solidFill>
                <a:latin typeface="Times New Roman"/>
                <a:ea typeface="Times New Roman"/>
                <a:cs typeface="Times New Roman"/>
                <a:sym typeface="Times New Roman"/>
              </a:endParaRPr>
            </a:p>
          </p:txBody>
        </p:sp>
        <p:sp>
          <p:nvSpPr>
            <p:cNvPr id="512" name="Google Shape;512;g225a1806681_0_96"/>
            <p:cNvSpPr/>
            <p:nvPr/>
          </p:nvSpPr>
          <p:spPr>
            <a:xfrm>
              <a:off x="1601478" y="2075425"/>
              <a:ext cx="953316" cy="825696"/>
            </a:xfrm>
            <a:custGeom>
              <a:rect b="b" l="l" r="r" t="t"/>
              <a:pathLst>
                <a:path extrusionOk="0" h="50027" w="57768">
                  <a:moveTo>
                    <a:pt x="14439" y="0"/>
                  </a:moveTo>
                  <a:lnTo>
                    <a:pt x="1" y="25013"/>
                  </a:lnTo>
                  <a:lnTo>
                    <a:pt x="14439" y="50027"/>
                  </a:lnTo>
                  <a:lnTo>
                    <a:pt x="43329" y="50027"/>
                  </a:lnTo>
                  <a:lnTo>
                    <a:pt x="57768" y="25013"/>
                  </a:lnTo>
                  <a:lnTo>
                    <a:pt x="43329" y="0"/>
                  </a:lnTo>
                  <a:close/>
                </a:path>
              </a:pathLst>
            </a:cu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Gaussian Noise</a:t>
              </a:r>
              <a:endParaRPr b="0" i="0" sz="1200" u="none" cap="none" strike="noStrike">
                <a:solidFill>
                  <a:srgbClr val="000000"/>
                </a:solidFill>
                <a:latin typeface="Times New Roman"/>
                <a:ea typeface="Times New Roman"/>
                <a:cs typeface="Times New Roman"/>
                <a:sym typeface="Times New Roman"/>
              </a:endParaRPr>
            </a:p>
          </p:txBody>
        </p:sp>
        <p:sp>
          <p:nvSpPr>
            <p:cNvPr id="513" name="Google Shape;513;g225a1806681_0_96"/>
            <p:cNvSpPr/>
            <p:nvPr/>
          </p:nvSpPr>
          <p:spPr>
            <a:xfrm>
              <a:off x="2857827" y="2807112"/>
              <a:ext cx="953370" cy="825320"/>
            </a:xfrm>
            <a:custGeom>
              <a:rect b="b" l="l" r="r" t="t"/>
              <a:pathLst>
                <a:path extrusionOk="0" h="50027" w="57780">
                  <a:moveTo>
                    <a:pt x="14452" y="0"/>
                  </a:moveTo>
                  <a:lnTo>
                    <a:pt x="0" y="25013"/>
                  </a:lnTo>
                  <a:lnTo>
                    <a:pt x="14452" y="50027"/>
                  </a:lnTo>
                  <a:lnTo>
                    <a:pt x="43328" y="50027"/>
                  </a:lnTo>
                  <a:lnTo>
                    <a:pt x="57780" y="25013"/>
                  </a:lnTo>
                  <a:lnTo>
                    <a:pt x="43328" y="0"/>
                  </a:lnTo>
                  <a:close/>
                </a:path>
              </a:pathLst>
            </a:cu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Salt and Pepper Noise</a:t>
              </a:r>
              <a:endParaRPr b="0" i="0" sz="1200" u="none" cap="none" strike="noStrike">
                <a:solidFill>
                  <a:srgbClr val="000000"/>
                </a:solidFill>
                <a:latin typeface="Times New Roman"/>
                <a:ea typeface="Times New Roman"/>
                <a:cs typeface="Times New Roman"/>
                <a:sym typeface="Times New Roman"/>
              </a:endParaRPr>
            </a:p>
          </p:txBody>
        </p:sp>
        <p:sp>
          <p:nvSpPr>
            <p:cNvPr id="514" name="Google Shape;514;g225a1806681_0_96"/>
            <p:cNvSpPr/>
            <p:nvPr/>
          </p:nvSpPr>
          <p:spPr>
            <a:xfrm>
              <a:off x="4097386" y="2075425"/>
              <a:ext cx="953444" cy="825696"/>
            </a:xfrm>
            <a:custGeom>
              <a:rect b="b" l="l" r="r" t="t"/>
              <a:pathLst>
                <a:path extrusionOk="0" h="50027" w="57767">
                  <a:moveTo>
                    <a:pt x="14439" y="0"/>
                  </a:moveTo>
                  <a:lnTo>
                    <a:pt x="0" y="25013"/>
                  </a:lnTo>
                  <a:lnTo>
                    <a:pt x="14439" y="50027"/>
                  </a:lnTo>
                  <a:lnTo>
                    <a:pt x="43328" y="50027"/>
                  </a:lnTo>
                  <a:lnTo>
                    <a:pt x="57767" y="25013"/>
                  </a:lnTo>
                  <a:lnTo>
                    <a:pt x="43328" y="0"/>
                  </a:lnTo>
                  <a:close/>
                </a:path>
              </a:pathLst>
            </a:custGeom>
            <a:solidFill>
              <a:srgbClr val="869F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Poisson Noise</a:t>
              </a:r>
              <a:endParaRPr b="0" i="0" sz="1200" u="none" cap="none" strike="noStrike">
                <a:solidFill>
                  <a:srgbClr val="000000"/>
                </a:solidFill>
                <a:latin typeface="Times New Roman"/>
                <a:ea typeface="Times New Roman"/>
                <a:cs typeface="Times New Roman"/>
                <a:sym typeface="Times New Roman"/>
              </a:endParaRPr>
            </a:p>
          </p:txBody>
        </p:sp>
        <p:sp>
          <p:nvSpPr>
            <p:cNvPr id="515" name="Google Shape;515;g225a1806681_0_96"/>
            <p:cNvSpPr/>
            <p:nvPr/>
          </p:nvSpPr>
          <p:spPr>
            <a:xfrm>
              <a:off x="1247650" y="2490334"/>
              <a:ext cx="6648477" cy="729445"/>
            </a:xfrm>
            <a:custGeom>
              <a:rect b="b" l="l" r="r" t="t"/>
              <a:pathLst>
                <a:path extrusionOk="0" fill="none" h="31310" w="285373">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solidFill>
              <a:srgbClr val="191919"/>
            </a:solidFill>
            <a:ln cap="flat" cmpd="sng" w="19050">
              <a:solidFill>
                <a:srgbClr val="869FB2"/>
              </a:solidFill>
              <a:prstDash val="solid"/>
              <a:miter lim="1300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EM Elective Subject for Middle School - 7th Grade: Principles of IT, Cybersecurity and Engineering by Slidesgo">
  <a:themeElements>
    <a:clrScheme name="Simple Light">
      <a:dk1>
        <a:srgbClr val="150045"/>
      </a:dk1>
      <a:lt1>
        <a:srgbClr val="FFFFFF"/>
      </a:lt1>
      <a:dk2>
        <a:srgbClr val="A4ABD7"/>
      </a:dk2>
      <a:lt2>
        <a:srgbClr val="E23480"/>
      </a:lt2>
      <a:accent1>
        <a:srgbClr val="6D7396"/>
      </a:accent1>
      <a:accent2>
        <a:srgbClr val="FFA0B8"/>
      </a:accent2>
      <a:accent3>
        <a:srgbClr val="1ECFFF"/>
      </a:accent3>
      <a:accent4>
        <a:srgbClr val="EF8772"/>
      </a:accent4>
      <a:accent5>
        <a:srgbClr val="FFFFFF"/>
      </a:accent5>
      <a:accent6>
        <a:srgbClr val="FFFFFF"/>
      </a:accent6>
      <a:hlink>
        <a:srgbClr val="1500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2023-05-10T17:55:00Z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914D71EEF0A8499CA5DFDC525BE253BC</vt:lpwstr>
  </property>
  <property fmtid="{D5CDD505-2E9C-101B-9397-08002B2CF9AE}" pid="3" name="KSOProductBuildVer">
    <vt:lpwstr>1033-11.2.0.11388</vt:lpwstr>
  </property>
</Properties>
</file>