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A3CDFF-71C4-4237-86CB-8D08EE116A24}" v="14" dt="2023-01-09T14:13:19.9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14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7EAD3-E8D8-33CC-BFFE-A0408E625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33FC7-A130-9113-2229-CFB76D964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424F0-74F2-08CB-17D8-1F532A4B6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903D-0DDD-4801-AEB2-DBA984C01B4A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68AA9-65BA-9E67-CA12-D37DE1C00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45660-C5F2-8D44-39A0-1C8BE0957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E6F9-975C-45E8-808A-3B50F83E9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90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AF2A1-0525-7372-FA38-8BBBF35AB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224083-EFBF-D6AF-FE02-A83A2A034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FA090-BDE4-AA09-2A20-DBD617470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903D-0DDD-4801-AEB2-DBA984C01B4A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7141B-20D1-E2AF-6717-B381918D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06CE5-943D-9AEB-1B88-04D870E2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E6F9-975C-45E8-808A-3B50F83E9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427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FBA900-EE10-A088-5B8D-C09BC4A101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14CCF2-A76B-84ED-E31E-1A9DA87D7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16641-5E61-34DB-2559-716A33F7B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903D-0DDD-4801-AEB2-DBA984C01B4A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08E5E-D5C0-0351-9BF4-AC4EB4DCE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38B09-DE94-BECC-103A-30CCDF3F2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E6F9-975C-45E8-808A-3B50F83E9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74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F1249-393D-ECEE-70A0-AD6D3DC14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49DA0-4131-D544-AD9D-6E005025D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68104-1ECA-CCD4-1909-98E1BDC12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903D-0DDD-4801-AEB2-DBA984C01B4A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2E6EC-3408-0BCD-0828-80C6A0AAC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7B721-6F47-D26A-F9C9-CA24A7D6A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E6F9-975C-45E8-808A-3B50F83E9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945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FD1C1-2C3A-EA88-E4DB-45F7FD93C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8A03D-3A25-A4F7-CC1B-9491F02EC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963D2-7C51-5F19-41E7-1E0DC092E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903D-0DDD-4801-AEB2-DBA984C01B4A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066E7-E1B0-2394-184A-17EBC70A7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2B5A5-CB97-42B7-B7E4-D491462A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E6F9-975C-45E8-808A-3B50F83E9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001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BAF59-127C-FB32-35F5-93C0CB5BE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B9C2E-8164-A491-83F4-3F551362D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9468AB-C35A-9477-1D5F-5BC0E5992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F6041-4C04-EDCC-0E16-67A17D8BF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903D-0DDD-4801-AEB2-DBA984C01B4A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D4084-9F5F-D4EE-71F9-56B6E0C76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D9478-A85C-1105-7E4F-B5389B5D1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E6F9-975C-45E8-808A-3B50F83E9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260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CEFA8-A6AA-0E85-98CB-A473CF657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545AA-B3FA-72CA-28EA-185567B79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9AD36A-FFBD-944C-4D5F-0BF3ADCD3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B716CE-A98A-7D42-6081-24747BC18B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F55AEE-0B0B-E050-620B-5BE23051E5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8AB64F-F86F-EC6D-95C5-3ABB67D30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903D-0DDD-4801-AEB2-DBA984C01B4A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14A2C-8469-E768-F53B-3F0248893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D9C65E-918D-F736-239B-D9255C11B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E6F9-975C-45E8-808A-3B50F83E9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47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B01AD-8715-9DE5-271B-5BBD7FBDE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2974B0-1577-80CE-57A4-50BDFC25D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903D-0DDD-4801-AEB2-DBA984C01B4A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B3A3BF-7560-84B4-9C2F-B025BF3A6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F59521-245B-C60E-9195-984C530B3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E6F9-975C-45E8-808A-3B50F83E9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98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5438A8-84E9-C757-E7E0-51B44F134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903D-0DDD-4801-AEB2-DBA984C01B4A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32D5D3-E9BD-2AAE-5FCE-8D3C84F3E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746CD-A223-B27E-78DA-1EAF82B50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E6F9-975C-45E8-808A-3B50F83E9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171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2639F-7C64-6452-0A94-DD4B3BC1D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1E4DE-C598-01F4-1D7C-85CEF6355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D7C97E-5219-4983-798F-D4CE6F4EF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04F1E-C844-1591-6795-C20644C6D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903D-0DDD-4801-AEB2-DBA984C01B4A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3D624-AE11-44CA-0F8B-A3D9408E9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56FEF-1C90-08F6-D59A-491567915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E6F9-975C-45E8-808A-3B50F83E9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583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99AF4-D6FB-3A4F-9D77-30FEE651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8BBACA-5FF9-1A01-6FB0-F4DF2FD5F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AF342-2746-BFF5-EF3E-99EA9987A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F9965-580B-A2AB-036C-2D88522F5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903D-0DDD-4801-AEB2-DBA984C01B4A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089DB-3325-7961-1FA5-CB8F9AF30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30FE6-EF11-AB49-AB11-3CD148E59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E6F9-975C-45E8-808A-3B50F83E9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077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DB0853-3349-F506-489A-39284F47C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8BBD0-2733-1636-472F-31EDE68AA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5AE9A-B207-4CD7-3349-2C66FEB8B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1903D-0DDD-4801-AEB2-DBA984C01B4A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974BD-6D50-AC67-65D0-80A7C59F3F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87014-C9F0-8FFF-4EB6-A292D96D56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CE6F9-975C-45E8-808A-3B50F83E9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40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3A785A-2D86-B424-B8C5-1A3CCF880202}"/>
              </a:ext>
            </a:extLst>
          </p:cNvPr>
          <p:cNvSpPr/>
          <p:nvPr/>
        </p:nvSpPr>
        <p:spPr>
          <a:xfrm>
            <a:off x="127972" y="1559458"/>
            <a:ext cx="2590800" cy="1346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scadia Code PL" panose="020B0609020000020004" pitchFamily="49" charset="0"/>
              <a:ea typeface="Cascadia Code PL" panose="020B0609020000020004" pitchFamily="49" charset="0"/>
              <a:cs typeface="Cascadia Code PL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18F822-B045-6E9E-BBD0-0BE638AB4BC6}"/>
              </a:ext>
            </a:extLst>
          </p:cNvPr>
          <p:cNvSpPr txBox="1"/>
          <p:nvPr/>
        </p:nvSpPr>
        <p:spPr>
          <a:xfrm>
            <a:off x="156308" y="1700787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E9DA35-9F5D-1135-17B0-E186E2D44556}"/>
              </a:ext>
            </a:extLst>
          </p:cNvPr>
          <p:cNvSpPr txBox="1"/>
          <p:nvPr/>
        </p:nvSpPr>
        <p:spPr>
          <a:xfrm>
            <a:off x="156308" y="64273"/>
            <a:ext cx="118891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chemeClr val="accent2">
                    <a:lumMod val="50000"/>
                  </a:schemeClr>
                </a:solidFill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MVC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 means 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  <a:sym typeface="Wingdings" panose="05000000000000000000" pitchFamily="2" charset="2"/>
              </a:rPr>
              <a:t>  </a:t>
            </a:r>
            <a:r>
              <a:rPr lang="en-IN" b="1" u="sng" dirty="0">
                <a:solidFill>
                  <a:schemeClr val="accent2">
                    <a:lumMod val="50000"/>
                  </a:schemeClr>
                </a:solidFill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  <a:sym typeface="Wingdings" panose="05000000000000000000" pitchFamily="2" charset="2"/>
              </a:rPr>
              <a:t>Model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  <a:sym typeface="Wingdings" panose="05000000000000000000" pitchFamily="2" charset="2"/>
              </a:rPr>
              <a:t> (related to database), </a:t>
            </a:r>
            <a:r>
              <a:rPr lang="en-IN" b="1" u="sng" dirty="0">
                <a:solidFill>
                  <a:schemeClr val="accent2">
                    <a:lumMod val="50000"/>
                  </a:schemeClr>
                </a:solidFill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  <a:sym typeface="Wingdings" panose="05000000000000000000" pitchFamily="2" charset="2"/>
              </a:rPr>
              <a:t>View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  <a:sym typeface="Wingdings" panose="05000000000000000000" pitchFamily="2" charset="2"/>
              </a:rPr>
              <a:t> (whatever user can see on the front-end side), </a:t>
            </a:r>
            <a:r>
              <a:rPr lang="en-IN" b="1" u="sng" dirty="0">
                <a:solidFill>
                  <a:schemeClr val="accent2">
                    <a:lumMod val="50000"/>
                  </a:schemeClr>
                </a:solidFill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  <a:sym typeface="Wingdings" panose="05000000000000000000" pitchFamily="2" charset="2"/>
              </a:rPr>
              <a:t>Controller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  <a:sym typeface="Wingdings" panose="05000000000000000000" pitchFamily="2" charset="2"/>
              </a:rPr>
              <a:t> (all the related logics which are supposed to be applied on particular routes and can be connected to model and view as well if needed)   It provides the industry standardization of keeping the codes in their related files and folder’s structure. </a:t>
            </a:r>
            <a:endParaRPr lang="en-IN" b="1" dirty="0">
              <a:solidFill>
                <a:schemeClr val="accent2">
                  <a:lumMod val="50000"/>
                </a:schemeClr>
              </a:solidFill>
              <a:latin typeface="Cascadia Code PL" panose="020B0609020000020004" pitchFamily="49" charset="0"/>
              <a:ea typeface="Cascadia Code PL" panose="020B0609020000020004" pitchFamily="49" charset="0"/>
              <a:cs typeface="Cascadia Code PL" panose="020B06090200000200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EB8E2B-D5AE-EAB3-2A26-B42B9BE7DEDA}"/>
              </a:ext>
            </a:extLst>
          </p:cNvPr>
          <p:cNvSpPr/>
          <p:nvPr/>
        </p:nvSpPr>
        <p:spPr>
          <a:xfrm>
            <a:off x="7832968" y="2047562"/>
            <a:ext cx="2303584" cy="93198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8A3174-57DA-37C8-803E-75ED498B4BDC}"/>
              </a:ext>
            </a:extLst>
          </p:cNvPr>
          <p:cNvSpPr txBox="1"/>
          <p:nvPr/>
        </p:nvSpPr>
        <p:spPr>
          <a:xfrm>
            <a:off x="8079152" y="214399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Router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1DC8AA-DF1D-89F5-9D55-0660A11F566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747108" y="2351445"/>
            <a:ext cx="5085860" cy="16210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2B55C6D-CFF9-92FB-6C65-D61E47EFB6EF}"/>
              </a:ext>
            </a:extLst>
          </p:cNvPr>
          <p:cNvSpPr/>
          <p:nvPr/>
        </p:nvSpPr>
        <p:spPr>
          <a:xfrm>
            <a:off x="7014305" y="4803242"/>
            <a:ext cx="2039815" cy="112185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92D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A72E0E-5FD4-10A2-B2FA-C175156C2ADF}"/>
              </a:ext>
            </a:extLst>
          </p:cNvPr>
          <p:cNvSpPr txBox="1"/>
          <p:nvPr/>
        </p:nvSpPr>
        <p:spPr>
          <a:xfrm>
            <a:off x="7298592" y="4994836"/>
            <a:ext cx="1826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Controller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A67011-9970-6EFD-1646-169DC6B2F5D3}"/>
              </a:ext>
            </a:extLst>
          </p:cNvPr>
          <p:cNvSpPr txBox="1"/>
          <p:nvPr/>
        </p:nvSpPr>
        <p:spPr>
          <a:xfrm>
            <a:off x="2926368" y="1805404"/>
            <a:ext cx="4839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Get/Post/Put/Delete request will be sent from view to the respected router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B7BDF0-546B-565E-DD0A-A39951FC68FD}"/>
              </a:ext>
            </a:extLst>
          </p:cNvPr>
          <p:cNvCxnSpPr>
            <a:stCxn id="9" idx="2"/>
            <a:endCxn id="13" idx="0"/>
          </p:cNvCxnSpPr>
          <p:nvPr/>
        </p:nvCxnSpPr>
        <p:spPr>
          <a:xfrm flipH="1">
            <a:off x="8034213" y="2979546"/>
            <a:ext cx="950547" cy="182369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AF8711B-A80C-BB8E-E801-967615791123}"/>
              </a:ext>
            </a:extLst>
          </p:cNvPr>
          <p:cNvSpPr txBox="1"/>
          <p:nvPr/>
        </p:nvSpPr>
        <p:spPr>
          <a:xfrm>
            <a:off x="9109802" y="3064196"/>
            <a:ext cx="306851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Router will pass that request to the Controller and whatever operations need to be taken place that will happen based on the applied logics in the Controller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794D605-8A5E-5CE9-3BAC-EC5B2249A043}"/>
              </a:ext>
            </a:extLst>
          </p:cNvPr>
          <p:cNvSpPr/>
          <p:nvPr/>
        </p:nvSpPr>
        <p:spPr>
          <a:xfrm>
            <a:off x="2941516" y="4803241"/>
            <a:ext cx="2039815" cy="11218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92D05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E3E715-2AED-025F-0546-94796022B139}"/>
              </a:ext>
            </a:extLst>
          </p:cNvPr>
          <p:cNvSpPr txBox="1"/>
          <p:nvPr/>
        </p:nvSpPr>
        <p:spPr>
          <a:xfrm>
            <a:off x="3048000" y="4986883"/>
            <a:ext cx="1826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Model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87199C-3501-AA32-E982-FDDB4038405B}"/>
              </a:ext>
            </a:extLst>
          </p:cNvPr>
          <p:cNvCxnSpPr>
            <a:stCxn id="13" idx="1"/>
            <a:endCxn id="22" idx="3"/>
          </p:cNvCxnSpPr>
          <p:nvPr/>
        </p:nvCxnSpPr>
        <p:spPr>
          <a:xfrm flipH="1" flipV="1">
            <a:off x="4981331" y="5364167"/>
            <a:ext cx="2032974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Cylinder 25">
            <a:extLst>
              <a:ext uri="{FF2B5EF4-FFF2-40B4-BE49-F238E27FC236}">
                <a16:creationId xmlns:a16="http://schemas.microsoft.com/office/drawing/2014/main" id="{49DDD523-6C48-DFB4-815C-76B8B2845122}"/>
              </a:ext>
            </a:extLst>
          </p:cNvPr>
          <p:cNvSpPr/>
          <p:nvPr/>
        </p:nvSpPr>
        <p:spPr>
          <a:xfrm>
            <a:off x="404446" y="3891394"/>
            <a:ext cx="1385278" cy="1740540"/>
          </a:xfrm>
          <a:prstGeom prst="ca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2AC8E8-CBF3-DE30-7102-B8B82F73352F}"/>
              </a:ext>
            </a:extLst>
          </p:cNvPr>
          <p:cNvSpPr txBox="1"/>
          <p:nvPr/>
        </p:nvSpPr>
        <p:spPr>
          <a:xfrm>
            <a:off x="509950" y="3873809"/>
            <a:ext cx="1826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Database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1315CD6-720C-30E4-735A-1ECEC7595AF2}"/>
              </a:ext>
            </a:extLst>
          </p:cNvPr>
          <p:cNvCxnSpPr>
            <a:cxnSpLocks/>
            <a:endCxn id="26" idx="4"/>
          </p:cNvCxnSpPr>
          <p:nvPr/>
        </p:nvCxnSpPr>
        <p:spPr>
          <a:xfrm flipH="1" flipV="1">
            <a:off x="1789724" y="4761664"/>
            <a:ext cx="1141529" cy="55256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2E2E028-5B81-6AC5-0E5C-5DB8F637F6E4}"/>
              </a:ext>
            </a:extLst>
          </p:cNvPr>
          <p:cNvSpPr txBox="1"/>
          <p:nvPr/>
        </p:nvSpPr>
        <p:spPr>
          <a:xfrm>
            <a:off x="298930" y="6073510"/>
            <a:ext cx="11535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The data of our project will be interchanged between Controller and Database with the help of Model if needed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4EB2B39-3666-D608-93F0-05661C507863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1423372" y="2905658"/>
            <a:ext cx="5590933" cy="193064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981F32C-0D0E-43A8-24B0-0EE59347AC48}"/>
              </a:ext>
            </a:extLst>
          </p:cNvPr>
          <p:cNvSpPr txBox="1"/>
          <p:nvPr/>
        </p:nvSpPr>
        <p:spPr>
          <a:xfrm rot="1162155">
            <a:off x="647788" y="3814408"/>
            <a:ext cx="670755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b="1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 and then Whatever the final result will be it will be sent back to View from Controller so that the change if it occurred, will be visible to the user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363166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167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Cascadia Code PL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Arindam Chattopadhyay</dc:creator>
  <cp:lastModifiedBy>Arindam Chattopadhyay</cp:lastModifiedBy>
  <cp:revision>2</cp:revision>
  <dcterms:created xsi:type="dcterms:W3CDTF">2023-01-09T13:35:53Z</dcterms:created>
  <dcterms:modified xsi:type="dcterms:W3CDTF">2023-01-09T14:16:38Z</dcterms:modified>
</cp:coreProperties>
</file>