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46"/>
  </p:notesMasterIdLst>
  <p:sldIdLst>
    <p:sldId id="256" r:id="rId2"/>
    <p:sldId id="257" r:id="rId3"/>
    <p:sldId id="258" r:id="rId4"/>
    <p:sldId id="300" r:id="rId5"/>
    <p:sldId id="350" r:id="rId6"/>
    <p:sldId id="297" r:id="rId7"/>
    <p:sldId id="260" r:id="rId8"/>
    <p:sldId id="321" r:id="rId9"/>
    <p:sldId id="261" r:id="rId10"/>
    <p:sldId id="322" r:id="rId11"/>
    <p:sldId id="337" r:id="rId12"/>
    <p:sldId id="265" r:id="rId13"/>
    <p:sldId id="324" r:id="rId14"/>
    <p:sldId id="338" r:id="rId15"/>
    <p:sldId id="262" r:id="rId16"/>
    <p:sldId id="295" r:id="rId17"/>
    <p:sldId id="339" r:id="rId18"/>
    <p:sldId id="296" r:id="rId19"/>
    <p:sldId id="326" r:id="rId20"/>
    <p:sldId id="267" r:id="rId21"/>
    <p:sldId id="271" r:id="rId22"/>
    <p:sldId id="315" r:id="rId23"/>
    <p:sldId id="340" r:id="rId24"/>
    <p:sldId id="341" r:id="rId25"/>
    <p:sldId id="274" r:id="rId26"/>
    <p:sldId id="342" r:id="rId27"/>
    <p:sldId id="328" r:id="rId28"/>
    <p:sldId id="302" r:id="rId29"/>
    <p:sldId id="331" r:id="rId30"/>
    <p:sldId id="330" r:id="rId31"/>
    <p:sldId id="343" r:id="rId32"/>
    <p:sldId id="344" r:id="rId33"/>
    <p:sldId id="276" r:id="rId34"/>
    <p:sldId id="277" r:id="rId35"/>
    <p:sldId id="345" r:id="rId36"/>
    <p:sldId id="278" r:id="rId37"/>
    <p:sldId id="346" r:id="rId38"/>
    <p:sldId id="281" r:id="rId39"/>
    <p:sldId id="347" r:id="rId40"/>
    <p:sldId id="299" r:id="rId41"/>
    <p:sldId id="282" r:id="rId42"/>
    <p:sldId id="349" r:id="rId43"/>
    <p:sldId id="348" r:id="rId44"/>
    <p:sldId id="28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04eb7abb160241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E3798-7A47-440C-9FB1-974788684EE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E0190-9BFC-4315-9E10-26F3D5D76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92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4366-9183-46C8-A3B6-081DFAA8622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7CF7-C753-4550-ACD5-96954FFBD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1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4366-9183-46C8-A3B6-081DFAA8622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7CF7-C753-4550-ACD5-96954FFBD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7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4366-9183-46C8-A3B6-081DFAA8622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7CF7-C753-4550-ACD5-96954FFBD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54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4366-9183-46C8-A3B6-081DFAA8622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7CF7-C753-4550-ACD5-96954FFBD3E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2147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4366-9183-46C8-A3B6-081DFAA8622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7CF7-C753-4550-ACD5-96954FFBD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43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4366-9183-46C8-A3B6-081DFAA8622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7CF7-C753-4550-ACD5-96954FFBD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9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4366-9183-46C8-A3B6-081DFAA8622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7CF7-C753-4550-ACD5-96954FFBD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23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4366-9183-46C8-A3B6-081DFAA8622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7CF7-C753-4550-ACD5-96954FFBD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34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4366-9183-46C8-A3B6-081DFAA8622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7CF7-C753-4550-ACD5-96954FFBD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6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4366-9183-46C8-A3B6-081DFAA8622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7CF7-C753-4550-ACD5-96954FFBD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7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4366-9183-46C8-A3B6-081DFAA8622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7CF7-C753-4550-ACD5-96954FFBD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0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4366-9183-46C8-A3B6-081DFAA8622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7CF7-C753-4550-ACD5-96954FFBD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3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4366-9183-46C8-A3B6-081DFAA8622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7CF7-C753-4550-ACD5-96954FFBD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4366-9183-46C8-A3B6-081DFAA8622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7CF7-C753-4550-ACD5-96954FFBD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1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4366-9183-46C8-A3B6-081DFAA8622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7CF7-C753-4550-ACD5-96954FFBD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0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4366-9183-46C8-A3B6-081DFAA8622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7CF7-C753-4550-ACD5-96954FFBD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4366-9183-46C8-A3B6-081DFAA8622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7CF7-C753-4550-ACD5-96954FFBD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8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4A4366-9183-46C8-A3B6-081DFAA8622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D7CF7-C753-4550-ACD5-96954FFBD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63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9823" y="1016727"/>
            <a:ext cx="8661264" cy="2144486"/>
          </a:xfrm>
        </p:spPr>
        <p:txBody>
          <a:bodyPr/>
          <a:lstStyle/>
          <a:p>
            <a:r>
              <a:rPr lang="en-US" dirty="0" smtClean="0"/>
              <a:t>Welcome To </a:t>
            </a:r>
            <a:r>
              <a:rPr lang="en-US" dirty="0"/>
              <a:t>V</a:t>
            </a:r>
            <a:r>
              <a:rPr lang="en-US" dirty="0" smtClean="0"/>
              <a:t>isit </a:t>
            </a:r>
            <a:r>
              <a:rPr lang="en-US" dirty="0"/>
              <a:t>O</a:t>
            </a:r>
            <a:r>
              <a:rPr lang="en-US" dirty="0" smtClean="0"/>
              <a:t>ur </a:t>
            </a:r>
            <a:r>
              <a:rPr lang="en-US" dirty="0"/>
              <a:t>P</a:t>
            </a:r>
            <a:r>
              <a:rPr lang="en-US" dirty="0" smtClean="0"/>
              <a:t>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143" y="4088674"/>
            <a:ext cx="9092338" cy="2142309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SUPPLY CHAIN MANAGEMENT SYSTEM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By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Reboot Debugging</a:t>
            </a:r>
          </a:p>
          <a:p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7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709" y="452718"/>
            <a:ext cx="9280125" cy="807844"/>
          </a:xfrm>
        </p:spPr>
        <p:txBody>
          <a:bodyPr/>
          <a:lstStyle/>
          <a:p>
            <a:r>
              <a:rPr lang="en-US" dirty="0" smtClean="0"/>
              <a:t>Log 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" y="1260562"/>
            <a:ext cx="5408212" cy="5597438"/>
          </a:xfrm>
        </p:spPr>
        <p:txBody>
          <a:bodyPr>
            <a:normAutofit/>
          </a:bodyPr>
          <a:lstStyle/>
          <a:p>
            <a:r>
              <a:rPr lang="en-US" dirty="0"/>
              <a:t>Please Enter</a:t>
            </a:r>
          </a:p>
          <a:p>
            <a:r>
              <a:rPr lang="en-US" dirty="0"/>
              <a:t>User Id</a:t>
            </a:r>
            <a:r>
              <a:rPr lang="en-US" dirty="0" smtClean="0"/>
              <a:t>:  </a:t>
            </a:r>
            <a:endParaRPr lang="en-US" dirty="0"/>
          </a:p>
          <a:p>
            <a:r>
              <a:rPr lang="en-US" dirty="0"/>
              <a:t>Password:</a:t>
            </a:r>
          </a:p>
          <a:p>
            <a:r>
              <a:rPr lang="en-US" dirty="0" err="1"/>
              <a:t>Ener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Bkash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err="1"/>
              <a:t>DBBl</a:t>
            </a:r>
            <a:r>
              <a:rPr lang="en-US" dirty="0"/>
              <a:t>:  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/>
              <a:t>Type of </a:t>
            </a:r>
            <a:r>
              <a:rPr lang="en-US" dirty="0" smtClean="0"/>
              <a:t>Product :  </a:t>
            </a:r>
            <a:endParaRPr lang="en-US" dirty="0"/>
          </a:p>
          <a:p>
            <a:r>
              <a:rPr lang="en-US" dirty="0"/>
              <a:t>Product </a:t>
            </a:r>
            <a:r>
              <a:rPr lang="en-US" dirty="0" err="1"/>
              <a:t>Ammount</a:t>
            </a:r>
            <a:r>
              <a:rPr lang="en-US" dirty="0"/>
              <a:t>: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Please verified your </a:t>
            </a:r>
            <a:r>
              <a:rPr lang="en-US" dirty="0" err="1"/>
              <a:t>bkash</a:t>
            </a:r>
            <a:r>
              <a:rPr lang="en-US" dirty="0"/>
              <a:t> account 01700000000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74775" y="947794"/>
            <a:ext cx="4838754" cy="5407252"/>
          </a:xfrm>
        </p:spPr>
        <p:txBody>
          <a:bodyPr/>
          <a:lstStyle/>
          <a:p>
            <a:r>
              <a:rPr lang="en-US" dirty="0" smtClean="0"/>
              <a:t>Log In </a:t>
            </a:r>
            <a:r>
              <a:rPr lang="en-US" dirty="0" err="1" smtClean="0"/>
              <a:t>Succesfully</a:t>
            </a:r>
            <a:endParaRPr lang="en-US" dirty="0" smtClean="0"/>
          </a:p>
          <a:p>
            <a:r>
              <a:rPr lang="en-US" dirty="0"/>
              <a:t>Your total taka is 12*40=480 taka. You will get 240 taka for now and will get rest of the payment after selling your </a:t>
            </a:r>
            <a:r>
              <a:rPr lang="en-US" dirty="0" smtClean="0"/>
              <a:t>goods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We have send 240 taka in your </a:t>
            </a:r>
            <a:r>
              <a:rPr lang="en-US" dirty="0" err="1"/>
              <a:t>bkash</a:t>
            </a:r>
            <a:r>
              <a:rPr lang="en-US" dirty="0"/>
              <a:t> </a:t>
            </a:r>
            <a:r>
              <a:rPr lang="en-US" dirty="0" err="1"/>
              <a:t>acoount</a:t>
            </a:r>
            <a:r>
              <a:rPr lang="en-US" dirty="0"/>
              <a:t> 01700000000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4973" y="1573330"/>
            <a:ext cx="2481942" cy="36917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Faremer01700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38291" y="1979634"/>
            <a:ext cx="2488624" cy="3430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****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25377" y="2445354"/>
            <a:ext cx="2481942" cy="3716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0170000000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22038" y="3325544"/>
            <a:ext cx="2521129" cy="3953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12kg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48859" y="3876433"/>
            <a:ext cx="852589" cy="4180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ok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66793" y="3883959"/>
            <a:ext cx="940526" cy="41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25378" y="2848909"/>
            <a:ext cx="2481941" cy="3615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vegetables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flipH="1">
            <a:off x="3314532" y="3901863"/>
            <a:ext cx="431074" cy="41801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38283" y="5663869"/>
            <a:ext cx="836023" cy="4049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Yes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flipH="1">
            <a:off x="3342642" y="5686169"/>
            <a:ext cx="627018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52582" y="5660042"/>
            <a:ext cx="940525" cy="41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no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555051" y="5466408"/>
            <a:ext cx="887637" cy="4395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flipH="1">
            <a:off x="9488008" y="5386281"/>
            <a:ext cx="1314659" cy="48006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8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889242"/>
            <a:ext cx="8608022" cy="11787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Welcome to join here as a Farmer. Please verified Your Id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949" y="1916051"/>
            <a:ext cx="10190033" cy="5377877"/>
          </a:xfrm>
        </p:spPr>
        <p:txBody>
          <a:bodyPr>
            <a:normAutofit/>
          </a:bodyPr>
          <a:lstStyle/>
          <a:p>
            <a:r>
              <a:rPr lang="en-US" b="1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/>
          </a:p>
          <a:p>
            <a:endParaRPr lang="en-US" b="1" dirty="0" smtClean="0"/>
          </a:p>
          <a:p>
            <a:endParaRPr lang="en-US" dirty="0"/>
          </a:p>
          <a:p>
            <a:r>
              <a:rPr lang="en-US" b="1" dirty="0" smtClean="0"/>
              <a:t>  </a:t>
            </a:r>
            <a:endParaRPr lang="en-US" dirty="0"/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1085347" y="3060729"/>
          <a:ext cx="2719084" cy="870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084">
                  <a:extLst>
                    <a:ext uri="{9D8B030D-6E8A-4147-A177-3AD203B41FA5}">
                      <a16:colId xmlns:a16="http://schemas.microsoft.com/office/drawing/2014/main" val="3358598015"/>
                    </a:ext>
                  </a:extLst>
                </a:gridCol>
              </a:tblGrid>
              <a:tr h="87085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Join</a:t>
                      </a:r>
                      <a:r>
                        <a:rPr lang="en-US" sz="2800" baseline="0" dirty="0" smtClean="0"/>
                        <a:t> first time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753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4991519" y="3015248"/>
          <a:ext cx="3000440" cy="870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440">
                  <a:extLst>
                    <a:ext uri="{9D8B030D-6E8A-4147-A177-3AD203B41FA5}">
                      <a16:colId xmlns:a16="http://schemas.microsoft.com/office/drawing/2014/main" val="3358598015"/>
                    </a:ext>
                  </a:extLst>
                </a:gridCol>
              </a:tblGrid>
              <a:tr h="87085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Not First</a:t>
                      </a:r>
                      <a:r>
                        <a:rPr lang="en-US" sz="2800" baseline="0" dirty="0" smtClean="0"/>
                        <a:t> Time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7531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5772525" y="1928779"/>
            <a:ext cx="535577" cy="992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920" y="4376185"/>
            <a:ext cx="2991394" cy="89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See products’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39634"/>
            <a:ext cx="11652069" cy="6361612"/>
          </a:xfrm>
        </p:spPr>
        <p:txBody>
          <a:bodyPr>
            <a:normAutofit/>
          </a:bodyPr>
          <a:lstStyle/>
          <a:p>
            <a:r>
              <a:rPr lang="en-US" dirty="0" smtClean="0"/>
              <a:t>Please Enter</a:t>
            </a:r>
          </a:p>
          <a:p>
            <a:r>
              <a:rPr lang="en-US" dirty="0" smtClean="0"/>
              <a:t>User Id:  </a:t>
            </a:r>
          </a:p>
          <a:p>
            <a:r>
              <a:rPr lang="en-US" dirty="0" smtClean="0"/>
              <a:t>Password :</a:t>
            </a:r>
          </a:p>
          <a:p>
            <a:r>
              <a:rPr lang="en-US" dirty="0" smtClean="0"/>
              <a:t>Enter  </a:t>
            </a:r>
            <a:r>
              <a:rPr lang="en-US" dirty="0" err="1" smtClean="0"/>
              <a:t>Bkash</a:t>
            </a:r>
            <a:r>
              <a:rPr lang="en-US" dirty="0" smtClean="0"/>
              <a:t> or </a:t>
            </a:r>
            <a:r>
              <a:rPr lang="en-US" dirty="0" err="1" smtClean="0"/>
              <a:t>DBBl</a:t>
            </a:r>
            <a:r>
              <a:rPr lang="en-US" dirty="0" smtClean="0"/>
              <a:t>:  </a:t>
            </a:r>
          </a:p>
          <a:p>
            <a:r>
              <a:rPr lang="en-US" dirty="0" smtClean="0"/>
              <a:t>Type of Product :  </a:t>
            </a:r>
          </a:p>
          <a:p>
            <a:r>
              <a:rPr lang="en-US" dirty="0" smtClean="0"/>
              <a:t>Product </a:t>
            </a:r>
            <a:r>
              <a:rPr lang="en-US" dirty="0" err="1" smtClean="0"/>
              <a:t>Ammount</a:t>
            </a:r>
            <a:r>
              <a:rPr lang="en-US" dirty="0" smtClean="0"/>
              <a:t>: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66847" y="780918"/>
            <a:ext cx="2272937" cy="326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03115" y="3282044"/>
            <a:ext cx="1110343" cy="4767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03315" y="3286130"/>
            <a:ext cx="1280160" cy="476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Back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66848" y="1214030"/>
            <a:ext cx="2272937" cy="326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66851" y="1684292"/>
            <a:ext cx="2272937" cy="326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66850" y="2130058"/>
            <a:ext cx="2272937" cy="326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66849" y="2598689"/>
            <a:ext cx="2272937" cy="326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0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709" y="452718"/>
            <a:ext cx="9280125" cy="807844"/>
          </a:xfrm>
        </p:spPr>
        <p:txBody>
          <a:bodyPr/>
          <a:lstStyle/>
          <a:p>
            <a:r>
              <a:rPr lang="en-US" dirty="0" smtClean="0"/>
              <a:t>Log 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" y="1260562"/>
            <a:ext cx="5408212" cy="5597438"/>
          </a:xfrm>
        </p:spPr>
        <p:txBody>
          <a:bodyPr>
            <a:normAutofit/>
          </a:bodyPr>
          <a:lstStyle/>
          <a:p>
            <a:r>
              <a:rPr lang="en-US" dirty="0"/>
              <a:t>Please Enter</a:t>
            </a:r>
          </a:p>
          <a:p>
            <a:r>
              <a:rPr lang="en-US" dirty="0"/>
              <a:t>User Id</a:t>
            </a:r>
            <a:r>
              <a:rPr lang="en-US" dirty="0" smtClean="0"/>
              <a:t>:  </a:t>
            </a:r>
            <a:endParaRPr lang="en-US" dirty="0"/>
          </a:p>
          <a:p>
            <a:r>
              <a:rPr lang="en-US" dirty="0"/>
              <a:t>Password:</a:t>
            </a:r>
          </a:p>
          <a:p>
            <a:r>
              <a:rPr lang="en-US" dirty="0" err="1"/>
              <a:t>Ener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Bkash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err="1"/>
              <a:t>DBBl</a:t>
            </a:r>
            <a:r>
              <a:rPr lang="en-US" dirty="0"/>
              <a:t>:  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/>
              <a:t>Type of </a:t>
            </a:r>
            <a:r>
              <a:rPr lang="en-US" dirty="0" smtClean="0"/>
              <a:t>Product :  </a:t>
            </a:r>
            <a:endParaRPr lang="en-US" dirty="0"/>
          </a:p>
          <a:p>
            <a:r>
              <a:rPr lang="en-US" dirty="0"/>
              <a:t>Product </a:t>
            </a:r>
            <a:r>
              <a:rPr lang="en-US" dirty="0" err="1"/>
              <a:t>Ammount</a:t>
            </a:r>
            <a:r>
              <a:rPr lang="en-US" dirty="0"/>
              <a:t>: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Please verified your </a:t>
            </a:r>
            <a:r>
              <a:rPr lang="en-US" dirty="0" err="1"/>
              <a:t>bkash</a:t>
            </a:r>
            <a:r>
              <a:rPr lang="en-US" dirty="0"/>
              <a:t> account 01700000000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74775" y="947794"/>
            <a:ext cx="4838754" cy="5407252"/>
          </a:xfrm>
        </p:spPr>
        <p:txBody>
          <a:bodyPr/>
          <a:lstStyle/>
          <a:p>
            <a:r>
              <a:rPr lang="en-US" dirty="0" smtClean="0"/>
              <a:t>Log In </a:t>
            </a:r>
            <a:r>
              <a:rPr lang="en-US" dirty="0" err="1" smtClean="0"/>
              <a:t>Succesfully</a:t>
            </a:r>
            <a:endParaRPr lang="en-US" dirty="0" smtClean="0"/>
          </a:p>
          <a:p>
            <a:r>
              <a:rPr lang="en-US" dirty="0"/>
              <a:t>Your total taka is 12*40=480 taka. You will get 240 taka for now and will get rest of the payment after selling your </a:t>
            </a:r>
            <a:r>
              <a:rPr lang="en-US" dirty="0" smtClean="0"/>
              <a:t>goods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We have send 240 taka in your </a:t>
            </a:r>
            <a:r>
              <a:rPr lang="en-US" dirty="0" err="1"/>
              <a:t>bkash</a:t>
            </a:r>
            <a:r>
              <a:rPr lang="en-US" dirty="0"/>
              <a:t> </a:t>
            </a:r>
            <a:r>
              <a:rPr lang="en-US" dirty="0" err="1"/>
              <a:t>acoount</a:t>
            </a:r>
            <a:r>
              <a:rPr lang="en-US" dirty="0"/>
              <a:t> 01700000000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4973" y="1573330"/>
            <a:ext cx="2481942" cy="36917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Faremer01700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38291" y="1979634"/>
            <a:ext cx="2488624" cy="3430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****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25377" y="2445354"/>
            <a:ext cx="2481942" cy="3716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0170000000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22038" y="3325544"/>
            <a:ext cx="2521129" cy="3953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12kg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56813" y="3855302"/>
            <a:ext cx="852589" cy="4180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ok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02641" y="3860365"/>
            <a:ext cx="940526" cy="41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25378" y="2848909"/>
            <a:ext cx="2481941" cy="3615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vegetables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flipH="1">
            <a:off x="3261321" y="3838010"/>
            <a:ext cx="431074" cy="41801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94494" y="5743038"/>
            <a:ext cx="836023" cy="4049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Yes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flipH="1">
            <a:off x="3246310" y="5725359"/>
            <a:ext cx="627018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02641" y="5729976"/>
            <a:ext cx="940525" cy="41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no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193796" y="5475926"/>
            <a:ext cx="887637" cy="4395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flipH="1">
            <a:off x="9081433" y="5435383"/>
            <a:ext cx="1314659" cy="48006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Should log in for further procedure.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824449" y="2850923"/>
          <a:ext cx="2107472" cy="849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472">
                  <a:extLst>
                    <a:ext uri="{9D8B030D-6E8A-4147-A177-3AD203B41FA5}">
                      <a16:colId xmlns:a16="http://schemas.microsoft.com/office/drawing/2014/main" val="3358598015"/>
                    </a:ext>
                  </a:extLst>
                </a:gridCol>
              </a:tblGrid>
              <a:tr h="84908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Farmer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753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4972596" y="2890111"/>
          <a:ext cx="2107473" cy="809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473">
                  <a:extLst>
                    <a:ext uri="{9D8B030D-6E8A-4147-A177-3AD203B41FA5}">
                      <a16:colId xmlns:a16="http://schemas.microsoft.com/office/drawing/2014/main" val="3358598015"/>
                    </a:ext>
                  </a:extLst>
                </a:gridCol>
              </a:tblGrid>
              <a:tr h="80989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Customer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753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3522619" y="4180114"/>
          <a:ext cx="2107473" cy="806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473">
                  <a:extLst>
                    <a:ext uri="{9D8B030D-6E8A-4147-A177-3AD203B41FA5}">
                      <a16:colId xmlns:a16="http://schemas.microsoft.com/office/drawing/2014/main" val="3358598015"/>
                    </a:ext>
                  </a:extLst>
                </a:gridCol>
              </a:tblGrid>
              <a:tr h="8065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 Admin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7531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5680166" y="2001836"/>
            <a:ext cx="692331" cy="888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7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00446"/>
            <a:ext cx="8825660" cy="1267097"/>
          </a:xfrm>
        </p:spPr>
        <p:txBody>
          <a:bodyPr/>
          <a:lstStyle/>
          <a:p>
            <a:r>
              <a:rPr lang="en-US" dirty="0" smtClean="0"/>
              <a:t>Welcome For Joining Here As a Customer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19795"/>
            <a:ext cx="11900262" cy="529045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1924" y="2836817"/>
            <a:ext cx="2847702" cy="1136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Time Shopping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70970" y="2836817"/>
            <a:ext cx="2972912" cy="1136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First Time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5167707" y="3379730"/>
            <a:ext cx="574766" cy="110546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1634" y="258644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64034" y="273884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16434" y="289124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90405" y="4573088"/>
            <a:ext cx="2972912" cy="1136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Product’s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839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0"/>
            <a:ext cx="10345783" cy="685800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fontAlgn="t"/>
            <a:r>
              <a:rPr lang="en-US" dirty="0" smtClean="0">
                <a:solidFill>
                  <a:srgbClr val="FF0000"/>
                </a:solidFill>
              </a:rPr>
              <a:t>          Price::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Tomato:12 </a:t>
            </a:r>
            <a:r>
              <a:rPr lang="en-US" dirty="0" err="1" smtClean="0">
                <a:solidFill>
                  <a:srgbClr val="FF0000"/>
                </a:solidFill>
              </a:rPr>
              <a:t>tk</a:t>
            </a:r>
            <a:r>
              <a:rPr lang="en-US" dirty="0" smtClean="0">
                <a:solidFill>
                  <a:srgbClr val="FF0000"/>
                </a:solidFill>
              </a:rPr>
              <a:t> Kg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Banana: 8 </a:t>
            </a:r>
            <a:r>
              <a:rPr lang="en-US" dirty="0" err="1" smtClean="0">
                <a:solidFill>
                  <a:srgbClr val="FF0000"/>
                </a:solidFill>
              </a:rPr>
              <a:t>tk</a:t>
            </a:r>
            <a:r>
              <a:rPr lang="en-US" dirty="0" smtClean="0">
                <a:solidFill>
                  <a:srgbClr val="FF0000"/>
                </a:solidFill>
              </a:rPr>
              <a:t> piece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Onion:100 </a:t>
            </a:r>
            <a:r>
              <a:rPr lang="en-US" dirty="0" err="1" smtClean="0">
                <a:solidFill>
                  <a:srgbClr val="FF0000"/>
                </a:solidFill>
              </a:rPr>
              <a:t>tk</a:t>
            </a:r>
            <a:r>
              <a:rPr lang="en-US" dirty="0" smtClean="0">
                <a:solidFill>
                  <a:srgbClr val="FF0000"/>
                </a:solidFill>
              </a:rPr>
              <a:t> kg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Eggplant:40 </a:t>
            </a:r>
            <a:r>
              <a:rPr lang="en-US" dirty="0" err="1" smtClean="0">
                <a:solidFill>
                  <a:srgbClr val="FF0000"/>
                </a:solidFill>
              </a:rPr>
              <a:t>tk</a:t>
            </a:r>
            <a:r>
              <a:rPr lang="en-US" dirty="0" smtClean="0">
                <a:solidFill>
                  <a:srgbClr val="FF0000"/>
                </a:solidFill>
              </a:rPr>
              <a:t> kg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b="1" dirty="0" smtClean="0"/>
              <a:t>Fish:55 </a:t>
            </a:r>
            <a:r>
              <a:rPr lang="en-US" b="1" dirty="0" err="1" smtClean="0"/>
              <a:t>tk</a:t>
            </a:r>
            <a:r>
              <a:rPr lang="en-US" b="1" dirty="0" smtClean="0"/>
              <a:t> kg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Rice:82 taka kg</a:t>
            </a:r>
            <a:br>
              <a:rPr lang="en-US" dirty="0" smtClean="0"/>
            </a:br>
            <a:r>
              <a:rPr lang="en-US" dirty="0" smtClean="0"/>
              <a:t>Sugar:52 </a:t>
            </a:r>
            <a:r>
              <a:rPr lang="en-US" dirty="0" err="1" smtClean="0"/>
              <a:t>tk</a:t>
            </a:r>
            <a:r>
              <a:rPr lang="en-US" dirty="0" smtClean="0"/>
              <a:t> </a:t>
            </a:r>
            <a:r>
              <a:rPr lang="en-US" dirty="0"/>
              <a:t>k</a:t>
            </a:r>
            <a:r>
              <a:rPr lang="en-US" dirty="0" smtClean="0"/>
              <a:t>g</a:t>
            </a:r>
            <a:br>
              <a:rPr lang="en-US" dirty="0" smtClean="0"/>
            </a:br>
            <a:r>
              <a:rPr lang="en-US" dirty="0" smtClean="0"/>
              <a:t>Pulses:64 </a:t>
            </a:r>
            <a:r>
              <a:rPr lang="en-US" dirty="0" err="1" smtClean="0"/>
              <a:t>tk</a:t>
            </a:r>
            <a:r>
              <a:rPr lang="en-US" dirty="0" smtClean="0"/>
              <a:t> kg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click Right for main menu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26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00446"/>
            <a:ext cx="8825660" cy="1267097"/>
          </a:xfrm>
        </p:spPr>
        <p:txBody>
          <a:bodyPr/>
          <a:lstStyle/>
          <a:p>
            <a:r>
              <a:rPr lang="en-US" dirty="0" smtClean="0"/>
              <a:t>Welcome For Joining Here As a Customer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19795"/>
            <a:ext cx="11900262" cy="529045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1924" y="2836817"/>
            <a:ext cx="2847702" cy="1136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Time Shopping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70970" y="2836817"/>
            <a:ext cx="2972912" cy="1136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First Time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2848392" y="1831498"/>
            <a:ext cx="574766" cy="110546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1634" y="258644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64034" y="273884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16434" y="289124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90405" y="4573088"/>
            <a:ext cx="2972912" cy="1136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Product’s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19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00446"/>
            <a:ext cx="8825660" cy="1267097"/>
          </a:xfrm>
        </p:spPr>
        <p:txBody>
          <a:bodyPr/>
          <a:lstStyle/>
          <a:p>
            <a:r>
              <a:rPr lang="en-US" dirty="0" smtClean="0"/>
              <a:t>Welcome For Joining Here As a Customer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19795"/>
            <a:ext cx="11900262" cy="5290457"/>
          </a:xfrm>
          <a:solidFill>
            <a:schemeClr val="accent6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We are offering 5% Discount for Old Customer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Enter Your Required Information Bellow: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Name :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Email Address :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Mobile No :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Address 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Product Type :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Product </a:t>
            </a:r>
            <a:r>
              <a:rPr lang="en-US" dirty="0" err="1" smtClean="0">
                <a:solidFill>
                  <a:schemeClr val="tx1"/>
                </a:solidFill>
              </a:rPr>
              <a:t>Ammount</a:t>
            </a:r>
            <a:r>
              <a:rPr lang="en-US" dirty="0" smtClean="0">
                <a:solidFill>
                  <a:schemeClr val="tx1"/>
                </a:solidFill>
              </a:rPr>
              <a:t> :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82090" y="3752742"/>
            <a:ext cx="2272937" cy="326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82090" y="4315664"/>
            <a:ext cx="2272937" cy="326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82091" y="4767503"/>
            <a:ext cx="2272937" cy="326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82091" y="5162704"/>
            <a:ext cx="2272937" cy="326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2091" y="5547620"/>
            <a:ext cx="2272937" cy="326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82091" y="5966849"/>
            <a:ext cx="2272937" cy="326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3018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00446"/>
            <a:ext cx="8825660" cy="1267097"/>
          </a:xfrm>
        </p:spPr>
        <p:txBody>
          <a:bodyPr/>
          <a:lstStyle/>
          <a:p>
            <a:r>
              <a:rPr lang="en-US" dirty="0" smtClean="0"/>
              <a:t>Welcome For Joining Here As a Customer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19795"/>
            <a:ext cx="11900262" cy="5290457"/>
          </a:xfrm>
          <a:solidFill>
            <a:schemeClr val="accent6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We are offering 5% Discount for Old Customer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Enter Your Required Information Bellow: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Name :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Email Address :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Mobile No :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Address 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Product Type :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Product </a:t>
            </a:r>
            <a:r>
              <a:rPr lang="en-US" dirty="0" err="1" smtClean="0">
                <a:solidFill>
                  <a:schemeClr val="tx1"/>
                </a:solidFill>
              </a:rPr>
              <a:t>Ammount</a:t>
            </a:r>
            <a:r>
              <a:rPr lang="en-US" dirty="0" smtClean="0">
                <a:solidFill>
                  <a:schemeClr val="tx1"/>
                </a:solidFill>
              </a:rPr>
              <a:t> :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82090" y="3752742"/>
            <a:ext cx="2272937" cy="326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r>
              <a:rPr lang="en-US" dirty="0" err="1" smtClean="0">
                <a:solidFill>
                  <a:schemeClr val="bg1"/>
                </a:solidFill>
              </a:rPr>
              <a:t>Abc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82089" y="4287442"/>
            <a:ext cx="2272937" cy="326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abc@gmail.com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82090" y="4729484"/>
            <a:ext cx="2272937" cy="326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01800000000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82089" y="5148713"/>
            <a:ext cx="2272937" cy="326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 Mirpur 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82089" y="5536309"/>
            <a:ext cx="2272937" cy="326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Vegetable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82091" y="5966849"/>
            <a:ext cx="2272937" cy="326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12 kg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5304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Should log in for further procedure.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557759"/>
              </p:ext>
            </p:extLst>
          </p:nvPr>
        </p:nvGraphicFramePr>
        <p:xfrm>
          <a:off x="1824449" y="2850923"/>
          <a:ext cx="2107472" cy="849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472">
                  <a:extLst>
                    <a:ext uri="{9D8B030D-6E8A-4147-A177-3AD203B41FA5}">
                      <a16:colId xmlns:a16="http://schemas.microsoft.com/office/drawing/2014/main" val="3358598015"/>
                    </a:ext>
                  </a:extLst>
                </a:gridCol>
              </a:tblGrid>
              <a:tr h="84908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Farmer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753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8827797"/>
              </p:ext>
            </p:extLst>
          </p:nvPr>
        </p:nvGraphicFramePr>
        <p:xfrm>
          <a:off x="4972596" y="2890111"/>
          <a:ext cx="2107473" cy="809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473">
                  <a:extLst>
                    <a:ext uri="{9D8B030D-6E8A-4147-A177-3AD203B41FA5}">
                      <a16:colId xmlns:a16="http://schemas.microsoft.com/office/drawing/2014/main" val="3358598015"/>
                    </a:ext>
                  </a:extLst>
                </a:gridCol>
              </a:tblGrid>
              <a:tr h="80989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Customer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753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044763"/>
              </p:ext>
            </p:extLst>
          </p:nvPr>
        </p:nvGraphicFramePr>
        <p:xfrm>
          <a:off x="3522619" y="4180114"/>
          <a:ext cx="2107473" cy="806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473">
                  <a:extLst>
                    <a:ext uri="{9D8B030D-6E8A-4147-A177-3AD203B41FA5}">
                      <a16:colId xmlns:a16="http://schemas.microsoft.com/office/drawing/2014/main" val="3358598015"/>
                    </a:ext>
                  </a:extLst>
                </a:gridCol>
              </a:tblGrid>
              <a:tr h="8065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 Admin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7531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2532019" y="1853248"/>
            <a:ext cx="692331" cy="888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7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394" y="452718"/>
            <a:ext cx="9345440" cy="918882"/>
          </a:xfrm>
        </p:spPr>
        <p:txBody>
          <a:bodyPr/>
          <a:lstStyle/>
          <a:p>
            <a:r>
              <a:rPr lang="en-US" dirty="0" smtClean="0"/>
              <a:t>Enjoy Shopping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Your payment is 12*42=504 taka.</a:t>
            </a:r>
          </a:p>
          <a:p>
            <a:pPr marL="0" indent="0">
              <a:buNone/>
            </a:pPr>
            <a:r>
              <a:rPr lang="en-US" dirty="0" smtClean="0"/>
              <a:t>Select Your Payment Method bellow: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2962126" y="3197069"/>
            <a:ext cx="574766" cy="95358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01090" y="4150786"/>
            <a:ext cx="2096838" cy="563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 online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70646" y="4150658"/>
            <a:ext cx="2109651" cy="563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Cash on 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1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2128"/>
          </a:xfrm>
        </p:spPr>
        <p:txBody>
          <a:bodyPr/>
          <a:lstStyle/>
          <a:p>
            <a:r>
              <a:rPr lang="en-US" dirty="0" smtClean="0"/>
              <a:t>Payment Through </a:t>
            </a:r>
            <a:r>
              <a:rPr lang="en-US" dirty="0" err="1" smtClean="0"/>
              <a:t>Bkash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24" y="1319350"/>
            <a:ext cx="9671030" cy="4929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Enter </a:t>
            </a:r>
            <a:r>
              <a:rPr lang="en-US" dirty="0" err="1" smtClean="0"/>
              <a:t>Bkash</a:t>
            </a:r>
            <a:r>
              <a:rPr lang="en-US" dirty="0" smtClean="0"/>
              <a:t> or </a:t>
            </a:r>
            <a:r>
              <a:rPr lang="en-US" dirty="0" err="1" smtClean="0"/>
              <a:t>dbbl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Enter </a:t>
            </a:r>
            <a:r>
              <a:rPr lang="en-US" dirty="0" err="1" smtClean="0"/>
              <a:t>Ammount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Enter Password: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52205" y="1389016"/>
            <a:ext cx="1776549" cy="2873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07622" y="2984860"/>
            <a:ext cx="953589" cy="3788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52205" y="1798319"/>
            <a:ext cx="1776549" cy="2873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52205" y="2207622"/>
            <a:ext cx="1776549" cy="2873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75165" y="2984860"/>
            <a:ext cx="953589" cy="3788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7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2128"/>
          </a:xfrm>
        </p:spPr>
        <p:txBody>
          <a:bodyPr/>
          <a:lstStyle/>
          <a:p>
            <a:r>
              <a:rPr lang="en-US" dirty="0" smtClean="0"/>
              <a:t>Payment Through </a:t>
            </a:r>
            <a:r>
              <a:rPr lang="en-US" dirty="0" err="1" smtClean="0"/>
              <a:t>Bkash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24" y="1319350"/>
            <a:ext cx="9671030" cy="49290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Enter </a:t>
            </a:r>
            <a:r>
              <a:rPr lang="en-US" dirty="0" err="1" smtClean="0"/>
              <a:t>Bkash</a:t>
            </a:r>
            <a:r>
              <a:rPr lang="en-US" dirty="0" smtClean="0"/>
              <a:t> or </a:t>
            </a:r>
            <a:r>
              <a:rPr lang="en-US" dirty="0" err="1" smtClean="0"/>
              <a:t>dbbl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r>
              <a:rPr lang="en-US" dirty="0" smtClean="0"/>
              <a:t>Enter </a:t>
            </a:r>
            <a:r>
              <a:rPr lang="en-US" dirty="0" err="1" smtClean="0"/>
              <a:t>Ammount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Enter Password: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Please </a:t>
            </a:r>
            <a:r>
              <a:rPr lang="en-US" dirty="0" smtClean="0"/>
              <a:t>wait for verification code</a:t>
            </a:r>
          </a:p>
          <a:p>
            <a:pPr marL="0" indent="0">
              <a:buNone/>
            </a:pPr>
            <a:r>
              <a:rPr lang="en-US" dirty="0" smtClean="0"/>
              <a:t> Verification Code :</a:t>
            </a:r>
          </a:p>
          <a:p>
            <a:pPr marL="0" indent="0">
              <a:buNone/>
            </a:pPr>
            <a:r>
              <a:rPr lang="en-US" dirty="0" smtClean="0"/>
              <a:t>Are You Sure To Pay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Congratulation. You Have Brought 12 kg  vegetables. It will be Delivered within 24 hours.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1834829" y="2996829"/>
            <a:ext cx="574766" cy="95358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34829" y="3946066"/>
            <a:ext cx="816929" cy="351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67837" y="3946067"/>
            <a:ext cx="813167" cy="351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04456" y="1332411"/>
            <a:ext cx="1776549" cy="2873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01800000000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4455" y="1663336"/>
            <a:ext cx="1776549" cy="317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504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04455" y="2085701"/>
            <a:ext cx="1776550" cy="2960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****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34829" y="2397034"/>
            <a:ext cx="816929" cy="3461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0k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flipH="1">
            <a:off x="2717570" y="2381792"/>
            <a:ext cx="371791" cy="41801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89361" y="3130727"/>
            <a:ext cx="1691643" cy="292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****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67837" y="2447104"/>
            <a:ext cx="813167" cy="346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5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2128"/>
          </a:xfrm>
        </p:spPr>
        <p:txBody>
          <a:bodyPr/>
          <a:lstStyle/>
          <a:p>
            <a:r>
              <a:rPr lang="en-US" dirty="0" smtClean="0"/>
              <a:t>Payment Through </a:t>
            </a:r>
            <a:r>
              <a:rPr lang="en-US" dirty="0" err="1" smtClean="0"/>
              <a:t>Bkash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24" y="1319350"/>
            <a:ext cx="9671030" cy="49290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Enter </a:t>
            </a:r>
            <a:r>
              <a:rPr lang="en-US" dirty="0" err="1" smtClean="0"/>
              <a:t>Bkash</a:t>
            </a:r>
            <a:r>
              <a:rPr lang="en-US" dirty="0" smtClean="0"/>
              <a:t> or </a:t>
            </a:r>
            <a:r>
              <a:rPr lang="en-US" dirty="0" err="1" smtClean="0"/>
              <a:t>dbbl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r>
              <a:rPr lang="en-US" dirty="0" smtClean="0"/>
              <a:t>Enter </a:t>
            </a:r>
            <a:r>
              <a:rPr lang="en-US" dirty="0" err="1" smtClean="0"/>
              <a:t>Ammount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Enter Password: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Please </a:t>
            </a:r>
            <a:r>
              <a:rPr lang="en-US" dirty="0" smtClean="0"/>
              <a:t>wait for verification code</a:t>
            </a:r>
          </a:p>
          <a:p>
            <a:pPr marL="0" indent="0">
              <a:buNone/>
            </a:pPr>
            <a:r>
              <a:rPr lang="en-US" dirty="0" smtClean="0"/>
              <a:t> Verification Code :</a:t>
            </a:r>
          </a:p>
          <a:p>
            <a:pPr marL="0" indent="0">
              <a:buNone/>
            </a:pPr>
            <a:r>
              <a:rPr lang="en-US" dirty="0" smtClean="0"/>
              <a:t>Are You Sure To Pay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Congratulation. You Have Brought 12 kg  vegetables. It will be Delivered within 24 hours.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4374420" y="3077389"/>
            <a:ext cx="574766" cy="95358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34829" y="3946066"/>
            <a:ext cx="816929" cy="351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67837" y="3946067"/>
            <a:ext cx="813167" cy="351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04456" y="1332411"/>
            <a:ext cx="1776549" cy="2873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01800000000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4455" y="1663336"/>
            <a:ext cx="1776549" cy="317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504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04455" y="2085701"/>
            <a:ext cx="1776550" cy="2960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****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34829" y="2397034"/>
            <a:ext cx="816929" cy="3461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0k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flipH="1">
            <a:off x="2717570" y="2381792"/>
            <a:ext cx="371791" cy="41801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89361" y="3130727"/>
            <a:ext cx="1691643" cy="292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****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67837" y="2447104"/>
            <a:ext cx="813167" cy="346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1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394" y="452718"/>
            <a:ext cx="9345440" cy="918882"/>
          </a:xfrm>
        </p:spPr>
        <p:txBody>
          <a:bodyPr/>
          <a:lstStyle/>
          <a:p>
            <a:r>
              <a:rPr lang="en-US" dirty="0" smtClean="0"/>
              <a:t>Enjoy Shopping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Your payment is 12*42=504 taka.</a:t>
            </a:r>
          </a:p>
          <a:p>
            <a:pPr marL="0" indent="0">
              <a:buNone/>
            </a:pPr>
            <a:r>
              <a:rPr lang="en-US" dirty="0" smtClean="0"/>
              <a:t>Select Your Payment Method bellow: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5576582" y="3197069"/>
            <a:ext cx="574766" cy="95358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01090" y="4150786"/>
            <a:ext cx="2096838" cy="563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 online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70646" y="4150658"/>
            <a:ext cx="2109651" cy="563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Cash on 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5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Cash on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4" y="1632858"/>
            <a:ext cx="9579590" cy="465473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Congratulation. You Have Brought 12 kg  vegetables. It will be Delivered within 24 hours.</a:t>
            </a:r>
          </a:p>
          <a:p>
            <a:pPr marL="0" indent="0">
              <a:buNone/>
            </a:pPr>
            <a:r>
              <a:rPr lang="en-US" dirty="0" smtClean="0"/>
              <a:t>You Have to pay 504 taka after Taking the Goods.</a:t>
            </a:r>
          </a:p>
          <a:p>
            <a:pPr marL="0" indent="0">
              <a:buNone/>
            </a:pPr>
            <a:r>
              <a:rPr lang="en-US" dirty="0" smtClean="0"/>
              <a:t>Paying Farmers rest if the money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Click right for main </a:t>
            </a:r>
            <a:r>
              <a:rPr lang="en-US" dirty="0" err="1"/>
              <a:t>manu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3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00446"/>
            <a:ext cx="8825660" cy="1267097"/>
          </a:xfrm>
        </p:spPr>
        <p:txBody>
          <a:bodyPr/>
          <a:lstStyle/>
          <a:p>
            <a:r>
              <a:rPr lang="en-US" dirty="0" smtClean="0"/>
              <a:t>Welcome For Joining Here As a Customer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19795"/>
            <a:ext cx="11900262" cy="529045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1924" y="2836817"/>
            <a:ext cx="2847702" cy="1136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Time Shopping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70970" y="2836817"/>
            <a:ext cx="2972912" cy="1136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First Time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7380114" y="1831498"/>
            <a:ext cx="574766" cy="110546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1634" y="258644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64034" y="273884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16434" y="289124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90405" y="4573088"/>
            <a:ext cx="2972912" cy="1136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Product’s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43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00446"/>
            <a:ext cx="8825660" cy="1267097"/>
          </a:xfrm>
        </p:spPr>
        <p:txBody>
          <a:bodyPr/>
          <a:lstStyle/>
          <a:p>
            <a:r>
              <a:rPr lang="en-US" dirty="0" smtClean="0"/>
              <a:t>Welcome For Joining Here As a Customer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19795"/>
            <a:ext cx="11900262" cy="5290457"/>
          </a:xfrm>
          <a:solidFill>
            <a:schemeClr val="accent6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We are offering 5% Discount for Old Customer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Enter Your Required Information Bellow: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Name :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Email Address :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Mobile No :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Address 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Product Type :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Product </a:t>
            </a:r>
            <a:r>
              <a:rPr lang="en-US" dirty="0" err="1" smtClean="0">
                <a:solidFill>
                  <a:schemeClr val="tx1"/>
                </a:solidFill>
              </a:rPr>
              <a:t>Ammount</a:t>
            </a:r>
            <a:r>
              <a:rPr lang="en-US" dirty="0" smtClean="0">
                <a:solidFill>
                  <a:schemeClr val="tx1"/>
                </a:solidFill>
              </a:rPr>
              <a:t> :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82090" y="3752742"/>
            <a:ext cx="2272937" cy="326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r>
              <a:rPr lang="en-US" dirty="0" err="1" smtClean="0">
                <a:solidFill>
                  <a:schemeClr val="bg1"/>
                </a:solidFill>
              </a:rPr>
              <a:t>Abc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82089" y="4287442"/>
            <a:ext cx="2272937" cy="326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abc@gmail.com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82090" y="4729484"/>
            <a:ext cx="2272937" cy="326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01800000000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82089" y="5148713"/>
            <a:ext cx="2272937" cy="326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 Mirpur 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82089" y="5536309"/>
            <a:ext cx="2272937" cy="326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Vegetable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82091" y="5966849"/>
            <a:ext cx="2272937" cy="326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12 kg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06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394" y="452718"/>
            <a:ext cx="9345440" cy="918882"/>
          </a:xfrm>
        </p:spPr>
        <p:txBody>
          <a:bodyPr/>
          <a:lstStyle/>
          <a:p>
            <a:r>
              <a:rPr lang="en-US" dirty="0" smtClean="0"/>
              <a:t>Enjoy Shopping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Your payment is 12*42=504 taka.</a:t>
            </a:r>
          </a:p>
          <a:p>
            <a:pPr marL="0" indent="0">
              <a:buNone/>
            </a:pPr>
            <a:r>
              <a:rPr lang="en-US" dirty="0" smtClean="0"/>
              <a:t>You are </a:t>
            </a:r>
            <a:r>
              <a:rPr lang="en-US" dirty="0" err="1" smtClean="0"/>
              <a:t>Enjoing</a:t>
            </a:r>
            <a:r>
              <a:rPr lang="en-US" dirty="0" smtClean="0"/>
              <a:t> 5% discount. So, You Have to Pay 478.8 taka only</a:t>
            </a:r>
          </a:p>
          <a:p>
            <a:pPr marL="0" indent="0">
              <a:buNone/>
            </a:pPr>
            <a:r>
              <a:rPr lang="en-US" dirty="0" smtClean="0"/>
              <a:t>Select Your Payment Method bellow: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3278277" y="3385329"/>
            <a:ext cx="574766" cy="95358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38239" y="4338918"/>
            <a:ext cx="2307610" cy="68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 Online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76582" y="4273604"/>
            <a:ext cx="2220686" cy="68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Cash on 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4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2128"/>
          </a:xfrm>
        </p:spPr>
        <p:txBody>
          <a:bodyPr/>
          <a:lstStyle/>
          <a:p>
            <a:r>
              <a:rPr lang="en-US" dirty="0" smtClean="0"/>
              <a:t>Payment Through </a:t>
            </a:r>
            <a:r>
              <a:rPr lang="en-US" dirty="0" err="1" smtClean="0"/>
              <a:t>Bkash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24" y="1319350"/>
            <a:ext cx="9671030" cy="4929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Enter </a:t>
            </a:r>
            <a:r>
              <a:rPr lang="en-US" dirty="0" err="1" smtClean="0"/>
              <a:t>Bkash</a:t>
            </a:r>
            <a:r>
              <a:rPr lang="en-US" dirty="0" smtClean="0"/>
              <a:t> or </a:t>
            </a:r>
            <a:r>
              <a:rPr lang="en-US" dirty="0" err="1" smtClean="0"/>
              <a:t>dbbl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Enter </a:t>
            </a:r>
            <a:r>
              <a:rPr lang="en-US" dirty="0" err="1" smtClean="0"/>
              <a:t>Ammount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Enter Password: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52205" y="1389016"/>
            <a:ext cx="1776549" cy="2873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12125" y="3148147"/>
            <a:ext cx="953589" cy="3788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52205" y="1798319"/>
            <a:ext cx="1776549" cy="2873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52205" y="2207622"/>
            <a:ext cx="1776549" cy="2873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543" y="3148147"/>
            <a:ext cx="875211" cy="378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72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889242"/>
            <a:ext cx="8608022" cy="11787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Welcome to join here as a Farmer. Please verified Your Id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949" y="1916051"/>
            <a:ext cx="10190033" cy="5377877"/>
          </a:xfrm>
        </p:spPr>
        <p:txBody>
          <a:bodyPr>
            <a:normAutofit/>
          </a:bodyPr>
          <a:lstStyle/>
          <a:p>
            <a:r>
              <a:rPr lang="en-US" b="1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/>
          </a:p>
          <a:p>
            <a:endParaRPr lang="en-US" b="1" dirty="0" smtClean="0"/>
          </a:p>
          <a:p>
            <a:endParaRPr lang="en-US" dirty="0"/>
          </a:p>
          <a:p>
            <a:r>
              <a:rPr lang="en-US" b="1" dirty="0" smtClean="0"/>
              <a:t>  </a:t>
            </a:r>
            <a:endParaRPr lang="en-US" dirty="0"/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6383222"/>
              </p:ext>
            </p:extLst>
          </p:nvPr>
        </p:nvGraphicFramePr>
        <p:xfrm>
          <a:off x="1085347" y="3060729"/>
          <a:ext cx="2719084" cy="870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084">
                  <a:extLst>
                    <a:ext uri="{9D8B030D-6E8A-4147-A177-3AD203B41FA5}">
                      <a16:colId xmlns:a16="http://schemas.microsoft.com/office/drawing/2014/main" val="3358598015"/>
                    </a:ext>
                  </a:extLst>
                </a:gridCol>
              </a:tblGrid>
              <a:tr h="87085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Join</a:t>
                      </a:r>
                      <a:r>
                        <a:rPr lang="en-US" sz="2800" baseline="0" dirty="0" smtClean="0"/>
                        <a:t> first time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753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383179"/>
              </p:ext>
            </p:extLst>
          </p:nvPr>
        </p:nvGraphicFramePr>
        <p:xfrm>
          <a:off x="4991519" y="3015248"/>
          <a:ext cx="3000440" cy="870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440">
                  <a:extLst>
                    <a:ext uri="{9D8B030D-6E8A-4147-A177-3AD203B41FA5}">
                      <a16:colId xmlns:a16="http://schemas.microsoft.com/office/drawing/2014/main" val="3358598015"/>
                    </a:ext>
                  </a:extLst>
                </a:gridCol>
              </a:tblGrid>
              <a:tr h="87085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Not First</a:t>
                      </a:r>
                      <a:r>
                        <a:rPr lang="en-US" sz="2800" baseline="0" dirty="0" smtClean="0"/>
                        <a:t> Time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7531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4276829" y="3383408"/>
            <a:ext cx="535577" cy="992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920" y="4376185"/>
            <a:ext cx="2991394" cy="89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See products’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5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2128"/>
          </a:xfrm>
        </p:spPr>
        <p:txBody>
          <a:bodyPr/>
          <a:lstStyle/>
          <a:p>
            <a:r>
              <a:rPr lang="en-US" dirty="0" smtClean="0"/>
              <a:t>Payment Through </a:t>
            </a:r>
            <a:r>
              <a:rPr lang="en-US" dirty="0" err="1" smtClean="0"/>
              <a:t>Bkash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24" y="1319350"/>
            <a:ext cx="9671030" cy="49290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Enter </a:t>
            </a:r>
            <a:r>
              <a:rPr lang="en-US" dirty="0" err="1" smtClean="0"/>
              <a:t>Bkash</a:t>
            </a:r>
            <a:r>
              <a:rPr lang="en-US" dirty="0" smtClean="0"/>
              <a:t> or </a:t>
            </a:r>
            <a:r>
              <a:rPr lang="en-US" dirty="0" err="1" smtClean="0"/>
              <a:t>dbbl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r>
              <a:rPr lang="en-US" dirty="0" smtClean="0"/>
              <a:t>Enter </a:t>
            </a:r>
            <a:r>
              <a:rPr lang="en-US" dirty="0" err="1" smtClean="0"/>
              <a:t>Ammount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Enter Password: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Please wait for verification code</a:t>
            </a:r>
          </a:p>
          <a:p>
            <a:pPr marL="0" indent="0">
              <a:buNone/>
            </a:pPr>
            <a:r>
              <a:rPr lang="en-US" dirty="0" smtClean="0"/>
              <a:t> Verification Code :</a:t>
            </a:r>
          </a:p>
          <a:p>
            <a:pPr marL="0" indent="0">
              <a:buNone/>
            </a:pPr>
            <a:r>
              <a:rPr lang="en-US" dirty="0" smtClean="0"/>
              <a:t>Are You Sure To Pay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Congratulation. You Have Brought 12 kg  vegetables. It will be Delivered within 24 hours.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2382333" y="3058336"/>
            <a:ext cx="574766" cy="95358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50072" y="3958587"/>
            <a:ext cx="839289" cy="33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67837" y="3903602"/>
            <a:ext cx="813167" cy="335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04456" y="1332411"/>
            <a:ext cx="1776549" cy="2873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01800000000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4455" y="1663336"/>
            <a:ext cx="1776549" cy="317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478.8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04455" y="2085701"/>
            <a:ext cx="1776550" cy="2960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****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50072" y="2410094"/>
            <a:ext cx="816929" cy="3461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0k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flipH="1">
            <a:off x="3089361" y="2381792"/>
            <a:ext cx="371791" cy="41801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89361" y="3130727"/>
            <a:ext cx="1691643" cy="292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****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67837" y="2447104"/>
            <a:ext cx="813167" cy="346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4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2128"/>
          </a:xfrm>
        </p:spPr>
        <p:txBody>
          <a:bodyPr/>
          <a:lstStyle/>
          <a:p>
            <a:r>
              <a:rPr lang="en-US" dirty="0" smtClean="0"/>
              <a:t>Payment Through </a:t>
            </a:r>
            <a:r>
              <a:rPr lang="en-US" dirty="0" err="1" smtClean="0"/>
              <a:t>Bkash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24" y="1319350"/>
            <a:ext cx="9671030" cy="49290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Enter </a:t>
            </a:r>
            <a:r>
              <a:rPr lang="en-US" dirty="0" err="1" smtClean="0"/>
              <a:t>Bkash</a:t>
            </a:r>
            <a:r>
              <a:rPr lang="en-US" dirty="0" smtClean="0"/>
              <a:t> or </a:t>
            </a:r>
            <a:r>
              <a:rPr lang="en-US" dirty="0" err="1" smtClean="0"/>
              <a:t>dbbl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r>
              <a:rPr lang="en-US" dirty="0" smtClean="0"/>
              <a:t>Enter </a:t>
            </a:r>
            <a:r>
              <a:rPr lang="en-US" dirty="0" err="1" smtClean="0"/>
              <a:t>Ammount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Enter Password: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Please wait for verification code</a:t>
            </a:r>
          </a:p>
          <a:p>
            <a:pPr marL="0" indent="0">
              <a:buNone/>
            </a:pPr>
            <a:r>
              <a:rPr lang="en-US" dirty="0" smtClean="0"/>
              <a:t> Verification Code :</a:t>
            </a:r>
          </a:p>
          <a:p>
            <a:pPr marL="0" indent="0">
              <a:buNone/>
            </a:pPr>
            <a:r>
              <a:rPr lang="en-US" dirty="0" smtClean="0"/>
              <a:t>Are You Sure To Pay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Congratulation. You Have Brought 12 kg  vegetables. It will be Delivered within 24 hours.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3967837" y="3004998"/>
            <a:ext cx="574766" cy="95358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50072" y="3958587"/>
            <a:ext cx="839289" cy="33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67837" y="3903602"/>
            <a:ext cx="813167" cy="335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04456" y="1332411"/>
            <a:ext cx="1776549" cy="2873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01800000000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4455" y="1663336"/>
            <a:ext cx="1776549" cy="317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478.8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04455" y="2085701"/>
            <a:ext cx="1776550" cy="2960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****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50072" y="2410094"/>
            <a:ext cx="816929" cy="3461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0k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flipH="1">
            <a:off x="3089361" y="2381792"/>
            <a:ext cx="371791" cy="41801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89361" y="3130727"/>
            <a:ext cx="1691643" cy="292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****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67837" y="2447104"/>
            <a:ext cx="813167" cy="346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67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Should log in for further procedure.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824449" y="2850923"/>
          <a:ext cx="2107472" cy="849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472">
                  <a:extLst>
                    <a:ext uri="{9D8B030D-6E8A-4147-A177-3AD203B41FA5}">
                      <a16:colId xmlns:a16="http://schemas.microsoft.com/office/drawing/2014/main" val="3358598015"/>
                    </a:ext>
                  </a:extLst>
                </a:gridCol>
              </a:tblGrid>
              <a:tr h="84908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Farmer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753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4972596" y="2890111"/>
          <a:ext cx="2107473" cy="809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473">
                  <a:extLst>
                    <a:ext uri="{9D8B030D-6E8A-4147-A177-3AD203B41FA5}">
                      <a16:colId xmlns:a16="http://schemas.microsoft.com/office/drawing/2014/main" val="3358598015"/>
                    </a:ext>
                  </a:extLst>
                </a:gridCol>
              </a:tblGrid>
              <a:tr h="80989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Customer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753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3522619" y="4180114"/>
          <a:ext cx="2107473" cy="806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473">
                  <a:extLst>
                    <a:ext uri="{9D8B030D-6E8A-4147-A177-3AD203B41FA5}">
                      <a16:colId xmlns:a16="http://schemas.microsoft.com/office/drawing/2014/main" val="3358598015"/>
                    </a:ext>
                  </a:extLst>
                </a:gridCol>
              </a:tblGrid>
              <a:tr h="8065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 Admin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7531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4106093" y="3291839"/>
            <a:ext cx="692331" cy="888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4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are in the Admin page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01337" y="23774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3246118" y="1593607"/>
            <a:ext cx="809897" cy="107768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42753" y="2671292"/>
            <a:ext cx="2756263" cy="774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See Amount Of Each Product In Stock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44493" y="2600257"/>
            <a:ext cx="2782388" cy="774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Amount Of Each Product selling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42753" y="4121677"/>
            <a:ext cx="2756263" cy="72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See Amount Of Each Product Buying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44493" y="4121677"/>
            <a:ext cx="2782388" cy="72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Make change the prizes of the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6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Amount Of Each Product In Stock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805359"/>
              </p:ext>
            </p:extLst>
          </p:nvPr>
        </p:nvGraphicFramePr>
        <p:xfrm>
          <a:off x="646109" y="2052635"/>
          <a:ext cx="9404359" cy="430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167">
                  <a:extLst>
                    <a:ext uri="{9D8B030D-6E8A-4147-A177-3AD203B41FA5}">
                      <a16:colId xmlns:a16="http://schemas.microsoft.com/office/drawing/2014/main" val="2116167543"/>
                    </a:ext>
                  </a:extLst>
                </a:gridCol>
                <a:gridCol w="1649792">
                  <a:extLst>
                    <a:ext uri="{9D8B030D-6E8A-4147-A177-3AD203B41FA5}">
                      <a16:colId xmlns:a16="http://schemas.microsoft.com/office/drawing/2014/main" val="125037153"/>
                    </a:ext>
                  </a:extLst>
                </a:gridCol>
                <a:gridCol w="1343480">
                  <a:extLst>
                    <a:ext uri="{9D8B030D-6E8A-4147-A177-3AD203B41FA5}">
                      <a16:colId xmlns:a16="http://schemas.microsoft.com/office/drawing/2014/main" val="1362719403"/>
                    </a:ext>
                  </a:extLst>
                </a:gridCol>
                <a:gridCol w="1343480">
                  <a:extLst>
                    <a:ext uri="{9D8B030D-6E8A-4147-A177-3AD203B41FA5}">
                      <a16:colId xmlns:a16="http://schemas.microsoft.com/office/drawing/2014/main" val="775531581"/>
                    </a:ext>
                  </a:extLst>
                </a:gridCol>
                <a:gridCol w="1343480">
                  <a:extLst>
                    <a:ext uri="{9D8B030D-6E8A-4147-A177-3AD203B41FA5}">
                      <a16:colId xmlns:a16="http://schemas.microsoft.com/office/drawing/2014/main" val="2893752099"/>
                    </a:ext>
                  </a:extLst>
                </a:gridCol>
                <a:gridCol w="1343480">
                  <a:extLst>
                    <a:ext uri="{9D8B030D-6E8A-4147-A177-3AD203B41FA5}">
                      <a16:colId xmlns:a16="http://schemas.microsoft.com/office/drawing/2014/main" val="2159455100"/>
                    </a:ext>
                  </a:extLst>
                </a:gridCol>
                <a:gridCol w="1343480">
                  <a:extLst>
                    <a:ext uri="{9D8B030D-6E8A-4147-A177-3AD203B41FA5}">
                      <a16:colId xmlns:a16="http://schemas.microsoft.com/office/drawing/2014/main" val="3142880217"/>
                    </a:ext>
                  </a:extLst>
                </a:gridCol>
              </a:tblGrid>
              <a:tr h="1683305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Amount</a:t>
                      </a:r>
                    </a:p>
                    <a:p>
                      <a:r>
                        <a:rPr lang="en-US" dirty="0" smtClean="0"/>
                        <a:t>previous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Buying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Selling</a:t>
                      </a:r>
                      <a:r>
                        <a:rPr lang="en-US" baseline="0" dirty="0" smtClean="0"/>
                        <a:t> 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Rest of the Amount</a:t>
                      </a:r>
                      <a:r>
                        <a:rPr lang="en-US" baseline="0" dirty="0" smtClean="0"/>
                        <a:t> in Stock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78159"/>
                  </a:ext>
                </a:extLst>
              </a:tr>
              <a:tr h="52513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Vegetable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/08/20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39kg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888471"/>
                  </a:ext>
                </a:extLst>
              </a:tr>
              <a:tr h="52513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12/08/20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10kg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170335"/>
                  </a:ext>
                </a:extLst>
              </a:tr>
              <a:tr h="52513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320kg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13/08/20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100kg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884343"/>
                  </a:ext>
                </a:extLst>
              </a:tr>
              <a:tr h="525134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602kg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601kg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13/08/20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501kg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12680"/>
                  </a:ext>
                </a:extLst>
              </a:tr>
              <a:tr h="525134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Pulses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320kg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13/08/20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100kg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73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94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are in the Admin page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01337" y="23774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7295604" y="1522572"/>
            <a:ext cx="809897" cy="107768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42753" y="2671292"/>
            <a:ext cx="2756263" cy="774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See Amount Of Each Product In Stock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44493" y="2600257"/>
            <a:ext cx="2782388" cy="774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Amount Of Each Product selling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42753" y="4121677"/>
            <a:ext cx="2756263" cy="72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See Amount Of Each Product Buying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44493" y="4121677"/>
            <a:ext cx="2782388" cy="72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Make change the prizes of the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4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Amount Of Each Product In Stock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03313" y="2052638"/>
          <a:ext cx="7668990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744">
                  <a:extLst>
                    <a:ext uri="{9D8B030D-6E8A-4147-A177-3AD203B41FA5}">
                      <a16:colId xmlns:a16="http://schemas.microsoft.com/office/drawing/2014/main" val="2116167543"/>
                    </a:ext>
                  </a:extLst>
                </a:gridCol>
                <a:gridCol w="1569586">
                  <a:extLst>
                    <a:ext uri="{9D8B030D-6E8A-4147-A177-3AD203B41FA5}">
                      <a16:colId xmlns:a16="http://schemas.microsoft.com/office/drawing/2014/main" val="125037153"/>
                    </a:ext>
                  </a:extLst>
                </a:gridCol>
                <a:gridCol w="1278165">
                  <a:extLst>
                    <a:ext uri="{9D8B030D-6E8A-4147-A177-3AD203B41FA5}">
                      <a16:colId xmlns:a16="http://schemas.microsoft.com/office/drawing/2014/main" val="1362719403"/>
                    </a:ext>
                  </a:extLst>
                </a:gridCol>
                <a:gridCol w="1278165">
                  <a:extLst>
                    <a:ext uri="{9D8B030D-6E8A-4147-A177-3AD203B41FA5}">
                      <a16:colId xmlns:a16="http://schemas.microsoft.com/office/drawing/2014/main" val="2893752099"/>
                    </a:ext>
                  </a:extLst>
                </a:gridCol>
                <a:gridCol w="1278165">
                  <a:extLst>
                    <a:ext uri="{9D8B030D-6E8A-4147-A177-3AD203B41FA5}">
                      <a16:colId xmlns:a16="http://schemas.microsoft.com/office/drawing/2014/main" val="2159455100"/>
                    </a:ext>
                  </a:extLst>
                </a:gridCol>
                <a:gridCol w="1278165">
                  <a:extLst>
                    <a:ext uri="{9D8B030D-6E8A-4147-A177-3AD203B41FA5}">
                      <a16:colId xmlns:a16="http://schemas.microsoft.com/office/drawing/2014/main" val="3142880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Amount</a:t>
                      </a:r>
                    </a:p>
                    <a:p>
                      <a:r>
                        <a:rPr lang="en-US" dirty="0" smtClean="0"/>
                        <a:t>previous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Selling</a:t>
                      </a:r>
                      <a:r>
                        <a:rPr lang="en-US" baseline="0" dirty="0" smtClean="0"/>
                        <a:t> 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Rest of the Amount</a:t>
                      </a:r>
                      <a:r>
                        <a:rPr lang="en-US" baseline="0" dirty="0" smtClean="0"/>
                        <a:t> in Stock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78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Vegetable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/08/20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39kg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88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12/08/20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10kg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17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320kg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13/08/20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100kg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88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601kg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13/08/20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501kg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1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Pulses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320kg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13/08/20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100kg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73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80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are in the Admin page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01337" y="23774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3141615" y="3058497"/>
            <a:ext cx="809897" cy="107768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42753" y="2671292"/>
            <a:ext cx="2756263" cy="774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See Amount Of Each Product In Stock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44493" y="2600257"/>
            <a:ext cx="2782388" cy="774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Amount Of Each Product selling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42753" y="4121677"/>
            <a:ext cx="2756263" cy="72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See Amount Of Each Product Buying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44493" y="4121677"/>
            <a:ext cx="2782388" cy="72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Make change the prizes of the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0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Amount Of Each Product In Stock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03313" y="2052638"/>
          <a:ext cx="7668990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744">
                  <a:extLst>
                    <a:ext uri="{9D8B030D-6E8A-4147-A177-3AD203B41FA5}">
                      <a16:colId xmlns:a16="http://schemas.microsoft.com/office/drawing/2014/main" val="2116167543"/>
                    </a:ext>
                  </a:extLst>
                </a:gridCol>
                <a:gridCol w="1569586">
                  <a:extLst>
                    <a:ext uri="{9D8B030D-6E8A-4147-A177-3AD203B41FA5}">
                      <a16:colId xmlns:a16="http://schemas.microsoft.com/office/drawing/2014/main" val="125037153"/>
                    </a:ext>
                  </a:extLst>
                </a:gridCol>
                <a:gridCol w="1278165">
                  <a:extLst>
                    <a:ext uri="{9D8B030D-6E8A-4147-A177-3AD203B41FA5}">
                      <a16:colId xmlns:a16="http://schemas.microsoft.com/office/drawing/2014/main" val="1362719403"/>
                    </a:ext>
                  </a:extLst>
                </a:gridCol>
                <a:gridCol w="1278165">
                  <a:extLst>
                    <a:ext uri="{9D8B030D-6E8A-4147-A177-3AD203B41FA5}">
                      <a16:colId xmlns:a16="http://schemas.microsoft.com/office/drawing/2014/main" val="775531581"/>
                    </a:ext>
                  </a:extLst>
                </a:gridCol>
                <a:gridCol w="1278165">
                  <a:extLst>
                    <a:ext uri="{9D8B030D-6E8A-4147-A177-3AD203B41FA5}">
                      <a16:colId xmlns:a16="http://schemas.microsoft.com/office/drawing/2014/main" val="2159455100"/>
                    </a:ext>
                  </a:extLst>
                </a:gridCol>
                <a:gridCol w="1278165">
                  <a:extLst>
                    <a:ext uri="{9D8B030D-6E8A-4147-A177-3AD203B41FA5}">
                      <a16:colId xmlns:a16="http://schemas.microsoft.com/office/drawing/2014/main" val="3142880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Amount</a:t>
                      </a:r>
                    </a:p>
                    <a:p>
                      <a:r>
                        <a:rPr lang="en-US" dirty="0" smtClean="0"/>
                        <a:t>previous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Buying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Rest of the Amount</a:t>
                      </a:r>
                      <a:r>
                        <a:rPr lang="en-US" baseline="0" dirty="0" smtClean="0"/>
                        <a:t> in Stock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78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Vegetable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/08/20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39kg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88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12/08/20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10kg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17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13/08/20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100kg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88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602kg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13/08/20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501kg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1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Pulses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13/08/20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100kg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73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17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are in the Admin page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01337" y="23774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498771" y="3374669"/>
            <a:ext cx="809897" cy="107768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32411" y="2600258"/>
            <a:ext cx="2756263" cy="774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See Amount Of Each Product In Stock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16584" y="2600258"/>
            <a:ext cx="2782388" cy="774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Amount Of Each Product selling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2411" y="4291149"/>
            <a:ext cx="2756263" cy="72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See Amount Of Each Product Buying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16584" y="4291149"/>
            <a:ext cx="2782388" cy="72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Make change the prizes of the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7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0"/>
            <a:ext cx="10345783" cy="685800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fontAlgn="t"/>
            <a:r>
              <a:rPr lang="en-US" dirty="0" smtClean="0">
                <a:solidFill>
                  <a:srgbClr val="FF0000"/>
                </a:solidFill>
              </a:rPr>
              <a:t>          Price::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Tomato:12 </a:t>
            </a:r>
            <a:r>
              <a:rPr lang="en-US" dirty="0" err="1" smtClean="0">
                <a:solidFill>
                  <a:srgbClr val="FF0000"/>
                </a:solidFill>
              </a:rPr>
              <a:t>tk</a:t>
            </a:r>
            <a:r>
              <a:rPr lang="en-US" dirty="0" smtClean="0">
                <a:solidFill>
                  <a:srgbClr val="FF0000"/>
                </a:solidFill>
              </a:rPr>
              <a:t> Kg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Banana: 8 </a:t>
            </a:r>
            <a:r>
              <a:rPr lang="en-US" dirty="0" err="1" smtClean="0">
                <a:solidFill>
                  <a:srgbClr val="FF0000"/>
                </a:solidFill>
              </a:rPr>
              <a:t>tk</a:t>
            </a:r>
            <a:r>
              <a:rPr lang="en-US" dirty="0" smtClean="0">
                <a:solidFill>
                  <a:srgbClr val="FF0000"/>
                </a:solidFill>
              </a:rPr>
              <a:t> piece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Onion:100 </a:t>
            </a:r>
            <a:r>
              <a:rPr lang="en-US" dirty="0" err="1" smtClean="0">
                <a:solidFill>
                  <a:srgbClr val="FF0000"/>
                </a:solidFill>
              </a:rPr>
              <a:t>tk</a:t>
            </a:r>
            <a:r>
              <a:rPr lang="en-US" dirty="0" smtClean="0">
                <a:solidFill>
                  <a:srgbClr val="FF0000"/>
                </a:solidFill>
              </a:rPr>
              <a:t> kg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Eggplant:40 </a:t>
            </a:r>
            <a:r>
              <a:rPr lang="en-US" dirty="0" err="1" smtClean="0">
                <a:solidFill>
                  <a:srgbClr val="FF0000"/>
                </a:solidFill>
              </a:rPr>
              <a:t>tk</a:t>
            </a:r>
            <a:r>
              <a:rPr lang="en-US" dirty="0" smtClean="0">
                <a:solidFill>
                  <a:srgbClr val="FF0000"/>
                </a:solidFill>
              </a:rPr>
              <a:t> kg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b="1" dirty="0" smtClean="0"/>
              <a:t>Fish:55 </a:t>
            </a:r>
            <a:r>
              <a:rPr lang="en-US" b="1" dirty="0" err="1" smtClean="0"/>
              <a:t>tk</a:t>
            </a:r>
            <a:r>
              <a:rPr lang="en-US" b="1" dirty="0" smtClean="0"/>
              <a:t> kg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Rice:82 taka kg</a:t>
            </a:r>
            <a:br>
              <a:rPr lang="en-US" dirty="0" smtClean="0"/>
            </a:br>
            <a:r>
              <a:rPr lang="en-US" dirty="0" smtClean="0"/>
              <a:t>Sugar:52 </a:t>
            </a:r>
            <a:r>
              <a:rPr lang="en-US" dirty="0" err="1" smtClean="0"/>
              <a:t>tk</a:t>
            </a:r>
            <a:r>
              <a:rPr lang="en-US" dirty="0" smtClean="0"/>
              <a:t> </a:t>
            </a:r>
            <a:r>
              <a:rPr lang="en-US" dirty="0"/>
              <a:t>k</a:t>
            </a:r>
            <a:r>
              <a:rPr lang="en-US" dirty="0" smtClean="0"/>
              <a:t>g</a:t>
            </a:r>
            <a:br>
              <a:rPr lang="en-US" dirty="0" smtClean="0"/>
            </a:br>
            <a:r>
              <a:rPr lang="en-US" dirty="0" smtClean="0"/>
              <a:t>Pulses:64 </a:t>
            </a:r>
            <a:r>
              <a:rPr lang="en-US" dirty="0" err="1" smtClean="0"/>
              <a:t>tk</a:t>
            </a:r>
            <a:r>
              <a:rPr lang="en-US" dirty="0" smtClean="0"/>
              <a:t> kg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click Right for main menu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08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Prizes of the Products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866418"/>
              </p:ext>
            </p:extLst>
          </p:nvPr>
        </p:nvGraphicFramePr>
        <p:xfrm>
          <a:off x="1103313" y="2052638"/>
          <a:ext cx="8947150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>
                  <a:extLst>
                    <a:ext uri="{9D8B030D-6E8A-4147-A177-3AD203B41FA5}">
                      <a16:colId xmlns:a16="http://schemas.microsoft.com/office/drawing/2014/main" val="2340151923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3957785141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313663841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4135506982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444574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prize(Taka)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Prize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increase</a:t>
                      </a:r>
                      <a:r>
                        <a:rPr lang="en-US" dirty="0" err="1" smtClean="0"/>
                        <a:t>Taka</a:t>
                      </a:r>
                      <a:r>
                        <a:rPr lang="en-US" dirty="0" smtClean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Final </a:t>
                      </a:r>
                      <a:r>
                        <a:rPr lang="en-US" dirty="0" err="1" smtClean="0"/>
                        <a:t>PrizeTaka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90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56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per piece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56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0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Eggplant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4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2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16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15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Pulses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241051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6871063" y="1254034"/>
            <a:ext cx="509451" cy="79860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8921931" y="1188720"/>
            <a:ext cx="574766" cy="86391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8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966651"/>
            <a:ext cx="9340533" cy="4671130"/>
          </a:xfrm>
        </p:spPr>
        <p:txBody>
          <a:bodyPr/>
          <a:lstStyle/>
          <a:p>
            <a:r>
              <a:rPr lang="en-US" dirty="0" smtClean="0"/>
              <a:t>Please Select An Option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3540035" y="2125215"/>
            <a:ext cx="679269" cy="83602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2464" y="2961238"/>
            <a:ext cx="1986145" cy="68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/>
              <a:t>Main Menu</a:t>
            </a:r>
          </a:p>
        </p:txBody>
      </p:sp>
      <p:sp>
        <p:nvSpPr>
          <p:cNvPr id="8" name="Rectangle 7"/>
          <p:cNvSpPr/>
          <p:nvPr/>
        </p:nvSpPr>
        <p:spPr>
          <a:xfrm>
            <a:off x="6387737" y="2961238"/>
            <a:ext cx="2050869" cy="68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3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Should log in for further procedure.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824449" y="2850923"/>
          <a:ext cx="2107472" cy="849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472">
                  <a:extLst>
                    <a:ext uri="{9D8B030D-6E8A-4147-A177-3AD203B41FA5}">
                      <a16:colId xmlns:a16="http://schemas.microsoft.com/office/drawing/2014/main" val="3358598015"/>
                    </a:ext>
                  </a:extLst>
                </a:gridCol>
              </a:tblGrid>
              <a:tr h="84908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Farmer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753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4972596" y="2890111"/>
          <a:ext cx="2107473" cy="809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473">
                  <a:extLst>
                    <a:ext uri="{9D8B030D-6E8A-4147-A177-3AD203B41FA5}">
                      <a16:colId xmlns:a16="http://schemas.microsoft.com/office/drawing/2014/main" val="3358598015"/>
                    </a:ext>
                  </a:extLst>
                </a:gridCol>
              </a:tblGrid>
              <a:tr h="80989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Customer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753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3522619" y="4180114"/>
          <a:ext cx="2107473" cy="806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473">
                  <a:extLst>
                    <a:ext uri="{9D8B030D-6E8A-4147-A177-3AD203B41FA5}">
                      <a16:colId xmlns:a16="http://schemas.microsoft.com/office/drawing/2014/main" val="3358598015"/>
                    </a:ext>
                  </a:extLst>
                </a:gridCol>
              </a:tblGrid>
              <a:tr h="8065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 Admin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7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94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966651"/>
            <a:ext cx="9340533" cy="4671130"/>
          </a:xfrm>
        </p:spPr>
        <p:txBody>
          <a:bodyPr/>
          <a:lstStyle/>
          <a:p>
            <a:r>
              <a:rPr lang="en-US" dirty="0" smtClean="0"/>
              <a:t>Please Select An Option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7073536" y="2125215"/>
            <a:ext cx="679269" cy="83602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2464" y="2961238"/>
            <a:ext cx="1986145" cy="68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/>
              <a:t>Main Menu</a:t>
            </a:r>
          </a:p>
        </p:txBody>
      </p:sp>
      <p:sp>
        <p:nvSpPr>
          <p:cNvPr id="8" name="Rectangle 7"/>
          <p:cNvSpPr/>
          <p:nvPr/>
        </p:nvSpPr>
        <p:spPr>
          <a:xfrm>
            <a:off x="6387737" y="2961238"/>
            <a:ext cx="2050869" cy="68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4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52251"/>
            <a:ext cx="9340534" cy="875211"/>
          </a:xfrm>
        </p:spPr>
        <p:txBody>
          <a:bodyPr/>
          <a:lstStyle/>
          <a:p>
            <a:r>
              <a:rPr lang="en-US" dirty="0" smtClean="0"/>
              <a:t>Thank You For Your Co-Operation.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966651"/>
            <a:ext cx="9340533" cy="4671130"/>
          </a:xfrm>
        </p:spPr>
        <p:txBody>
          <a:bodyPr/>
          <a:lstStyle/>
          <a:p>
            <a:r>
              <a:rPr lang="en-US" dirty="0" smtClean="0"/>
              <a:t>It Will be our pleasure to see you again.</a:t>
            </a:r>
          </a:p>
          <a:p>
            <a:r>
              <a:rPr lang="en-US" dirty="0" smtClean="0"/>
              <a:t>Stay Well Stay Safe.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30584" y="2834640"/>
            <a:ext cx="3853542" cy="1985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0289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889242"/>
            <a:ext cx="8608022" cy="11787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Welcome to join here as a Farmer. Please verified Your Id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949" y="1916051"/>
            <a:ext cx="10190033" cy="5377877"/>
          </a:xfrm>
        </p:spPr>
        <p:txBody>
          <a:bodyPr>
            <a:normAutofit/>
          </a:bodyPr>
          <a:lstStyle/>
          <a:p>
            <a:r>
              <a:rPr lang="en-US" b="1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/>
          </a:p>
          <a:p>
            <a:endParaRPr lang="en-US" b="1" dirty="0" smtClean="0"/>
          </a:p>
          <a:p>
            <a:endParaRPr lang="en-US" dirty="0"/>
          </a:p>
          <a:p>
            <a:r>
              <a:rPr lang="en-US" b="1" dirty="0" smtClean="0"/>
              <a:t>  </a:t>
            </a:r>
            <a:endParaRPr lang="en-US" dirty="0"/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1085347" y="3060729"/>
          <a:ext cx="2719084" cy="870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084">
                  <a:extLst>
                    <a:ext uri="{9D8B030D-6E8A-4147-A177-3AD203B41FA5}">
                      <a16:colId xmlns:a16="http://schemas.microsoft.com/office/drawing/2014/main" val="3358598015"/>
                    </a:ext>
                  </a:extLst>
                </a:gridCol>
              </a:tblGrid>
              <a:tr h="87085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Join</a:t>
                      </a:r>
                      <a:r>
                        <a:rPr lang="en-US" sz="2800" baseline="0" dirty="0" smtClean="0"/>
                        <a:t> first time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753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4991519" y="3015248"/>
          <a:ext cx="3000440" cy="870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440">
                  <a:extLst>
                    <a:ext uri="{9D8B030D-6E8A-4147-A177-3AD203B41FA5}">
                      <a16:colId xmlns:a16="http://schemas.microsoft.com/office/drawing/2014/main" val="3358598015"/>
                    </a:ext>
                  </a:extLst>
                </a:gridCol>
              </a:tblGrid>
              <a:tr h="87085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Not First</a:t>
                      </a:r>
                      <a:r>
                        <a:rPr lang="en-US" sz="2800" baseline="0" dirty="0" smtClean="0"/>
                        <a:t> Time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7531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2266657" y="2045212"/>
            <a:ext cx="535577" cy="992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920" y="4376185"/>
            <a:ext cx="2991394" cy="89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See products’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5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889242"/>
            <a:ext cx="8608022" cy="11787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Welcome to join here as a Farmer. Please verified Your Id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949" y="1916051"/>
            <a:ext cx="10190033" cy="537787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 </a:t>
            </a:r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enter the following requirement bellow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Name: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Address:</a:t>
            </a:r>
          </a:p>
          <a:p>
            <a:endParaRPr lang="en-US" b="1" dirty="0" smtClean="0"/>
          </a:p>
          <a:p>
            <a:r>
              <a:rPr lang="en-US" b="1" dirty="0" smtClean="0"/>
              <a:t>Type of</a:t>
            </a:r>
          </a:p>
          <a:p>
            <a:r>
              <a:rPr lang="en-US" b="1" dirty="0" smtClean="0"/>
              <a:t> product: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 smtClean="0"/>
          </a:p>
          <a:p>
            <a:endParaRPr lang="en-US" dirty="0"/>
          </a:p>
          <a:p>
            <a:r>
              <a:rPr lang="en-US" b="1" dirty="0" smtClean="0"/>
              <a:t>  </a:t>
            </a:r>
            <a:endParaRPr lang="en-US" dirty="0"/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67197" y="4048124"/>
            <a:ext cx="2904626" cy="313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XYZ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70361" y="4708133"/>
            <a:ext cx="2901462" cy="3396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Mirpur 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67198" y="5737815"/>
            <a:ext cx="2904626" cy="3367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Vegetable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27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13529"/>
            <a:ext cx="9404723" cy="1400530"/>
          </a:xfrm>
        </p:spPr>
        <p:txBody>
          <a:bodyPr/>
          <a:lstStyle/>
          <a:p>
            <a:r>
              <a:rPr lang="en-US" dirty="0" smtClean="0"/>
              <a:t>Verification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8640" y="1645920"/>
            <a:ext cx="9501213" cy="4602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Mobile no: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73478" y="1683302"/>
            <a:ext cx="1972491" cy="3245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01700000000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31220" y="2554288"/>
            <a:ext cx="992777" cy="3918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45969" y="2554288"/>
            <a:ext cx="826477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13529"/>
            <a:ext cx="9404723" cy="1400530"/>
          </a:xfrm>
        </p:spPr>
        <p:txBody>
          <a:bodyPr/>
          <a:lstStyle/>
          <a:p>
            <a:r>
              <a:rPr lang="en-US" dirty="0" smtClean="0"/>
              <a:t>Verification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8640" y="1645920"/>
            <a:ext cx="9501213" cy="46024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Enter Mobile no: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Please wait for a verification code</a:t>
            </a:r>
          </a:p>
          <a:p>
            <a:pPr marL="0" indent="0">
              <a:buNone/>
            </a:pPr>
            <a:r>
              <a:rPr lang="en-US" dirty="0" smtClean="0"/>
              <a:t>Enter </a:t>
            </a:r>
          </a:p>
          <a:p>
            <a:pPr marL="0" indent="0">
              <a:buNone/>
            </a:pPr>
            <a:r>
              <a:rPr lang="en-US" dirty="0" smtClean="0"/>
              <a:t>verification code: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your user id is </a:t>
            </a:r>
            <a:r>
              <a:rPr lang="en-US" dirty="0" smtClean="0">
                <a:solidFill>
                  <a:schemeClr val="bg1"/>
                </a:solidFill>
              </a:rPr>
              <a:t>Faremer01700 and password is 0t9#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000" dirty="0" smtClean="0">
                <a:solidFill>
                  <a:srgbClr val="00B050"/>
                </a:solidFill>
              </a:rPr>
              <a:t>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Right Arrow 2"/>
          <p:cNvSpPr/>
          <p:nvPr/>
        </p:nvSpPr>
        <p:spPr>
          <a:xfrm flipH="1" flipV="1">
            <a:off x="2433205" y="5114460"/>
            <a:ext cx="1237458" cy="547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1878" y="5048082"/>
            <a:ext cx="1731328" cy="6139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Log In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676503" y="4990365"/>
            <a:ext cx="1528605" cy="62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39493" y="1657613"/>
            <a:ext cx="1972491" cy="3245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01700000000</a:t>
            </a:r>
          </a:p>
        </p:txBody>
      </p:sp>
      <p:sp>
        <p:nvSpPr>
          <p:cNvPr id="8" name="Rectangle 7"/>
          <p:cNvSpPr/>
          <p:nvPr/>
        </p:nvSpPr>
        <p:spPr>
          <a:xfrm>
            <a:off x="2539492" y="3214526"/>
            <a:ext cx="1972491" cy="3328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****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73484" y="2130578"/>
            <a:ext cx="992777" cy="3918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ok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flipH="1">
            <a:off x="3166261" y="2097389"/>
            <a:ext cx="865664" cy="399256"/>
          </a:xfrm>
          <a:prstGeom prst="rightArrow">
            <a:avLst>
              <a:gd name="adj1" fmla="val 43456"/>
              <a:gd name="adj2" fmla="val 50000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73485" y="3712156"/>
            <a:ext cx="992776" cy="3773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ok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flipH="1">
            <a:off x="3206931" y="3693379"/>
            <a:ext cx="927463" cy="471812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34394" y="2130578"/>
            <a:ext cx="933995" cy="36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4846" y="1254034"/>
            <a:ext cx="8687390" cy="4846320"/>
          </a:xfrm>
        </p:spPr>
        <p:txBody>
          <a:bodyPr>
            <a:normAutofit/>
          </a:bodyPr>
          <a:lstStyle/>
          <a:p>
            <a:r>
              <a:rPr lang="en-US" dirty="0" smtClean="0"/>
              <a:t>Please Enter</a:t>
            </a:r>
          </a:p>
          <a:p>
            <a:r>
              <a:rPr lang="en-US" dirty="0" smtClean="0"/>
              <a:t>User Id:  </a:t>
            </a:r>
          </a:p>
          <a:p>
            <a:r>
              <a:rPr lang="en-US" dirty="0" smtClean="0"/>
              <a:t>Password:</a:t>
            </a:r>
          </a:p>
          <a:p>
            <a:r>
              <a:rPr lang="en-US" dirty="0" err="1" smtClean="0"/>
              <a:t>Bkash</a:t>
            </a:r>
            <a:r>
              <a:rPr lang="en-US" dirty="0" smtClean="0"/>
              <a:t> or </a:t>
            </a:r>
            <a:r>
              <a:rPr lang="en-US" dirty="0" err="1" smtClean="0"/>
              <a:t>DBBl</a:t>
            </a:r>
            <a:r>
              <a:rPr lang="en-US" dirty="0" smtClean="0"/>
              <a:t>:  </a:t>
            </a:r>
          </a:p>
          <a:p>
            <a:r>
              <a:rPr lang="en-US" dirty="0" smtClean="0"/>
              <a:t>Type of Product:  </a:t>
            </a:r>
          </a:p>
          <a:p>
            <a:r>
              <a:rPr lang="en-US" dirty="0" smtClean="0"/>
              <a:t>Product </a:t>
            </a:r>
            <a:r>
              <a:rPr lang="en-US" dirty="0" err="1" smtClean="0"/>
              <a:t>Ammount</a:t>
            </a:r>
            <a:r>
              <a:rPr lang="en-US" dirty="0" smtClean="0"/>
              <a:t>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92286" y="2164302"/>
            <a:ext cx="2573382" cy="3445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11878" y="2578688"/>
            <a:ext cx="2553790" cy="3396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:0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44537" y="3005427"/>
            <a:ext cx="2521131" cy="3265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44537" y="3419103"/>
            <a:ext cx="2521132" cy="3537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69178" y="4408122"/>
            <a:ext cx="916576" cy="4180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69823" y="4408122"/>
            <a:ext cx="940526" cy="41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5754" y="1646889"/>
            <a:ext cx="2579914" cy="3675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9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1509</TotalTime>
  <Words>1431</Words>
  <Application>Microsoft Office PowerPoint</Application>
  <PresentationFormat>Widescreen</PresentationFormat>
  <Paragraphs>614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Century Gothic</vt:lpstr>
      <vt:lpstr>Wingdings 3</vt:lpstr>
      <vt:lpstr>Ion</vt:lpstr>
      <vt:lpstr>Welcome To Visit Our Project</vt:lpstr>
      <vt:lpstr>You Should log in for further procedure.</vt:lpstr>
      <vt:lpstr>Welcome to join here as a Farmer. Please verified Your Id</vt:lpstr>
      <vt:lpstr>          Price::  Tomato:12 tk Kg Banana: 8 tk piece Onion:100 tk kg Eggplant:40 tk kg Fish:55 tk kg Rice:82 taka kg Sugar:52 tk kg Pulses:64 tk kg click Right for main menu</vt:lpstr>
      <vt:lpstr>Welcome to join here as a Farmer. Please verified Your Id</vt:lpstr>
      <vt:lpstr>Welcome to join here as a Farmer. Please verified Your Id</vt:lpstr>
      <vt:lpstr>Verification Procedure</vt:lpstr>
      <vt:lpstr>Verification Procedure</vt:lpstr>
      <vt:lpstr>PowerPoint Presentation</vt:lpstr>
      <vt:lpstr>Log In</vt:lpstr>
      <vt:lpstr>Welcome to join here as a Farmer. Please verified Your Id</vt:lpstr>
      <vt:lpstr>PowerPoint Presentation</vt:lpstr>
      <vt:lpstr>Log In</vt:lpstr>
      <vt:lpstr>You Should log in for further procedure.</vt:lpstr>
      <vt:lpstr>Welcome For Joining Here As a Customer</vt:lpstr>
      <vt:lpstr>          Price::  Tomato:12 tk Kg Banana: 8 tk piece Onion:100 tk kg Eggplant:40 tk kg Fish:55 tk kg Rice:82 taka kg Sugar:52 tk kg Pulses:64 tk kg click Right for main menu</vt:lpstr>
      <vt:lpstr>Welcome For Joining Here As a Customer</vt:lpstr>
      <vt:lpstr>Welcome For Joining Here As a Customer</vt:lpstr>
      <vt:lpstr>Welcome For Joining Here As a Customer</vt:lpstr>
      <vt:lpstr>Enjoy Shopping</vt:lpstr>
      <vt:lpstr>Payment Through Bkash</vt:lpstr>
      <vt:lpstr>Payment Through Bkash</vt:lpstr>
      <vt:lpstr>Payment Through Bkash</vt:lpstr>
      <vt:lpstr>Enjoy Shopping</vt:lpstr>
      <vt:lpstr>Cash on delivery</vt:lpstr>
      <vt:lpstr>Welcome For Joining Here As a Customer</vt:lpstr>
      <vt:lpstr>Welcome For Joining Here As a Customer</vt:lpstr>
      <vt:lpstr>Enjoy Shopping</vt:lpstr>
      <vt:lpstr>Payment Through Bkash</vt:lpstr>
      <vt:lpstr>Payment Through Bkash</vt:lpstr>
      <vt:lpstr>Payment Through Bkash</vt:lpstr>
      <vt:lpstr>You Should log in for further procedure.</vt:lpstr>
      <vt:lpstr>You are in the Admin page</vt:lpstr>
      <vt:lpstr>See Amount Of Each Product In Stock</vt:lpstr>
      <vt:lpstr>You are in the Admin page</vt:lpstr>
      <vt:lpstr>See Amount Of Each Product In Stock</vt:lpstr>
      <vt:lpstr>You are in the Admin page</vt:lpstr>
      <vt:lpstr>See Amount Of Each Product In Stock</vt:lpstr>
      <vt:lpstr>You are in the Admin page</vt:lpstr>
      <vt:lpstr>Changing Prizes of the Products</vt:lpstr>
      <vt:lpstr>PowerPoint Presentation</vt:lpstr>
      <vt:lpstr>You Should log in for further procedure.</vt:lpstr>
      <vt:lpstr>PowerPoint Presentation</vt:lpstr>
      <vt:lpstr>Thank You For Your Co-Operation.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Visit Our Project</dc:title>
  <dc:creator>Windows User</dc:creator>
  <cp:lastModifiedBy>Windows User</cp:lastModifiedBy>
  <cp:revision>76</cp:revision>
  <dcterms:created xsi:type="dcterms:W3CDTF">2020-08-31T03:33:51Z</dcterms:created>
  <dcterms:modified xsi:type="dcterms:W3CDTF">2020-09-22T09:16:17Z</dcterms:modified>
</cp:coreProperties>
</file>