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33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931306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 smtClean="0"/>
              <a:t>Arindom Sharma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</a:rPr>
              <a:t>All </a:t>
            </a:r>
            <a:r>
              <a:rPr smtClean="0">
                <a:latin typeface="Comic Sans MS" pitchFamily="66" charset="0"/>
              </a:rPr>
              <a:t>supporting items</a:t>
            </a:r>
            <a:r>
              <a:rPr lang="en-US" dirty="0" smtClean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295</Words>
  <Application>Microsoft Office PowerPoint</Application>
  <PresentationFormat>On-screen Show (16:9)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Comic Sans MS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Arindom Sharma</dc:creator>
  <cp:lastModifiedBy>Arindom Sharma</cp:lastModifiedBy>
  <cp:revision>6</cp:revision>
  <dcterms:modified xsi:type="dcterms:W3CDTF">2020-06-09T17:05:59Z</dcterms:modified>
</cp:coreProperties>
</file>