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47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>
    <p:restoredLeft sz="8115"/>
    <p:restoredTop sz="95343"/>
  </p:normalViewPr>
  <p:slideViewPr>
    <p:cSldViewPr snapToObjects="1">
      <p:cViewPr varScale="1">
        <p:scale>
          <a:sx n="102" d="100"/>
          <a:sy n="102" d="100"/>
        </p:scale>
        <p:origin x="0" y="0"/>
      </p:cViewPr>
      <p:guideLst>
        <p:guide orient="horz" pos="2159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presProps" Target="presProps.xml"  /><Relationship Id="rId7" Type="http://schemas.openxmlformats.org/officeDocument/2006/relationships/viewProps" Target="viewProps.xml"  /><Relationship Id="rId8" Type="http://schemas.openxmlformats.org/officeDocument/2006/relationships/theme" Target="theme/theme1.xml"  /><Relationship Id="rId9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33"/>
          <p:cNvSpPr/>
          <p:nvPr/>
        </p:nvSpPr>
        <p:spPr>
          <a:xfrm>
            <a:off x="-9525" y="3631"/>
            <a:ext cx="935610" cy="4425873"/>
          </a:xfrm>
          <a:custGeom>
            <a:avLst/>
            <a:gdLst/>
            <a:cxnLst>
              <a:cxn ang="0">
                <a:pos x="0" y="0"/>
              </a:cxn>
              <a:cxn ang="0">
                <a:pos x="0" y="708"/>
              </a:cxn>
              <a:cxn ang="0">
                <a:pos x="986" y="7114"/>
              </a:cxn>
              <a:cxn ang="0">
                <a:pos x="1537" y="7266"/>
              </a:cxn>
              <a:cxn ang="0">
                <a:pos x="62" y="0"/>
              </a:cxn>
              <a:cxn ang="0">
                <a:pos x="0" y="0"/>
              </a:cxn>
            </a:cxnLst>
            <a:rect l="0" t="0" r="r" b="b"/>
            <a:pathLst>
              <a:path w="1537" h="7266">
                <a:moveTo>
                  <a:pt x="0" y="0"/>
                </a:moveTo>
                <a:lnTo>
                  <a:pt x="0" y="708"/>
                </a:lnTo>
                <a:lnTo>
                  <a:pt x="986" y="7114"/>
                </a:lnTo>
                <a:lnTo>
                  <a:pt x="1537" y="7266"/>
                </a:lnTo>
                <a:lnTo>
                  <a:pt x="62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Freeform 11"/>
          <p:cNvSpPr/>
          <p:nvPr/>
        </p:nvSpPr>
        <p:spPr>
          <a:xfrm flipH="1">
            <a:off x="5480312" y="211889"/>
            <a:ext cx="3662349" cy="1609272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Freeform 15"/>
          <p:cNvSpPr/>
          <p:nvPr/>
        </p:nvSpPr>
        <p:spPr>
          <a:xfrm flipH="1">
            <a:off x="882" y="0"/>
            <a:ext cx="9147172" cy="1209811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" name="자유형 10"/>
          <p:cNvSpPr/>
          <p:nvPr/>
        </p:nvSpPr>
        <p:spPr>
          <a:xfrm>
            <a:off x="0" y="313097"/>
            <a:ext cx="5486400" cy="2039450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  <a:gd name="connsiteX0" fmla="*/ 5486400 w 5486400"/>
              <a:gd name="connsiteY0" fmla="*/ 1085850 h 2676075"/>
              <a:gd name="connsiteX1" fmla="*/ 0 w 5486400"/>
              <a:gd name="connsiteY1" fmla="*/ 0 h 2676075"/>
              <a:gd name="connsiteX2" fmla="*/ 0 w 5486400"/>
              <a:gd name="connsiteY2" fmla="*/ 95250 h 2676075"/>
              <a:gd name="connsiteX3" fmla="*/ 604863 w 5486400"/>
              <a:gd name="connsiteY3" fmla="*/ 2676075 h 2676075"/>
              <a:gd name="connsiteX4" fmla="*/ 5486400 w 5486400"/>
              <a:gd name="connsiteY4" fmla="*/ 1085850 h 2676075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0 w 5486400"/>
              <a:gd name="connsiteY2" fmla="*/ 95250 h 2582198"/>
              <a:gd name="connsiteX3" fmla="*/ 892927 w 5486400"/>
              <a:gd name="connsiteY3" fmla="*/ 2582198 h 2582198"/>
              <a:gd name="connsiteX4" fmla="*/ 5486400 w 5486400"/>
              <a:gd name="connsiteY4" fmla="*/ 1085850 h 2582198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892927 w 5486400"/>
              <a:gd name="connsiteY2" fmla="*/ 2582198 h 2582198"/>
              <a:gd name="connsiteX3" fmla="*/ 5486400 w 5486400"/>
              <a:gd name="connsiteY3" fmla="*/ 1085850 h 2582198"/>
              <a:gd name="connsiteX0" fmla="*/ 5486400 w 5486400"/>
              <a:gd name="connsiteY0" fmla="*/ 1085850 h 2481754"/>
              <a:gd name="connsiteX1" fmla="*/ 0 w 5486400"/>
              <a:gd name="connsiteY1" fmla="*/ 0 h 2481754"/>
              <a:gd name="connsiteX2" fmla="*/ 870728 w 5486400"/>
              <a:gd name="connsiteY2" fmla="*/ 2481754 h 2481754"/>
              <a:gd name="connsiteX3" fmla="*/ 5486400 w 5486400"/>
              <a:gd name="connsiteY3" fmla="*/ 1085850 h 248175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0" h="2481754">
                <a:moveTo>
                  <a:pt x="5486400" y="1085850"/>
                </a:moveTo>
                <a:lnTo>
                  <a:pt x="0" y="0"/>
                </a:lnTo>
                <a:lnTo>
                  <a:pt x="870728" y="2481754"/>
                </a:lnTo>
                <a:lnTo>
                  <a:pt x="5486400" y="1085850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Freeform 11"/>
          <p:cNvSpPr/>
          <p:nvPr/>
        </p:nvSpPr>
        <p:spPr>
          <a:xfrm rot="16200000" flipH="1">
            <a:off x="-695379" y="840853"/>
            <a:ext cx="2747768" cy="1074154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3" name="Freeform 15"/>
          <p:cNvSpPr/>
          <p:nvPr/>
        </p:nvSpPr>
        <p:spPr>
          <a:xfrm rot="16200000" flipH="1">
            <a:off x="-3027688" y="3027685"/>
            <a:ext cx="6862892" cy="807522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 rot="16200000">
            <a:off x="-1143845" y="4100074"/>
            <a:ext cx="4116307" cy="1410652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2571750">
                <a:moveTo>
                  <a:pt x="5486400" y="1085850"/>
                </a:moveTo>
                <a:lnTo>
                  <a:pt x="0" y="0"/>
                </a:lnTo>
                <a:lnTo>
                  <a:pt x="0" y="95250"/>
                </a:lnTo>
                <a:lnTo>
                  <a:pt x="923925" y="2571750"/>
                </a:lnTo>
                <a:lnTo>
                  <a:pt x="5486400" y="1085850"/>
                </a:lnTo>
              </a:path>
            </a:pathLst>
          </a:cu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5" name="자유형 14"/>
          <p:cNvSpPr/>
          <p:nvPr/>
        </p:nvSpPr>
        <p:spPr>
          <a:xfrm rot="16200000">
            <a:off x="814147" y="5392119"/>
            <a:ext cx="895421" cy="2048277"/>
          </a:xfrm>
          <a:custGeom>
            <a:avLst/>
            <a:gdLst>
              <a:gd name="connsiteX0" fmla="*/ 0 w 571472"/>
              <a:gd name="connsiteY0" fmla="*/ 3000396 h 3000396"/>
              <a:gd name="connsiteX1" fmla="*/ 0 w 571472"/>
              <a:gd name="connsiteY1" fmla="*/ 0 h 3000396"/>
              <a:gd name="connsiteX2" fmla="*/ 571472 w 571472"/>
              <a:gd name="connsiteY2" fmla="*/ 3000396 h 3000396"/>
              <a:gd name="connsiteX3" fmla="*/ 0 w 571472"/>
              <a:gd name="connsiteY3" fmla="*/ 3000396 h 3000396"/>
              <a:gd name="connsiteX0" fmla="*/ 0 w 928630"/>
              <a:gd name="connsiteY0" fmla="*/ 3000396 h 3000396"/>
              <a:gd name="connsiteX1" fmla="*/ 0 w 928630"/>
              <a:gd name="connsiteY1" fmla="*/ 0 h 3000396"/>
              <a:gd name="connsiteX2" fmla="*/ 928630 w 928630"/>
              <a:gd name="connsiteY2" fmla="*/ 2500306 h 3000396"/>
              <a:gd name="connsiteX3" fmla="*/ 0 w 928630"/>
              <a:gd name="connsiteY3" fmla="*/ 3000396 h 3000396"/>
              <a:gd name="connsiteX0" fmla="*/ 9525 w 938155"/>
              <a:gd name="connsiteY0" fmla="*/ 3067050 h 3067050"/>
              <a:gd name="connsiteX1" fmla="*/ 0 w 938155"/>
              <a:gd name="connsiteY1" fmla="*/ 0 h 3067050"/>
              <a:gd name="connsiteX2" fmla="*/ 938155 w 938155"/>
              <a:gd name="connsiteY2" fmla="*/ 2566960 h 3067050"/>
              <a:gd name="connsiteX3" fmla="*/ 9525 w 938155"/>
              <a:gd name="connsiteY3" fmla="*/ 3067050 h 3067050"/>
              <a:gd name="connsiteX0" fmla="*/ 9525 w 928656"/>
              <a:gd name="connsiteY0" fmla="*/ 3067050 h 3067050"/>
              <a:gd name="connsiteX1" fmla="*/ 0 w 928656"/>
              <a:gd name="connsiteY1" fmla="*/ 0 h 3067050"/>
              <a:gd name="connsiteX2" fmla="*/ 928656 w 928656"/>
              <a:gd name="connsiteY2" fmla="*/ 2509813 h 3067050"/>
              <a:gd name="connsiteX3" fmla="*/ 9525 w 928656"/>
              <a:gd name="connsiteY3" fmla="*/ 3067050 h 3067050"/>
              <a:gd name="connsiteX0" fmla="*/ 9525 w 928656"/>
              <a:gd name="connsiteY0" fmla="*/ 2709836 h 2709836"/>
              <a:gd name="connsiteX1" fmla="*/ 0 w 928656"/>
              <a:gd name="connsiteY1" fmla="*/ 0 h 2709836"/>
              <a:gd name="connsiteX2" fmla="*/ 928656 w 928656"/>
              <a:gd name="connsiteY2" fmla="*/ 2509813 h 2709836"/>
              <a:gd name="connsiteX3" fmla="*/ 9525 w 928656"/>
              <a:gd name="connsiteY3" fmla="*/ 2709836 h 2709836"/>
              <a:gd name="connsiteX0" fmla="*/ 9525 w 928656"/>
              <a:gd name="connsiteY0" fmla="*/ 2781250 h 2781250"/>
              <a:gd name="connsiteX1" fmla="*/ 0 w 928656"/>
              <a:gd name="connsiteY1" fmla="*/ 0 h 2781250"/>
              <a:gd name="connsiteX2" fmla="*/ 928656 w 928656"/>
              <a:gd name="connsiteY2" fmla="*/ 2509813 h 2781250"/>
              <a:gd name="connsiteX3" fmla="*/ 9525 w 928656"/>
              <a:gd name="connsiteY3" fmla="*/ 2781250 h 2781250"/>
              <a:gd name="connsiteX0" fmla="*/ 9525 w 928656"/>
              <a:gd name="connsiteY0" fmla="*/ 2924102 h 2924102"/>
              <a:gd name="connsiteX1" fmla="*/ 0 w 928656"/>
              <a:gd name="connsiteY1" fmla="*/ 0 h 2924102"/>
              <a:gd name="connsiteX2" fmla="*/ 928656 w 928656"/>
              <a:gd name="connsiteY2" fmla="*/ 2509813 h 2924102"/>
              <a:gd name="connsiteX3" fmla="*/ 9525 w 928656"/>
              <a:gd name="connsiteY3" fmla="*/ 2924102 h 2924102"/>
              <a:gd name="connsiteX0" fmla="*/ 9525 w 931063"/>
              <a:gd name="connsiteY0" fmla="*/ 2924102 h 2924102"/>
              <a:gd name="connsiteX1" fmla="*/ 0 w 931063"/>
              <a:gd name="connsiteY1" fmla="*/ 0 h 2924102"/>
              <a:gd name="connsiteX2" fmla="*/ 931063 w 931063"/>
              <a:gd name="connsiteY2" fmla="*/ 2521723 h 2924102"/>
              <a:gd name="connsiteX3" fmla="*/ 9525 w 931063"/>
              <a:gd name="connsiteY3" fmla="*/ 2924102 h 2924102"/>
              <a:gd name="connsiteX0" fmla="*/ 0 w 931063"/>
              <a:gd name="connsiteY0" fmla="*/ 2805040 h 2805040"/>
              <a:gd name="connsiteX1" fmla="*/ 0 w 931063"/>
              <a:gd name="connsiteY1" fmla="*/ 0 h 2805040"/>
              <a:gd name="connsiteX2" fmla="*/ 931063 w 931063"/>
              <a:gd name="connsiteY2" fmla="*/ 2521723 h 2805040"/>
              <a:gd name="connsiteX3" fmla="*/ 0 w 931063"/>
              <a:gd name="connsiteY3" fmla="*/ 2805040 h 2805040"/>
              <a:gd name="connsiteX0" fmla="*/ 6350 w 931063"/>
              <a:gd name="connsiteY0" fmla="*/ 2822504 h 2822504"/>
              <a:gd name="connsiteX1" fmla="*/ 0 w 931063"/>
              <a:gd name="connsiteY1" fmla="*/ 0 h 2822504"/>
              <a:gd name="connsiteX2" fmla="*/ 931063 w 931063"/>
              <a:gd name="connsiteY2" fmla="*/ 2521723 h 2822504"/>
              <a:gd name="connsiteX3" fmla="*/ 6350 w 931063"/>
              <a:gd name="connsiteY3" fmla="*/ 2822504 h 2822504"/>
              <a:gd name="connsiteX0" fmla="*/ 6350 w 1185503"/>
              <a:gd name="connsiteY0" fmla="*/ 2822504 h 3224000"/>
              <a:gd name="connsiteX1" fmla="*/ 0 w 1185503"/>
              <a:gd name="connsiteY1" fmla="*/ 0 h 3224000"/>
              <a:gd name="connsiteX2" fmla="*/ 1185503 w 1185503"/>
              <a:gd name="connsiteY2" fmla="*/ 3224000 h 3224000"/>
              <a:gd name="connsiteX3" fmla="*/ 6350 w 1185503"/>
              <a:gd name="connsiteY3" fmla="*/ 2822504 h 3224000"/>
              <a:gd name="connsiteX0" fmla="*/ 2116 w 1193457"/>
              <a:gd name="connsiteY0" fmla="*/ 3734200 h 3734200"/>
              <a:gd name="connsiteX1" fmla="*/ 7954 w 1193457"/>
              <a:gd name="connsiteY1" fmla="*/ 0 h 3734200"/>
              <a:gd name="connsiteX2" fmla="*/ 1193457 w 1193457"/>
              <a:gd name="connsiteY2" fmla="*/ 3224000 h 3734200"/>
              <a:gd name="connsiteX3" fmla="*/ 2116 w 1193457"/>
              <a:gd name="connsiteY3" fmla="*/ 3734200 h 37342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3457" h="3734200">
                <a:moveTo>
                  <a:pt x="2116" y="3734200"/>
                </a:moveTo>
                <a:cubicBezTo>
                  <a:pt x="-1" y="2793365"/>
                  <a:pt x="10071" y="940835"/>
                  <a:pt x="7954" y="0"/>
                </a:cubicBezTo>
                <a:lnTo>
                  <a:pt x="1193457" y="3224000"/>
                </a:lnTo>
                <a:lnTo>
                  <a:pt x="2116" y="3734200"/>
                </a:lnTo>
              </a:path>
            </a:pathLst>
          </a:custGeom>
          <a:solidFill>
            <a:schemeClr val="accent2">
              <a:lumMod val="50000"/>
              <a:lumOff val="5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123188" y="-27432"/>
            <a:ext cx="2162795" cy="6885432"/>
          </a:xfrm>
          <a:custGeom>
            <a:avLst/>
            <a:gdLst>
              <a:gd name="connsiteX0" fmla="*/ 0 w 500066"/>
              <a:gd name="connsiteY0" fmla="*/ 6858000 h 6858000"/>
              <a:gd name="connsiteX1" fmla="*/ 250033 w 500066"/>
              <a:gd name="connsiteY1" fmla="*/ 0 h 6858000"/>
              <a:gd name="connsiteX2" fmla="*/ 500066 w 500066"/>
              <a:gd name="connsiteY2" fmla="*/ 6858000 h 6858000"/>
              <a:gd name="connsiteX3" fmla="*/ 0 w 500066"/>
              <a:gd name="connsiteY3" fmla="*/ 6858000 h 6858000"/>
              <a:gd name="connsiteX0" fmla="*/ 1638757 w 2138823"/>
              <a:gd name="connsiteY0" fmla="*/ 6876288 h 6876288"/>
              <a:gd name="connsiteX1" fmla="*/ 0 w 2138823"/>
              <a:gd name="connsiteY1" fmla="*/ 0 h 6876288"/>
              <a:gd name="connsiteX2" fmla="*/ 2138823 w 2138823"/>
              <a:gd name="connsiteY2" fmla="*/ 6876288 h 6876288"/>
              <a:gd name="connsiteX3" fmla="*/ 1638757 w 2138823"/>
              <a:gd name="connsiteY3" fmla="*/ 6876288 h 6876288"/>
              <a:gd name="connsiteX0" fmla="*/ 1662729 w 2162795"/>
              <a:gd name="connsiteY0" fmla="*/ 6885432 h 6885432"/>
              <a:gd name="connsiteX1" fmla="*/ 0 w 2162795"/>
              <a:gd name="connsiteY1" fmla="*/ 0 h 6885432"/>
              <a:gd name="connsiteX2" fmla="*/ 2162795 w 2162795"/>
              <a:gd name="connsiteY2" fmla="*/ 6885432 h 6885432"/>
              <a:gd name="connsiteX3" fmla="*/ 1662729 w 2162795"/>
              <a:gd name="connsiteY3" fmla="*/ 6885432 h 688543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2795" h="6885432">
                <a:moveTo>
                  <a:pt x="1662729" y="6885432"/>
                </a:moveTo>
                <a:lnTo>
                  <a:pt x="0" y="0"/>
                </a:lnTo>
                <a:lnTo>
                  <a:pt x="2162795" y="6885432"/>
                </a:lnTo>
                <a:lnTo>
                  <a:pt x="1662729" y="6885432"/>
                </a:lnTo>
              </a:path>
            </a:pathLst>
          </a:cu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702940" y="2919309"/>
            <a:ext cx="7226778" cy="957706"/>
          </a:xfrm>
        </p:spPr>
        <p:txBody>
          <a:bodyPr>
            <a:noAutofit/>
          </a:bodyPr>
          <a:lstStyle>
            <a:lvl1pPr algn="l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02940" y="3890286"/>
            <a:ext cx="7223346" cy="467408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82A27DF-FC33-4C05-96AC-ECA7B11A9C6B}" type="datetime1">
              <a:rPr lang="ko-KR" altLang="en-US"/>
              <a:pPr>
                <a:defRPr lang="ko-KR" altLang="en-US"/>
              </a:pPr>
              <a:t>2020-04-04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 rot="0">
            <a:off x="-54864" y="3141915"/>
            <a:ext cx="9228785" cy="3716088"/>
            <a:chOff x="-28573" y="3141915"/>
            <a:chExt cx="9202494" cy="3716088"/>
          </a:xfrm>
        </p:grpSpPr>
        <p:sp>
          <p:nvSpPr>
            <p:cNvPr id="7" name="Freeform 11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40000"/>
                <a:lumOff val="60000"/>
                <a:alpha val="58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" name="Freeform 15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1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자유형 8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rgbClr val="b6b8ba">
                <a:alpha val="38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자유형 9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2">
                <a:lumMod val="50000"/>
                <a:lumOff val="50000"/>
                <a:alpha val="6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247650" y="2673355"/>
            <a:ext cx="8648700" cy="1470025"/>
          </a:xfrm>
        </p:spPr>
        <p:txBody>
          <a:bodyPr/>
          <a:lstStyle>
            <a:lvl1pPr algn="ctr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10BF683E-EC8C-4F1E-8017-25E57E2CE77B}" type="datetime1">
              <a:rPr lang="ko-KR" altLang="en-US"/>
              <a:pPr>
                <a:defRPr lang="ko-KR" altLang="en-US"/>
              </a:pPr>
              <a:t>2020-04-04</a:t>
            </a:fld>
            <a:endParaRPr lang="en-US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0">
            <a:off x="-1" y="0"/>
            <a:ext cx="9144001" cy="6858001"/>
            <a:chOff x="-1" y="0"/>
            <a:chExt cx="9144001" cy="6858001"/>
          </a:xfrm>
        </p:grpSpPr>
        <p:sp>
          <p:nvSpPr>
            <p:cNvPr id="8" name="Freeform 61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49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9" name="그룹 105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10" name="Freeform 51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" name="Freeform 53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b6b8ba">
                  <a:alpha val="59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2" name="Freeform 59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49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3" name="Freeform 65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4" name="Freeform 67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5">
                  <a:alpha val="71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5" name="Freeform 69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907022" y="1121212"/>
            <a:ext cx="5878286" cy="1143000"/>
          </a:xfrm>
        </p:spPr>
        <p:txBody>
          <a:bodyPr/>
          <a:lstStyle>
            <a:lvl1pPr algn="l"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4" hasCustomPrompt="1"/>
          </p:nvPr>
        </p:nvSpPr>
        <p:spPr>
          <a:xfrm>
            <a:off x="1907033" y="2286007"/>
            <a:ext cx="5879677" cy="3429009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FDD8E82-9EDF-4A21-8052-950E349A4E6B}" type="datetime1">
              <a:rPr lang="ko-KR" altLang="en-US"/>
              <a:pPr>
                <a:defRPr lang="ko-KR" altLang="en-US"/>
              </a:pPr>
              <a:t>2020-04-04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10800000" flipH="1">
            <a:off x="7823203" y="4214817"/>
            <a:ext cx="1335674" cy="2672210"/>
            <a:chOff x="7830097" y="-3175"/>
            <a:chExt cx="1335674" cy="3646465"/>
          </a:xfrm>
        </p:grpSpPr>
        <p:sp>
          <p:nvSpPr>
            <p:cNvPr id="8" name="자유형 7"/>
            <p:cNvSpPr/>
            <p:nvPr/>
          </p:nvSpPr>
          <p:spPr>
            <a:xfrm>
              <a:off x="7858910" y="-3175"/>
              <a:ext cx="1290865" cy="2960833"/>
            </a:xfrm>
            <a:custGeom>
              <a:avLst/>
              <a:gdLst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3062 w 2623457"/>
                <a:gd name="connsiteY2" fmla="*/ 0 h 6063342"/>
                <a:gd name="connsiteX3" fmla="*/ 174172 w 2623457"/>
                <a:gd name="connsiteY3" fmla="*/ 0 h 6063342"/>
                <a:gd name="connsiteX4" fmla="*/ 1556657 w 2623457"/>
                <a:gd name="connsiteY4" fmla="*/ 1545771 h 6063342"/>
                <a:gd name="connsiteX5" fmla="*/ 2623457 w 2623457"/>
                <a:gd name="connsiteY5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85682 h 6085682"/>
                <a:gd name="connsiteX1" fmla="*/ 0 w 2623457"/>
                <a:gd name="connsiteY1" fmla="*/ 22340 h 6085682"/>
                <a:gd name="connsiteX2" fmla="*/ 667 w 2623457"/>
                <a:gd name="connsiteY2" fmla="*/ 0 h 6085682"/>
                <a:gd name="connsiteX3" fmla="*/ 183682 w 2623457"/>
                <a:gd name="connsiteY3" fmla="*/ 9574 h 6085682"/>
                <a:gd name="connsiteX4" fmla="*/ 1556657 w 2623457"/>
                <a:gd name="connsiteY4" fmla="*/ 1568111 h 6085682"/>
                <a:gd name="connsiteX5" fmla="*/ 2623457 w 2623457"/>
                <a:gd name="connsiteY5" fmla="*/ 6085682 h 6085682"/>
                <a:gd name="connsiteX0" fmla="*/ 3030086 w 3030086"/>
                <a:gd name="connsiteY0" fmla="*/ 7076027 h 7076027"/>
                <a:gd name="connsiteX1" fmla="*/ 406629 w 3030086"/>
                <a:gd name="connsiteY1" fmla="*/ 1012685 h 7076027"/>
                <a:gd name="connsiteX2" fmla="*/ 590311 w 3030086"/>
                <a:gd name="connsiteY2" fmla="*/ 999919 h 7076027"/>
                <a:gd name="connsiteX3" fmla="*/ 1963286 w 3030086"/>
                <a:gd name="connsiteY3" fmla="*/ 2558456 h 7076027"/>
                <a:gd name="connsiteX4" fmla="*/ 3030086 w 3030086"/>
                <a:gd name="connsiteY4" fmla="*/ 7076027 h 7076027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30614 w 2630614"/>
                <a:gd name="connsiteY0" fmla="*/ 6076108 h 6076108"/>
                <a:gd name="connsiteX1" fmla="*/ 0 w 2630614"/>
                <a:gd name="connsiteY1" fmla="*/ 5585 h 6076108"/>
                <a:gd name="connsiteX2" fmla="*/ 190839 w 2630614"/>
                <a:gd name="connsiteY2" fmla="*/ 0 h 6076108"/>
                <a:gd name="connsiteX3" fmla="*/ 1563814 w 2630614"/>
                <a:gd name="connsiteY3" fmla="*/ 1558537 h 6076108"/>
                <a:gd name="connsiteX4" fmla="*/ 2630614 w 2630614"/>
                <a:gd name="connsiteY4" fmla="*/ 6076108 h 6076108"/>
                <a:gd name="connsiteX0" fmla="*/ 2635390 w 2635390"/>
                <a:gd name="connsiteY0" fmla="*/ 6076108 h 6076108"/>
                <a:gd name="connsiteX1" fmla="*/ 0 w 2635390"/>
                <a:gd name="connsiteY1" fmla="*/ 797 h 6076108"/>
                <a:gd name="connsiteX2" fmla="*/ 195615 w 2635390"/>
                <a:gd name="connsiteY2" fmla="*/ 0 h 6076108"/>
                <a:gd name="connsiteX3" fmla="*/ 1568590 w 2635390"/>
                <a:gd name="connsiteY3" fmla="*/ 1558537 h 6076108"/>
                <a:gd name="connsiteX4" fmla="*/ 2635390 w 2635390"/>
                <a:gd name="connsiteY4" fmla="*/ 6076108 h 607610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5390" h="6076108">
                  <a:moveTo>
                    <a:pt x="2635390" y="6076108"/>
                  </a:moveTo>
                  <a:lnTo>
                    <a:pt x="0" y="797"/>
                  </a:lnTo>
                  <a:lnTo>
                    <a:pt x="195615" y="0"/>
                  </a:lnTo>
                  <a:lnTo>
                    <a:pt x="1568590" y="1558537"/>
                  </a:lnTo>
                  <a:lnTo>
                    <a:pt x="2635390" y="607610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자유형 8"/>
            <p:cNvSpPr/>
            <p:nvPr/>
          </p:nvSpPr>
          <p:spPr>
            <a:xfrm>
              <a:off x="8617016" y="737400"/>
              <a:ext cx="543423" cy="2244786"/>
            </a:xfrm>
            <a:custGeom>
              <a:avLst/>
              <a:gdLst>
                <a:gd name="connsiteX0" fmla="*/ 0 w 1088572"/>
                <a:gd name="connsiteY0" fmla="*/ 0 h 4582886"/>
                <a:gd name="connsiteX1" fmla="*/ 1088572 w 1088572"/>
                <a:gd name="connsiteY1" fmla="*/ 1186543 h 4582886"/>
                <a:gd name="connsiteX2" fmla="*/ 1088572 w 1088572"/>
                <a:gd name="connsiteY2" fmla="*/ 4582886 h 4582886"/>
                <a:gd name="connsiteX3" fmla="*/ 0 w 1088572"/>
                <a:gd name="connsiteY3" fmla="*/ 0 h 458288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8572" h="4582886">
                  <a:moveTo>
                    <a:pt x="0" y="0"/>
                  </a:moveTo>
                  <a:lnTo>
                    <a:pt x="1088572" y="1186543"/>
                  </a:lnTo>
                  <a:lnTo>
                    <a:pt x="1088572" y="4582886"/>
                  </a:lnTo>
                  <a:lnTo>
                    <a:pt x="0" y="0"/>
                  </a:lnTo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자유형 9"/>
            <p:cNvSpPr/>
            <p:nvPr/>
          </p:nvSpPr>
          <p:spPr>
            <a:xfrm>
              <a:off x="7956911" y="-1619"/>
              <a:ext cx="671047" cy="757711"/>
            </a:xfrm>
            <a:custGeom>
              <a:avLst/>
              <a:gdLst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69988 w 1369988"/>
                <a:gd name="connsiteY0" fmla="*/ 1546919 h 1546919"/>
                <a:gd name="connsiteX1" fmla="*/ 1023257 w 1369988"/>
                <a:gd name="connsiteY1" fmla="*/ 0 h 1546919"/>
                <a:gd name="connsiteX2" fmla="*/ 0 w 1369988"/>
                <a:gd name="connsiteY2" fmla="*/ 0 h 1546919"/>
                <a:gd name="connsiteX3" fmla="*/ 1369988 w 1369988"/>
                <a:gd name="connsiteY3" fmla="*/ 1546919 h 15469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9988" h="1546919">
                  <a:moveTo>
                    <a:pt x="1369988" y="1546919"/>
                  </a:moveTo>
                  <a:lnTo>
                    <a:pt x="1023257" y="0"/>
                  </a:lnTo>
                  <a:lnTo>
                    <a:pt x="0" y="0"/>
                  </a:lnTo>
                  <a:lnTo>
                    <a:pt x="1369988" y="154691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>
              <a:off x="8455711" y="-1619"/>
              <a:ext cx="710060" cy="1329898"/>
            </a:xfrm>
            <a:custGeom>
              <a:avLst/>
              <a:gdLst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0 w 1436914"/>
                <a:gd name="connsiteY4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49636"/>
                <a:gd name="connsiteY0" fmla="*/ 0 h 2715079"/>
                <a:gd name="connsiteX1" fmla="*/ 339294 w 1449636"/>
                <a:gd name="connsiteY1" fmla="*/ 1528536 h 2715079"/>
                <a:gd name="connsiteX2" fmla="*/ 1449636 w 1449636"/>
                <a:gd name="connsiteY2" fmla="*/ 2715079 h 2715079"/>
                <a:gd name="connsiteX3" fmla="*/ 1427865 w 1449636"/>
                <a:gd name="connsiteY3" fmla="*/ 4536 h 2715079"/>
                <a:gd name="connsiteX4" fmla="*/ 1421515 w 1449636"/>
                <a:gd name="connsiteY4" fmla="*/ 0 h 2715079"/>
                <a:gd name="connsiteX5" fmla="*/ 0 w 1449636"/>
                <a:gd name="connsiteY5" fmla="*/ 0 h 271507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9636" h="2715079">
                  <a:moveTo>
                    <a:pt x="0" y="0"/>
                  </a:moveTo>
                  <a:lnTo>
                    <a:pt x="339294" y="1528536"/>
                  </a:lnTo>
                  <a:lnTo>
                    <a:pt x="1449636" y="2715079"/>
                  </a:lnTo>
                  <a:lnTo>
                    <a:pt x="1427865" y="4536"/>
                  </a:lnTo>
                  <a:lnTo>
                    <a:pt x="1421515" y="0"/>
                  </a:lnTo>
                  <a:lnTo>
                    <a:pt x="0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자유형 11"/>
            <p:cNvSpPr/>
            <p:nvPr/>
          </p:nvSpPr>
          <p:spPr>
            <a:xfrm>
              <a:off x="7830097" y="-1619"/>
              <a:ext cx="1325010" cy="3644909"/>
            </a:xfrm>
            <a:custGeom>
              <a:avLst/>
              <a:gdLst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49993 w 2705100"/>
                <a:gd name="connsiteY2" fmla="*/ 9525 h 6867525"/>
                <a:gd name="connsiteX3" fmla="*/ 0 w 2705100"/>
                <a:gd name="connsiteY3" fmla="*/ 9525 h 6867525"/>
                <a:gd name="connsiteX4" fmla="*/ 2295525 w 2705100"/>
                <a:gd name="connsiteY4" fmla="*/ 6858000 h 6867525"/>
                <a:gd name="connsiteX5" fmla="*/ 2695575 w 2705100"/>
                <a:gd name="connsiteY5" fmla="*/ 6867525 h 6867525"/>
                <a:gd name="connsiteX6" fmla="*/ 2705100 w 2705100"/>
                <a:gd name="connsiteY6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295525 w 2705100"/>
                <a:gd name="connsiteY3" fmla="*/ 6848475 h 6858000"/>
                <a:gd name="connsiteX4" fmla="*/ 2695575 w 2705100"/>
                <a:gd name="connsiteY4" fmla="*/ 6858000 h 6858000"/>
                <a:gd name="connsiteX5" fmla="*/ 2705100 w 2705100"/>
                <a:gd name="connsiteY5" fmla="*/ 6076950 h 6858000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695575 w 2705100"/>
                <a:gd name="connsiteY3" fmla="*/ 6858000 h 6858000"/>
                <a:gd name="connsiteX4" fmla="*/ 2705100 w 2705100"/>
                <a:gd name="connsiteY4" fmla="*/ 6076950 h 6858000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5100" h="7441333">
                  <a:moveTo>
                    <a:pt x="2705100" y="6076950"/>
                  </a:moveTo>
                  <a:lnTo>
                    <a:pt x="64280" y="0"/>
                  </a:lnTo>
                  <a:lnTo>
                    <a:pt x="0" y="0"/>
                  </a:lnTo>
                  <a:lnTo>
                    <a:pt x="2695576" y="7441333"/>
                  </a:lnTo>
                  <a:cubicBezTo>
                    <a:pt x="2698751" y="6986539"/>
                    <a:pt x="2701925" y="6531744"/>
                    <a:pt x="2705100" y="6076950"/>
                  </a:cubicBezTo>
                </a:path>
              </a:pathLst>
            </a:custGeom>
            <a:solidFill>
              <a:schemeClr val="accent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7172324" y="274638"/>
            <a:ext cx="1514475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53415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6753771-9475-4309-9B2C-4F43EB0294C6}" type="datetime1">
              <a:rPr lang="ko-KR" altLang="en-US"/>
              <a:pPr>
                <a:defRPr lang="ko-KR" altLang="en-US"/>
              </a:pPr>
              <a:t>2020-04-04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EA2121F7-E20F-43B2-B3C6-C7E51EA698C5}" type="datetime1">
              <a:rPr lang="ko-KR" altLang="en-US"/>
              <a:pPr>
                <a:defRPr lang="ko-KR" altLang="en-US"/>
              </a:pPr>
              <a:t>2020-04-04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DAC1609-63DC-4238-90D7-BDA4CCE7E5D2}" type="datetime1">
              <a:rPr lang="ko-KR" altLang="en-US"/>
              <a:pPr>
                <a:defRPr lang="ko-KR" altLang="en-US"/>
              </a:pPr>
              <a:t>2020-04-04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0">
            <a:off x="-54864" y="3141915"/>
            <a:ext cx="9228785" cy="3716088"/>
            <a:chOff x="-28573" y="3141915"/>
            <a:chExt cx="9202494" cy="3716088"/>
          </a:xfrm>
        </p:grpSpPr>
        <p:sp>
          <p:nvSpPr>
            <p:cNvPr id="8" name="Freeform 11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40000"/>
                <a:lumOff val="60000"/>
                <a:alpha val="39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Freeform 15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3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자유형 9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1">
                <a:alpha val="74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자유형 11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3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571472" y="2357419"/>
            <a:ext cx="7772400" cy="928705"/>
          </a:xfrm>
        </p:spPr>
        <p:txBody>
          <a:bodyPr anchor="t"/>
          <a:lstStyle>
            <a:lvl1pPr algn="l">
              <a:defRPr sz="54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71472" y="1807030"/>
            <a:ext cx="7772400" cy="550390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1794FCA-B30B-4B0B-A06E-872BCCC939B8}" type="datetime1">
              <a:rPr lang="ko-KR" altLang="en-US"/>
              <a:pPr>
                <a:defRPr lang="ko-KR" altLang="en-US"/>
              </a:pPr>
              <a:t>2020-04-04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82B4FBC9-0152-4321-B5AE-8A4D40C68623}" type="datetime1">
              <a:rPr lang="ko-KR" altLang="en-US"/>
              <a:pPr>
                <a:defRPr lang="ko-KR" altLang="en-US"/>
              </a:pPr>
              <a:t>2020-04-04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5271060-A817-4E00-9021-886881503EBB}" type="datetime1">
              <a:rPr lang="ko-KR" altLang="en-US"/>
              <a:pPr>
                <a:defRPr lang="ko-KR" altLang="en-US"/>
              </a:pPr>
              <a:t>2020-04-04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6" name="제목 개체 틀 1"/>
          <p:cNvSpPr>
            <a:spLocks noGrp="1"/>
          </p:cNvSpPr>
          <p:nvPr>
            <p:ph type="title" idx="0"/>
          </p:nvPr>
        </p:nvSpPr>
        <p:spPr>
          <a:xfrm>
            <a:off x="323850" y="123802"/>
            <a:ext cx="8477250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456028" y="1214422"/>
            <a:ext cx="8229600" cy="4953841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32385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47ABBE4F-A180-451B-976B-207E95DDA7FB}" type="datetime1">
              <a:rPr lang="ko-KR" altLang="en-US"/>
              <a:pPr>
                <a:defRPr lang="ko-KR" altLang="en-US"/>
              </a:pPr>
              <a:t>2020-04-04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675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77872"/>
            <a:ext cx="4038600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277872"/>
            <a:ext cx="4038600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8" y="3786190"/>
            <a:ext cx="4038600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786190"/>
            <a:ext cx="4038600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32385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0DB8ECF-E18C-4D8D-A7A0-FA2FABCA5290}" type="datetime1">
              <a:rPr lang="ko-KR" altLang="en-US"/>
              <a:pPr>
                <a:defRPr lang="ko-KR" altLang="en-US"/>
              </a:pPr>
              <a:t>2020-04-04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6675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각 삼각형 19"/>
          <p:cNvSpPr/>
          <p:nvPr/>
        </p:nvSpPr>
        <p:spPr>
          <a:xfrm rot="5400000">
            <a:off x="-3336373" y="3336373"/>
            <a:ext cx="6887028" cy="21428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 rot="0" flipH="1">
            <a:off x="-1" y="0"/>
            <a:ext cx="9144001" cy="6858001"/>
            <a:chOff x="-1" y="0"/>
            <a:chExt cx="9144001" cy="6858001"/>
          </a:xfrm>
        </p:grpSpPr>
        <p:sp>
          <p:nvSpPr>
            <p:cNvPr id="22" name="Freeform 61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chemeClr val="accent2">
                <a:lumMod val="50000"/>
                <a:lumOff val="50000"/>
                <a:alpha val="2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23" name="그룹 105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24" name="Freeform 51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5" name="Freeform 53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6" name="Freeform 59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chemeClr val="accent2">
                  <a:lumMod val="25000"/>
                  <a:lumOff val="75000"/>
                  <a:alpha val="32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7" name="Freeform 65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alpha val="75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8" name="Freeform 67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5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9" name="Freeform 69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14348" y="4772044"/>
            <a:ext cx="6510082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714348" y="584219"/>
            <a:ext cx="6510082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14348" y="5338782"/>
            <a:ext cx="6510082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18" name="날짜 개체 틀 3"/>
          <p:cNvSpPr>
            <a:spLocks noGrp="1"/>
          </p:cNvSpPr>
          <p:nvPr>
            <p:ph type="dt" sz="half" idx="10"/>
          </p:nvPr>
        </p:nvSpPr>
        <p:spPr>
          <a:xfrm>
            <a:off x="32385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8C9FE912-2C94-4152-970B-97CA7CEA7709}" type="datetime1">
              <a:rPr lang="ko-KR" altLang="en-US"/>
              <a:pPr>
                <a:defRPr lang="ko-KR" altLang="en-US"/>
              </a:pPr>
              <a:t>2020-04-04</a:t>
            </a:fld>
            <a:endParaRPr lang="ko-KR" altLang="en-US"/>
          </a:p>
        </p:txBody>
      </p:sp>
      <p:sp>
        <p:nvSpPr>
          <p:cNvPr id="19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675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교차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Freeform 57"/>
          <p:cNvSpPr/>
          <p:nvPr/>
        </p:nvSpPr>
        <p:spPr>
          <a:xfrm>
            <a:off x="1299632" y="3147876"/>
            <a:ext cx="4731297" cy="3037101"/>
          </a:xfrm>
          <a:custGeom>
            <a:avLst/>
            <a:gdLst>
              <a:gd name="connsiteX0" fmla="*/ 0 w 4175"/>
              <a:gd name="connsiteY0" fmla="*/ 0 h 2538"/>
              <a:gd name="connsiteX1" fmla="*/ 12 w 4175"/>
              <a:gd name="connsiteY1" fmla="*/ 44 h 2538"/>
              <a:gd name="connsiteX2" fmla="*/ 685 w 4175"/>
              <a:gd name="connsiteY2" fmla="*/ 2538 h 2538"/>
              <a:gd name="connsiteX3" fmla="*/ 4175 w 4175"/>
              <a:gd name="connsiteY3" fmla="*/ 1923 h 2538"/>
              <a:gd name="connsiteX4" fmla="*/ 25 w 4175"/>
              <a:gd name="connsiteY4" fmla="*/ 11 h 2538"/>
              <a:gd name="connsiteX5" fmla="*/ 0 w 4175"/>
              <a:gd name="connsiteY5" fmla="*/ 0 h 2538"/>
              <a:gd name="connsiteX0" fmla="*/ 0 w 4003"/>
              <a:gd name="connsiteY0" fmla="*/ 0 h 2538"/>
              <a:gd name="connsiteX1" fmla="*/ 12 w 4003"/>
              <a:gd name="connsiteY1" fmla="*/ 44 h 2538"/>
              <a:gd name="connsiteX2" fmla="*/ 685 w 4003"/>
              <a:gd name="connsiteY2" fmla="*/ 2538 h 2538"/>
              <a:gd name="connsiteX3" fmla="*/ 4003 w 4003"/>
              <a:gd name="connsiteY3" fmla="*/ 1844 h 2538"/>
              <a:gd name="connsiteX4" fmla="*/ 25 w 4003"/>
              <a:gd name="connsiteY4" fmla="*/ 11 h 2538"/>
              <a:gd name="connsiteX5" fmla="*/ 0 w 4003"/>
              <a:gd name="connsiteY5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553 w 4531"/>
              <a:gd name="connsiteY0" fmla="*/ 0 h 2527"/>
              <a:gd name="connsiteX1" fmla="*/ 1213 w 4531"/>
              <a:gd name="connsiteY1" fmla="*/ 2527 h 2527"/>
              <a:gd name="connsiteX2" fmla="*/ 4531 w 4531"/>
              <a:gd name="connsiteY2" fmla="*/ 1833 h 2527"/>
              <a:gd name="connsiteX3" fmla="*/ 553 w 4531"/>
              <a:gd name="connsiteY3" fmla="*/ 0 h 2527"/>
              <a:gd name="connsiteX0" fmla="*/ 3 w 3981"/>
              <a:gd name="connsiteY0" fmla="*/ 0 h 2527"/>
              <a:gd name="connsiteX1" fmla="*/ 663 w 3981"/>
              <a:gd name="connsiteY1" fmla="*/ 2527 h 2527"/>
              <a:gd name="connsiteX2" fmla="*/ 3981 w 3981"/>
              <a:gd name="connsiteY2" fmla="*/ 1833 h 2527"/>
              <a:gd name="connsiteX3" fmla="*/ 3 w 3981"/>
              <a:gd name="connsiteY3" fmla="*/ 0 h 2527"/>
              <a:gd name="connsiteX0" fmla="*/ 0 w 3978"/>
              <a:gd name="connsiteY0" fmla="*/ 0 h 2527"/>
              <a:gd name="connsiteX1" fmla="*/ 660 w 3978"/>
              <a:gd name="connsiteY1" fmla="*/ 2527 h 2527"/>
              <a:gd name="connsiteX2" fmla="*/ 3978 w 3978"/>
              <a:gd name="connsiteY2" fmla="*/ 1833 h 2527"/>
              <a:gd name="connsiteX3" fmla="*/ 0 w 3978"/>
              <a:gd name="connsiteY3" fmla="*/ 0 h 252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8" h="2527">
                <a:moveTo>
                  <a:pt x="0" y="0"/>
                </a:moveTo>
                <a:cubicBezTo>
                  <a:pt x="90" y="449"/>
                  <a:pt x="484" y="1911"/>
                  <a:pt x="660" y="2527"/>
                </a:cubicBezTo>
                <a:lnTo>
                  <a:pt x="3978" y="1833"/>
                </a:lnTo>
                <a:lnTo>
                  <a:pt x="0" y="0"/>
                </a:lnTo>
              </a:path>
            </a:pathLst>
          </a:custGeom>
          <a:solidFill>
            <a:schemeClr val="accent4">
              <a:lumMod val="20000"/>
              <a:lumOff val="80000"/>
              <a:alpha val="26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07" name="그룹 106"/>
          <p:cNvGrpSpPr/>
          <p:nvPr/>
        </p:nvGrpSpPr>
        <p:grpSpPr>
          <a:xfrm rot="0">
            <a:off x="-1" y="0"/>
            <a:ext cx="9144001" cy="6858001"/>
            <a:chOff x="-1" y="0"/>
            <a:chExt cx="9144001" cy="6858001"/>
          </a:xfrm>
        </p:grpSpPr>
        <p:sp>
          <p:nvSpPr>
            <p:cNvPr id="102" name="Freeform 61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15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106" name="그룹 105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98" name="Freeform 51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20000"/>
                  <a:lumOff val="80000"/>
                  <a:alpha val="31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9" name="Freeform 53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c6c8ca">
                  <a:alpha val="17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1" name="Freeform 59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6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3" name="Freeform 65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27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7" name="Freeform 69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323850" y="123802"/>
            <a:ext cx="8477250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23850" y="1308100"/>
            <a:ext cx="8477250" cy="4960939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  <a:p>
            <a:pPr lvl="8">
              <a:defRPr lang="ko-KR" altLang="en-US"/>
            </a:pPr>
            <a:endParaRPr lang="en-US" alt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2385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D839B8E-F55D-4BF8-852C-25AF74D46B3E}" type="datetime1">
              <a:rPr lang="ko-KR" altLang="en-US"/>
              <a:pPr>
                <a:defRPr lang="ko-KR" altLang="en-US"/>
              </a:pPr>
              <a:t>2020-04-04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675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800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66700" indent="-306700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SzPct val="80000"/>
        <a:buFont typeface="Wingdings 3"/>
        <a:buChar char=""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447675" indent="-2571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Wingdings"/>
        <a:buChar char="§"/>
        <a:defRPr sz="20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–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990600" indent="-171450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5pPr>
      <a:lvl6pPr marL="1160463" indent="-173038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6pPr>
      <a:lvl7pPr marL="1349375" indent="-188913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tabLst>
          <a:tab pos="1349375" algn="l"/>
        </a:tabLst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7pPr>
      <a:lvl8pPr marL="1524000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8pPr>
      <a:lvl9pPr marL="1698625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161698" y="2348865"/>
            <a:ext cx="7226778" cy="957706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 sz="4100"/>
              <a:t>스마트폰 충격감지 시스템</a:t>
            </a:r>
            <a:endParaRPr lang="ko-KR" altLang="en-US" sz="410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02940" y="3890286"/>
            <a:ext cx="7223346" cy="2779119"/>
          </a:xfrm>
        </p:spPr>
        <p:txBody>
          <a:bodyPr/>
          <a:lstStyle/>
          <a:p>
            <a:pPr algn="r">
              <a:defRPr lang="ko-KR" altLang="en-US"/>
            </a:pPr>
            <a:r>
              <a:rPr lang="ko-KR" altLang="en-US"/>
              <a:t> 오픈소스전문프로젝트   6조</a:t>
            </a:r>
            <a:endParaRPr lang="ko-KR" altLang="en-US"/>
          </a:p>
          <a:p>
            <a:pPr algn="r">
              <a:defRPr lang="ko-KR" altLang="en-US"/>
            </a:pPr>
            <a:r>
              <a:rPr lang="ko-KR" altLang="en-US"/>
              <a:t>2016038011 강동일</a:t>
            </a:r>
            <a:endParaRPr lang="ko-KR" altLang="en-US"/>
          </a:p>
          <a:p>
            <a:pPr algn="r">
              <a:defRPr lang="ko-KR" altLang="en-US"/>
            </a:pPr>
            <a:r>
              <a:rPr lang="ko-KR" altLang="en-US"/>
              <a:t>2016038012 고우영</a:t>
            </a:r>
            <a:endParaRPr lang="ko-KR" altLang="en-US"/>
          </a:p>
          <a:p>
            <a:pPr algn="r">
              <a:defRPr lang="ko-KR" altLang="en-US"/>
            </a:pPr>
            <a:r>
              <a:rPr lang="ko-KR" altLang="en-US"/>
              <a:t>2016038036 김선준</a:t>
            </a:r>
            <a:endParaRPr lang="ko-KR" altLang="en-US"/>
          </a:p>
          <a:p>
            <a:pPr algn="r">
              <a:defRPr lang="ko-KR" altLang="en-US"/>
            </a:pPr>
            <a:r>
              <a:rPr lang="ko-KR" altLang="en-US"/>
              <a:t>2016038021 신익수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스마트폰 충격감지 시스템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핸드폰을 떨어드렸을 때</a:t>
            </a:r>
            <a:endParaRPr lang="ko-KR" altLang="en-US"/>
          </a:p>
          <a:p>
            <a:pPr>
              <a:buNone/>
              <a:defRPr lang="ko-KR" altLang="en-US"/>
            </a:pPr>
            <a:r>
              <a:rPr lang="ko-KR" altLang="en-US"/>
              <a:t>   -알림으로 핸드폰의 분실을 방지</a:t>
            </a:r>
            <a:endParaRPr lang="ko-KR" altLang="en-US"/>
          </a:p>
          <a:p>
            <a:pPr>
              <a:buNone/>
              <a:defRPr lang="ko-KR" altLang="en-US"/>
            </a:pPr>
            <a:r>
              <a:rPr lang="ko-KR" altLang="en-US"/>
              <a:t>   -어느 방향으로 바닥에 부딪혔는가 사용자에게 알려줌 </a:t>
            </a:r>
            <a:endParaRPr lang="ko-KR" altLang="en-US"/>
          </a:p>
          <a:p>
            <a:pPr>
              <a:buNone/>
              <a:defRPr lang="ko-KR" altLang="en-US"/>
            </a:pPr>
            <a:endParaRPr lang="ko-KR" altLang="en-US"/>
          </a:p>
          <a:p>
            <a:pPr>
              <a:buNone/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그에 관한 데이터를 서비스센터의 클라우드에 전달</a:t>
            </a:r>
            <a:endParaRPr lang="ko-KR" altLang="en-US"/>
          </a:p>
          <a:p>
            <a:pPr>
              <a:buNone/>
              <a:defRPr lang="ko-KR" altLang="en-US"/>
            </a:pPr>
            <a:r>
              <a:rPr lang="ko-KR" altLang="en-US"/>
              <a:t>   -추후에 서비스센터를 방문했을 때 빠른 </a:t>
            </a:r>
            <a:r>
              <a:rPr lang="en-US" altLang="ko-KR"/>
              <a:t>A/S</a:t>
            </a:r>
            <a:r>
              <a:rPr lang="ko-KR" altLang="en-US"/>
              <a:t>가능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2772026" y="166306"/>
            <a:ext cx="6120513" cy="6525387"/>
          </a:xfrm>
          <a:prstGeom prst="rect">
            <a:avLst/>
          </a:prstGeom>
          <a:noFill/>
          <a:ln algn="ctr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"/>
          <p:cNvSpPr/>
          <p:nvPr/>
        </p:nvSpPr>
        <p:spPr>
          <a:xfrm>
            <a:off x="6912292" y="2060828"/>
            <a:ext cx="792099" cy="792099"/>
          </a:xfrm>
          <a:prstGeom prst="ellipse">
            <a:avLst/>
          </a:prstGeom>
          <a:noFill/>
          <a:ln w="25400" algn="ctr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"/>
          <p:cNvSpPr/>
          <p:nvPr/>
        </p:nvSpPr>
        <p:spPr>
          <a:xfrm>
            <a:off x="6858287" y="2996946"/>
            <a:ext cx="900112" cy="1800225"/>
          </a:xfrm>
          <a:prstGeom prst="round2SameRect">
            <a:avLst>
              <a:gd name="adj1" fmla="val 16667"/>
              <a:gd name="adj2" fmla="val 0"/>
            </a:avLst>
          </a:prstGeom>
          <a:noFill/>
          <a:ln w="25400" algn="ctr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"/>
          <p:cNvSpPr/>
          <p:nvPr/>
        </p:nvSpPr>
        <p:spPr>
          <a:xfrm>
            <a:off x="7092316" y="4797171"/>
            <a:ext cx="432054" cy="1512189"/>
          </a:xfrm>
          <a:prstGeom prst="rect">
            <a:avLst/>
          </a:prstGeom>
          <a:noFill/>
          <a:ln w="25400" algn="ctr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19439227">
            <a:off x="6097024" y="5638734"/>
            <a:ext cx="485775" cy="600075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7023" y="3296983"/>
            <a:ext cx="485775" cy="600075"/>
          </a:xfrm>
          <a:prstGeom prst="rect">
            <a:avLst/>
          </a:prstGeom>
        </p:spPr>
      </p:pic>
      <p:cxnSp>
        <p:nvCxnSpPr>
          <p:cNvPr id="9" name=""/>
          <p:cNvCxnSpPr/>
          <p:nvPr/>
        </p:nvCxnSpPr>
        <p:spPr>
          <a:xfrm rot="10800000">
            <a:off x="2772026" y="6324279"/>
            <a:ext cx="6120513" cy="1"/>
          </a:xfrm>
          <a:prstGeom prst="line">
            <a:avLst/>
          </a:prstGeom>
          <a:ln w="254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"/>
          <p:cNvSpPr/>
          <p:nvPr/>
        </p:nvSpPr>
        <p:spPr>
          <a:xfrm>
            <a:off x="251459" y="260603"/>
            <a:ext cx="2304288" cy="1368171"/>
          </a:xfrm>
          <a:prstGeom prst="rect">
            <a:avLst/>
          </a:prstGeom>
          <a:noFill/>
          <a:ln algn="ctr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13" name=""/>
          <p:cNvCxnSpPr/>
          <p:nvPr/>
        </p:nvCxnSpPr>
        <p:spPr>
          <a:xfrm>
            <a:off x="539495" y="476630"/>
            <a:ext cx="1728216" cy="0"/>
          </a:xfrm>
          <a:prstGeom prst="straightConnector1">
            <a:avLst/>
          </a:prstGeom>
          <a:ln w="25400" algn="ctr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"/>
          <p:cNvSpPr txBox="1"/>
          <p:nvPr/>
        </p:nvSpPr>
        <p:spPr>
          <a:xfrm>
            <a:off x="883157" y="476630"/>
            <a:ext cx="960882" cy="35966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en-US" altLang="ko-KR"/>
              <a:t>Internet</a:t>
            </a:r>
            <a:endParaRPr lang="en-US" altLang="ko-KR"/>
          </a:p>
        </p:txBody>
      </p:sp>
      <p:cxnSp>
        <p:nvCxnSpPr>
          <p:cNvPr id="15" name=""/>
          <p:cNvCxnSpPr>
            <a:endCxn id="16" idx="3"/>
          </p:cNvCxnSpPr>
          <p:nvPr/>
        </p:nvCxnSpPr>
        <p:spPr>
          <a:xfrm rot="10800000">
            <a:off x="1864011" y="3959240"/>
            <a:ext cx="4103019" cy="1979532"/>
          </a:xfrm>
          <a:prstGeom prst="straightConnector1">
            <a:avLst/>
          </a:prstGeom>
          <a:ln w="25400" algn="ctr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9495" y="3296983"/>
            <a:ext cx="1324516" cy="1324516"/>
          </a:xfrm>
          <a:prstGeom prst="rect">
            <a:avLst/>
          </a:prstGeom>
        </p:spPr>
      </p:pic>
      <p:sp>
        <p:nvSpPr>
          <p:cNvPr id="17" name=""/>
          <p:cNvSpPr txBox="1"/>
          <p:nvPr/>
        </p:nvSpPr>
        <p:spPr>
          <a:xfrm>
            <a:off x="400921" y="2653854"/>
            <a:ext cx="1643143" cy="643129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en-US" altLang="ko-KR"/>
              <a:t>Service center</a:t>
            </a:r>
            <a:endParaRPr lang="en-US" altLang="ko-KR"/>
          </a:p>
          <a:p>
            <a:pPr>
              <a:defRPr lang="ko-KR" altLang="en-US"/>
            </a:pPr>
            <a:r>
              <a:rPr lang="en-US" altLang="ko-KR"/>
              <a:t>cloud server</a:t>
            </a:r>
            <a:endParaRPr lang="en-US" altLang="ko-KR"/>
          </a:p>
        </p:txBody>
      </p:sp>
      <p:sp>
        <p:nvSpPr>
          <p:cNvPr id="18" name=""/>
          <p:cNvSpPr/>
          <p:nvPr/>
        </p:nvSpPr>
        <p:spPr>
          <a:xfrm>
            <a:off x="6156198" y="6165342"/>
            <a:ext cx="485775" cy="360045"/>
          </a:xfrm>
          <a:prstGeom prst="irregularSeal1">
            <a:avLst/>
          </a:prstGeom>
          <a:solidFill>
            <a:srgbClr val="ff6600"/>
          </a:solidFill>
          <a:ln w="12700" algn="ctr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9" name=""/>
          <p:cNvSpPr txBox="1"/>
          <p:nvPr/>
        </p:nvSpPr>
        <p:spPr>
          <a:xfrm>
            <a:off x="6493930" y="6332411"/>
            <a:ext cx="779360" cy="361759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en-US" altLang="ko-KR"/>
              <a:t>Step5</a:t>
            </a:r>
            <a:endParaRPr lang="en-US" altLang="ko-KR"/>
          </a:p>
        </p:txBody>
      </p:sp>
      <p:cxnSp>
        <p:nvCxnSpPr>
          <p:cNvPr id="21" name=""/>
          <p:cNvCxnSpPr>
            <a:stCxn id="11" idx="2"/>
          </p:cNvCxnSpPr>
          <p:nvPr/>
        </p:nvCxnSpPr>
        <p:spPr>
          <a:xfrm rot="16200000" flipH="1">
            <a:off x="5514965" y="4722008"/>
            <a:ext cx="1649895" cy="0"/>
          </a:xfrm>
          <a:prstGeom prst="straightConnector1">
            <a:avLst/>
          </a:prstGeom>
          <a:ln w="38100" cmpd="dbl" algn="ctr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7023" y="4348931"/>
            <a:ext cx="485775" cy="600075"/>
          </a:xfrm>
          <a:prstGeom prst="rect">
            <a:avLst/>
          </a:prstGeom>
        </p:spPr>
      </p:pic>
      <p:cxnSp>
        <p:nvCxnSpPr>
          <p:cNvPr id="22" name=""/>
          <p:cNvCxnSpPr/>
          <p:nvPr/>
        </p:nvCxnSpPr>
        <p:spPr>
          <a:xfrm>
            <a:off x="539495" y="1052702"/>
            <a:ext cx="1730076" cy="0"/>
          </a:xfrm>
          <a:prstGeom prst="straightConnector1">
            <a:avLst/>
          </a:prstGeom>
          <a:ln w="38100" cmpd="dbl" algn="ctr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"/>
          <p:cNvSpPr txBox="1"/>
          <p:nvPr/>
        </p:nvSpPr>
        <p:spPr>
          <a:xfrm>
            <a:off x="368424" y="1052702"/>
            <a:ext cx="2018541" cy="364618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en-US" altLang="ko-KR"/>
              <a:t>Device Movement</a:t>
            </a:r>
            <a:endParaRPr lang="en-US" altLang="ko-KR"/>
          </a:p>
        </p:txBody>
      </p:sp>
      <p:sp>
        <p:nvSpPr>
          <p:cNvPr id="24" name=""/>
          <p:cNvSpPr txBox="1"/>
          <p:nvPr/>
        </p:nvSpPr>
        <p:spPr>
          <a:xfrm>
            <a:off x="5499378" y="3249382"/>
            <a:ext cx="994552" cy="35923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Step1</a:t>
            </a:r>
            <a:endParaRPr lang="en-US" altLang="ko-KR"/>
          </a:p>
        </p:txBody>
      </p:sp>
      <p:sp>
        <p:nvSpPr>
          <p:cNvPr id="25" name=""/>
          <p:cNvSpPr txBox="1"/>
          <p:nvPr/>
        </p:nvSpPr>
        <p:spPr>
          <a:xfrm>
            <a:off x="5476542" y="4348931"/>
            <a:ext cx="922543" cy="36403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Step2</a:t>
            </a:r>
            <a:endParaRPr lang="en-US" altLang="ko-KR"/>
          </a:p>
        </p:txBody>
      </p:sp>
      <p:sp>
        <p:nvSpPr>
          <p:cNvPr id="26" name=""/>
          <p:cNvSpPr txBox="1"/>
          <p:nvPr/>
        </p:nvSpPr>
        <p:spPr>
          <a:xfrm>
            <a:off x="5505759" y="5371247"/>
            <a:ext cx="922543" cy="36403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Step3</a:t>
            </a:r>
            <a:endParaRPr lang="en-US" altLang="ko-KR"/>
          </a:p>
        </p:txBody>
      </p:sp>
      <p:sp>
        <p:nvSpPr>
          <p:cNvPr id="27" name=""/>
          <p:cNvSpPr txBox="1"/>
          <p:nvPr/>
        </p:nvSpPr>
        <p:spPr>
          <a:xfrm>
            <a:off x="3347846" y="4949006"/>
            <a:ext cx="922544" cy="36403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Step4</a:t>
            </a:r>
            <a:endParaRPr lang="en-US" altLang="ko-KR"/>
          </a:p>
        </p:txBody>
      </p:sp>
      <p:pic>
        <p:nvPicPr>
          <p:cNvPr id="2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18617" y="3310982"/>
            <a:ext cx="485775" cy="600075"/>
          </a:xfrm>
          <a:prstGeom prst="rect">
            <a:avLst/>
          </a:prstGeom>
        </p:spPr>
      </p:pic>
      <p:cxnSp>
        <p:nvCxnSpPr>
          <p:cNvPr id="30" name=""/>
          <p:cNvCxnSpPr/>
          <p:nvPr/>
        </p:nvCxnSpPr>
        <p:spPr>
          <a:xfrm rot="5400000" flipH="1" flipV="1">
            <a:off x="5910868" y="4480120"/>
            <a:ext cx="1980536" cy="814414"/>
          </a:xfrm>
          <a:prstGeom prst="straightConnector1">
            <a:avLst/>
          </a:prstGeom>
          <a:ln w="38100" cmpd="dbl" algn="ctr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"/>
          <p:cNvSpPr txBox="1"/>
          <p:nvPr/>
        </p:nvSpPr>
        <p:spPr>
          <a:xfrm>
            <a:off x="7758399" y="3429000"/>
            <a:ext cx="922543" cy="36403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Step6</a:t>
            </a:r>
            <a:endParaRPr lang="en-US" altLang="ko-KR"/>
          </a:p>
        </p:txBody>
      </p:sp>
      <p:cxnSp>
        <p:nvCxnSpPr>
          <p:cNvPr id="39" name=""/>
          <p:cNvCxnSpPr/>
          <p:nvPr/>
        </p:nvCxnSpPr>
        <p:spPr>
          <a:xfrm rot="5400000">
            <a:off x="7282815" y="3839048"/>
            <a:ext cx="72009" cy="72009"/>
          </a:xfrm>
          <a:prstGeom prst="straightConnector1">
            <a:avLst/>
          </a:prstGeom>
          <a:ln w="25400" algn="ctr">
            <a:solidFill>
              <a:srgbClr val="ff6600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"/>
          <p:cNvSpPr txBox="1"/>
          <p:nvPr/>
        </p:nvSpPr>
        <p:spPr>
          <a:xfrm>
            <a:off x="3386709" y="260603"/>
            <a:ext cx="4832962" cy="547117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 lang="ko-KR" altLang="en-US"/>
            </a:pPr>
            <a:r>
              <a:rPr lang="en-US" altLang="ko-KR" sz="3000">
                <a:latin typeface="맑은 고딕"/>
                <a:ea typeface="맑은 고딕"/>
                <a:cs typeface="맑은 고딕"/>
              </a:rPr>
              <a:t>System Architecture</a:t>
            </a:r>
            <a:endParaRPr lang="en-US" altLang="ko-KR" sz="3000"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ctr">
              <a:defRPr lang="ko-KR" altLang="en-US"/>
            </a:pPr>
            <a:r>
              <a:rPr lang="ko-KR" altLang="en-US">
                <a:ea typeface="맑은 고딕"/>
              </a:rPr>
              <a:t>Operation Steps</a:t>
            </a:r>
            <a:endParaRPr lang="ko-KR" altLang="en-US">
              <a:ea typeface="맑은 고딕"/>
            </a:endParaRPr>
          </a:p>
        </p:txBody>
      </p:sp>
      <p:graphicFrame>
        <p:nvGraphicFramePr>
          <p:cNvPr id="4" name="표 6"/>
          <p:cNvGraphicFramePr>
            <a:graphicFrameLocks noGrp="1"/>
          </p:cNvGraphicFramePr>
          <p:nvPr/>
        </p:nvGraphicFramePr>
        <p:xfrm>
          <a:off x="487683" y="1768630"/>
          <a:ext cx="8168633" cy="3961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215"/>
                <a:gridCol w="1294435"/>
                <a:gridCol w="5600983"/>
              </a:tblGrid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Step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State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Desription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1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leave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스마트폰을 손에서 놓침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2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falling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스마트폰이 떨어지면서 가속도 센서를 이용해 </a:t>
                      </a:r>
                      <a:endParaRPr lang="ko-KR" altLang="en-US"/>
                    </a:p>
                    <a:p>
                      <a:pPr lvl="0" algn="ctr">
                        <a:buNone/>
                        <a:defRPr lang="ko-KR" altLang="en-US"/>
                      </a:pPr>
                      <a:r>
                        <a:rPr lang="ko-KR" altLang="en-US"/>
                        <a:t>속도를 측정</a:t>
                      </a:r>
                      <a:endParaRPr lang="ko-KR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3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dropped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속도가 급격하게 감소하는 순간 스마트폰의 방향을</a:t>
                      </a:r>
                      <a:endParaRPr lang="ko-KR" altLang="en-US"/>
                    </a:p>
                    <a:p>
                      <a:pPr lvl="0" algn="ctr">
                        <a:buNone/>
                        <a:defRPr lang="ko-KR" altLang="en-US"/>
                      </a:pPr>
                      <a:r>
                        <a:rPr lang="ko-KR" altLang="en-US"/>
                        <a:t>자이로 센서를 이용해 측정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39">
                <a:tc>
                  <a:txBody>
                    <a:bodyPr vert="horz" lIns="91440" tIns="45720" rIns="91440" bIns="45720" anchor="t" anchorCtr="0"/>
                    <a:p>
                      <a:pPr lvl="0" algn="ctr">
                        <a:buNone/>
                        <a:defRPr lang="ko-KR" altLang="en-US"/>
                      </a:pPr>
                      <a:r>
                        <a:rPr lang="ko-KR" altLang="en-US"/>
                        <a:t>4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vl="0" algn="ctr">
                        <a:buNone/>
                        <a:defRPr lang="ko-KR" altLang="en-US"/>
                      </a:pPr>
                      <a:r>
                        <a:rPr lang="ko-KR" altLang="en-US"/>
                        <a:t>dropped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vl="0" algn="ctr">
                        <a:buNone/>
                        <a:defRPr lang="ko-KR" altLang="en-US"/>
                      </a:pPr>
                      <a:r>
                        <a:rPr lang="ko-KR" altLang="en-US"/>
                        <a:t>측정한 데이터들을 서비스센터 클라우드 서버에</a:t>
                      </a:r>
                      <a:endParaRPr lang="ko-KR" altLang="en-US"/>
                    </a:p>
                    <a:p>
                      <a:pPr lvl="0" algn="ctr">
                        <a:buNone/>
                        <a:defRPr lang="ko-KR" altLang="en-US"/>
                      </a:pPr>
                      <a:r>
                        <a:rPr lang="ko-KR" altLang="en-US"/>
                        <a:t>전송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5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dropped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자이로 센서 데이터를 이용해 스마트폰이 지면에 </a:t>
                      </a:r>
                      <a:endParaRPr lang="ko-KR" altLang="en-US"/>
                    </a:p>
                    <a:p>
                      <a:pPr lvl="0" algn="ctr">
                        <a:buNone/>
                        <a:defRPr lang="ko-KR" altLang="en-US"/>
                      </a:pPr>
                      <a:r>
                        <a:rPr lang="ko-KR" altLang="en-US"/>
                        <a:t>부딪힌 방향을 탐색, 알람 발생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626125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6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Pick up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알람이 멈추며 스크린에 스마트폰이 떨어진 부위를</a:t>
                      </a:r>
                      <a:endParaRPr lang="ko-KR" altLang="en-US"/>
                    </a:p>
                    <a:p>
                      <a:pPr lvl="0" algn="ctr">
                        <a:buNone/>
                        <a:defRPr lang="ko-KR" altLang="en-US"/>
                      </a:pPr>
                      <a:r>
                        <a:rPr lang="ko-KR" altLang="en-US"/>
                        <a:t>3D 모형으로 표시해줌</a:t>
                      </a: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교차">
  <a:themeElements>
    <a:clrScheme name="교차">
      <a:dk1>
        <a:srgbClr val="264c72"/>
      </a:dk1>
      <a:lt1>
        <a:srgbClr val="ffffff"/>
      </a:lt1>
      <a:dk2>
        <a:srgbClr val="347775"/>
      </a:dk2>
      <a:lt2>
        <a:srgbClr val="d7d7d7"/>
      </a:lt2>
      <a:accent1>
        <a:srgbClr val="63a6a4"/>
      </a:accent1>
      <a:accent2>
        <a:srgbClr val="323232"/>
      </a:accent2>
      <a:accent3>
        <a:srgbClr val="9d9c9c"/>
      </a:accent3>
      <a:accent4>
        <a:srgbClr val="c1c0c0"/>
      </a:accent4>
      <a:accent5>
        <a:srgbClr val="e5e4e4"/>
      </a:accent5>
      <a:accent6>
        <a:srgbClr val="716340"/>
      </a:accent6>
      <a:hlink>
        <a:srgbClr val="f9f1d3"/>
      </a:hlink>
      <a:folHlink>
        <a:srgbClr val="e2cdb0"/>
      </a:folHlink>
    </a:clrScheme>
    <a:fontScheme name="교차">
      <a:majorFont>
        <a:latin typeface="Arial"/>
        <a:ea typeface="한컴 윤고딕 240"/>
        <a:cs typeface=""/>
      </a:majorFont>
      <a:minorFont>
        <a:latin typeface="Arial"/>
        <a:ea typeface="한컴 윤고딕 230"/>
        <a:cs typeface=""/>
      </a:minorFont>
    </a:fontScheme>
    <a:fmtScheme name="교차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path path="rect">
            <a:fillToRect l="100000" t="100000" r="100000" b="100000"/>
          </a:path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100000"/>
              </a:schemeClr>
            </a:gs>
            <a:gs pos="100000">
              <a:schemeClr val="phClr">
                <a:shade val="30000"/>
                <a:satMod val="8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shade val="50000"/>
                <a:satMod val="7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31</ep:Words>
  <ep:PresentationFormat>화면 슬라이드 쇼(4:3)</ep:PresentationFormat>
  <ep:Paragraphs>18</ep:Paragraphs>
  <ep:Slides>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ep:HeadingPairs>
  <ep:TitlesOfParts>
    <vt:vector size="5" baseType="lpstr">
      <vt:lpstr>교차</vt:lpstr>
      <vt:lpstr>스마트폰 충격감지 시스템</vt:lpstr>
      <vt:lpstr>스마트폰 충격감지 시스템</vt:lpstr>
      <vt:lpstr>Operation Steps</vt:lpstr>
      <vt:lpstr>Operation Steps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2020-04-04T06:16:28.227</dcterms:created>
  <dc:creator>user</dc:creator>
  <cp:lastModifiedBy>user</cp:lastModifiedBy>
  <dcterms:modified xsi:type="dcterms:W3CDTF">2020-04-04T07:13:06.586</dcterms:modified>
  <cp:revision>6</cp:revision>
</cp:coreProperties>
</file>