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58" r:id="rId4"/>
    <p:sldId id="266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B1D79-9913-4EB2-9199-3BCC9394DB4B}" v="15" dt="2024-04-06T16:44:04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8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87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96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28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13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4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67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0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40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38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41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61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2709" y="2394856"/>
            <a:ext cx="94139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Anomaly Detection [AI, ML &amp; Analytics Theme]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Domain 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AI, ML &amp; Analytics Theme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Name: Code Snap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3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FCA117-FC99-4178-0A71-AD7E42F3204E}"/>
              </a:ext>
            </a:extLst>
          </p:cNvPr>
          <p:cNvSpPr txBox="1"/>
          <p:nvPr/>
        </p:nvSpPr>
        <p:spPr>
          <a:xfrm>
            <a:off x="2702943" y="320088"/>
            <a:ext cx="6964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9EA6C-B75C-D9B2-DC75-049768B8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3970"/>
            <a:ext cx="12192000" cy="424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0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794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DD22B-1DF6-F24E-C1B1-130EB9CA6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55" y="1201948"/>
            <a:ext cx="11707890" cy="48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1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83499-16E3-14C8-CC74-EBE637C6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" y="2898475"/>
            <a:ext cx="6055743" cy="3896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A02BD-29B1-F3E5-04F8-1C781A598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0" y="977661"/>
            <a:ext cx="5122803" cy="1857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DC0471-AB57-EE99-DA6F-FC7F4DA4A9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0"/>
          <a:stretch/>
        </p:blipFill>
        <p:spPr>
          <a:xfrm>
            <a:off x="5641675" y="878072"/>
            <a:ext cx="6550325" cy="2020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C4F813-BD93-B936-3EDE-2C6CFBC23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744" y="2961735"/>
            <a:ext cx="5497150" cy="3792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17EBBB-4F05-72C2-F238-C742974E4BE3}"/>
              </a:ext>
            </a:extLst>
          </p:cNvPr>
          <p:cNvSpPr txBox="1"/>
          <p:nvPr/>
        </p:nvSpPr>
        <p:spPr>
          <a:xfrm>
            <a:off x="241540" y="293298"/>
            <a:ext cx="4802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ISOLATION FOREST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82796-C804-60FB-283F-3A00F30EBD5D}"/>
              </a:ext>
            </a:extLst>
          </p:cNvPr>
          <p:cNvSpPr txBox="1"/>
          <p:nvPr/>
        </p:nvSpPr>
        <p:spPr>
          <a:xfrm>
            <a:off x="6297283" y="293297"/>
            <a:ext cx="4531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LOCAL OUTLIER FACTOR</a:t>
            </a:r>
          </a:p>
        </p:txBody>
      </p:sp>
    </p:spTree>
    <p:extLst>
      <p:ext uri="{BB962C8B-B14F-4D97-AF65-F5344CB8AC3E}">
        <p14:creationId xmlns:p14="http://schemas.microsoft.com/office/powerpoint/2010/main" val="134549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B0A60-8BC5-C8E5-FCF3-25D1D4A17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906" y="258791"/>
            <a:ext cx="3086100" cy="6403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13E46F-EDC3-81B4-E9E2-41AE8535E406}"/>
              </a:ext>
            </a:extLst>
          </p:cNvPr>
          <p:cNvSpPr txBox="1"/>
          <p:nvPr/>
        </p:nvSpPr>
        <p:spPr>
          <a:xfrm>
            <a:off x="339305" y="1385978"/>
            <a:ext cx="384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Screenshot of Realtime Alert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0737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Flowchart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Idea/Approach</dc:title>
  <dc:creator>Piyush</dc:creator>
  <cp:lastModifiedBy>Arinjay Patil</cp:lastModifiedBy>
  <cp:revision>5</cp:revision>
  <dcterms:created xsi:type="dcterms:W3CDTF">2024-03-16T15:32:11Z</dcterms:created>
  <dcterms:modified xsi:type="dcterms:W3CDTF">2024-04-07T08:52:03Z</dcterms:modified>
</cp:coreProperties>
</file>