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360" r:id="rId5"/>
    <p:sldId id="313" r:id="rId6"/>
    <p:sldId id="10451" r:id="rId7"/>
    <p:sldId id="10452" r:id="rId8"/>
    <p:sldId id="495" r:id="rId9"/>
    <p:sldId id="493" r:id="rId10"/>
    <p:sldId id="4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E"/>
    <a:srgbClr val="005FC8"/>
    <a:srgbClr val="0056B4"/>
    <a:srgbClr val="0060A8"/>
    <a:srgbClr val="0000FF"/>
    <a:srgbClr val="0067B4"/>
    <a:srgbClr val="33CC33"/>
    <a:srgbClr val="009900"/>
    <a:srgbClr val="D0E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F0C80-7A23-4B34-9105-34E0D87A9C81}" v="9" dt="2022-05-02T22:31:30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94206" autoAdjust="0"/>
  </p:normalViewPr>
  <p:slideViewPr>
    <p:cSldViewPr snapToGrid="0">
      <p:cViewPr varScale="1">
        <p:scale>
          <a:sx n="104" d="100"/>
          <a:sy n="104" d="100"/>
        </p:scale>
        <p:origin x="31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, Jinesh" userId="c1654fc9-5116-451d-9f06-7f11c1b814ee" providerId="ADAL" clId="{5EFF0C80-7A23-4B34-9105-34E0D87A9C81}"/>
    <pc:docChg chg="undo custSel addSld modSld sldOrd">
      <pc:chgData name="Jain, Jinesh" userId="c1654fc9-5116-451d-9f06-7f11c1b814ee" providerId="ADAL" clId="{5EFF0C80-7A23-4B34-9105-34E0D87A9C81}" dt="2022-05-02T22:35:53.816" v="1455" actId="20577"/>
      <pc:docMkLst>
        <pc:docMk/>
      </pc:docMkLst>
      <pc:sldChg chg="ord">
        <pc:chgData name="Jain, Jinesh" userId="c1654fc9-5116-451d-9f06-7f11c1b814ee" providerId="ADAL" clId="{5EFF0C80-7A23-4B34-9105-34E0D87A9C81}" dt="2022-05-02T22:25:19.452" v="1391"/>
        <pc:sldMkLst>
          <pc:docMk/>
          <pc:sldMk cId="2788092983" sldId="485"/>
        </pc:sldMkLst>
      </pc:sldChg>
      <pc:sldChg chg="ord">
        <pc:chgData name="Jain, Jinesh" userId="c1654fc9-5116-451d-9f06-7f11c1b814ee" providerId="ADAL" clId="{5EFF0C80-7A23-4B34-9105-34E0D87A9C81}" dt="2022-05-02T22:25:19.452" v="1391"/>
        <pc:sldMkLst>
          <pc:docMk/>
          <pc:sldMk cId="3172724396" sldId="493"/>
        </pc:sldMkLst>
      </pc:sldChg>
      <pc:sldChg chg="ord">
        <pc:chgData name="Jain, Jinesh" userId="c1654fc9-5116-451d-9f06-7f11c1b814ee" providerId="ADAL" clId="{5EFF0C80-7A23-4B34-9105-34E0D87A9C81}" dt="2022-05-02T22:25:19.452" v="1391"/>
        <pc:sldMkLst>
          <pc:docMk/>
          <pc:sldMk cId="3109336686" sldId="495"/>
        </pc:sldMkLst>
      </pc:sldChg>
      <pc:sldChg chg="modSp mod">
        <pc:chgData name="Jain, Jinesh" userId="c1654fc9-5116-451d-9f06-7f11c1b814ee" providerId="ADAL" clId="{5EFF0C80-7A23-4B34-9105-34E0D87A9C81}" dt="2022-05-02T22:35:42.955" v="1453" actId="1076"/>
        <pc:sldMkLst>
          <pc:docMk/>
          <pc:sldMk cId="369379498" sldId="10451"/>
        </pc:sldMkLst>
        <pc:spChg chg="mod">
          <ac:chgData name="Jain, Jinesh" userId="c1654fc9-5116-451d-9f06-7f11c1b814ee" providerId="ADAL" clId="{5EFF0C80-7A23-4B34-9105-34E0D87A9C81}" dt="2022-05-02T22:32:05.380" v="1452" actId="1076"/>
          <ac:spMkLst>
            <pc:docMk/>
            <pc:sldMk cId="369379498" sldId="10451"/>
            <ac:spMk id="7" creationId="{0EA080A6-ACFD-4B15-9743-39F709654B08}"/>
          </ac:spMkLst>
        </pc:spChg>
        <pc:spChg chg="mod">
          <ac:chgData name="Jain, Jinesh" userId="c1654fc9-5116-451d-9f06-7f11c1b814ee" providerId="ADAL" clId="{5EFF0C80-7A23-4B34-9105-34E0D87A9C81}" dt="2022-05-02T22:35:42.955" v="1453" actId="1076"/>
          <ac:spMkLst>
            <pc:docMk/>
            <pc:sldMk cId="369379498" sldId="10451"/>
            <ac:spMk id="27" creationId="{99FFF07E-DDBC-49D1-9FB9-7D87FC67F18E}"/>
          </ac:spMkLst>
        </pc:spChg>
      </pc:sldChg>
      <pc:sldChg chg="addSp delSp modSp add mod">
        <pc:chgData name="Jain, Jinesh" userId="c1654fc9-5116-451d-9f06-7f11c1b814ee" providerId="ADAL" clId="{5EFF0C80-7A23-4B34-9105-34E0D87A9C81}" dt="2022-05-02T22:35:53.816" v="1455" actId="20577"/>
        <pc:sldMkLst>
          <pc:docMk/>
          <pc:sldMk cId="4032412750" sldId="10452"/>
        </pc:sldMkLst>
        <pc:spChg chg="mod">
          <ac:chgData name="Jain, Jinesh" userId="c1654fc9-5116-451d-9f06-7f11c1b814ee" providerId="ADAL" clId="{5EFF0C80-7A23-4B34-9105-34E0D87A9C81}" dt="2022-05-02T22:04:15.314" v="1353" actId="6549"/>
          <ac:spMkLst>
            <pc:docMk/>
            <pc:sldMk cId="4032412750" sldId="10452"/>
            <ac:spMk id="2" creationId="{EB66B3BC-DE44-4A3F-849B-2BA39A55A9DF}"/>
          </ac:spMkLst>
        </pc:spChg>
        <pc:spChg chg="mod">
          <ac:chgData name="Jain, Jinesh" userId="c1654fc9-5116-451d-9f06-7f11c1b814ee" providerId="ADAL" clId="{5EFF0C80-7A23-4B34-9105-34E0D87A9C81}" dt="2022-05-02T22:35:53.816" v="1455" actId="20577"/>
          <ac:spMkLst>
            <pc:docMk/>
            <pc:sldMk cId="4032412750" sldId="10452"/>
            <ac:spMk id="3" creationId="{ACA35E78-3B52-4648-96F5-3E379ABE25D6}"/>
          </ac:spMkLst>
        </pc:spChg>
        <pc:spChg chg="del">
          <ac:chgData name="Jain, Jinesh" userId="c1654fc9-5116-451d-9f06-7f11c1b814ee" providerId="ADAL" clId="{5EFF0C80-7A23-4B34-9105-34E0D87A9C81}" dt="2022-05-02T21:17:26.215" v="17" actId="478"/>
          <ac:spMkLst>
            <pc:docMk/>
            <pc:sldMk cId="4032412750" sldId="10452"/>
            <ac:spMk id="7" creationId="{0EA080A6-ACFD-4B15-9743-39F709654B08}"/>
          </ac:spMkLst>
        </pc:spChg>
        <pc:spChg chg="del">
          <ac:chgData name="Jain, Jinesh" userId="c1654fc9-5116-451d-9f06-7f11c1b814ee" providerId="ADAL" clId="{5EFF0C80-7A23-4B34-9105-34E0D87A9C81}" dt="2022-05-02T21:17:28.840" v="18" actId="478"/>
          <ac:spMkLst>
            <pc:docMk/>
            <pc:sldMk cId="4032412750" sldId="10452"/>
            <ac:spMk id="8" creationId="{C74B122B-2C69-4539-85FE-A92DA9F102F3}"/>
          </ac:spMkLst>
        </pc:spChg>
        <pc:spChg chg="add del mod">
          <ac:chgData name="Jain, Jinesh" userId="c1654fc9-5116-451d-9f06-7f11c1b814ee" providerId="ADAL" clId="{5EFF0C80-7A23-4B34-9105-34E0D87A9C81}" dt="2022-05-02T22:03:55.998" v="1337" actId="478"/>
          <ac:spMkLst>
            <pc:docMk/>
            <pc:sldMk cId="4032412750" sldId="10452"/>
            <ac:spMk id="9" creationId="{C4B0587B-9D05-4F95-9A15-D4A76626687C}"/>
          </ac:spMkLst>
        </pc:spChg>
        <pc:spChg chg="del">
          <ac:chgData name="Jain, Jinesh" userId="c1654fc9-5116-451d-9f06-7f11c1b814ee" providerId="ADAL" clId="{5EFF0C80-7A23-4B34-9105-34E0D87A9C81}" dt="2022-05-02T21:17:23.380" v="16" actId="478"/>
          <ac:spMkLst>
            <pc:docMk/>
            <pc:sldMk cId="4032412750" sldId="10452"/>
            <ac:spMk id="27" creationId="{99FFF07E-DDBC-49D1-9FB9-7D87FC67F18E}"/>
          </ac:spMkLst>
        </pc:spChg>
      </pc:sldChg>
      <pc:sldChg chg="add ord">
        <pc:chgData name="Jain, Jinesh" userId="c1654fc9-5116-451d-9f06-7f11c1b814ee" providerId="ADAL" clId="{5EFF0C80-7A23-4B34-9105-34E0D87A9C81}" dt="2022-05-02T22:25:35.104" v="1396"/>
        <pc:sldMkLst>
          <pc:docMk/>
          <pc:sldMk cId="2634606269" sldId="10453"/>
        </pc:sldMkLst>
      </pc:sldChg>
    </pc:docChg>
  </pc:docChgLst>
  <pc:docChgLst>
    <pc:chgData name="Jain, Jinesh" userId="c1654fc9-5116-451d-9f06-7f11c1b814ee" providerId="ADAL" clId="{B0B89604-CE74-44DE-AC38-2AF2057A9F64}"/>
    <pc:docChg chg="undo custSel addSld modSld">
      <pc:chgData name="Jain, Jinesh" userId="c1654fc9-5116-451d-9f06-7f11c1b814ee" providerId="ADAL" clId="{B0B89604-CE74-44DE-AC38-2AF2057A9F64}" dt="2022-04-27T18:30:10.201" v="150" actId="14100"/>
      <pc:docMkLst>
        <pc:docMk/>
      </pc:docMkLst>
      <pc:sldChg chg="modSp mod">
        <pc:chgData name="Jain, Jinesh" userId="c1654fc9-5116-451d-9f06-7f11c1b814ee" providerId="ADAL" clId="{B0B89604-CE74-44DE-AC38-2AF2057A9F64}" dt="2022-04-25T18:52:53.715" v="0" actId="404"/>
        <pc:sldMkLst>
          <pc:docMk/>
          <pc:sldMk cId="838493640" sldId="313"/>
        </pc:sldMkLst>
        <pc:spChg chg="mod">
          <ac:chgData name="Jain, Jinesh" userId="c1654fc9-5116-451d-9f06-7f11c1b814ee" providerId="ADAL" clId="{B0B89604-CE74-44DE-AC38-2AF2057A9F64}" dt="2022-04-25T18:52:53.715" v="0" actId="404"/>
          <ac:spMkLst>
            <pc:docMk/>
            <pc:sldMk cId="838493640" sldId="313"/>
            <ac:spMk id="8" creationId="{3E38F8E8-50CD-4A09-B8A9-39AE12FC6711}"/>
          </ac:spMkLst>
        </pc:spChg>
      </pc:sldChg>
      <pc:sldChg chg="addSp delSp modSp mod">
        <pc:chgData name="Jain, Jinesh" userId="c1654fc9-5116-451d-9f06-7f11c1b814ee" providerId="ADAL" clId="{B0B89604-CE74-44DE-AC38-2AF2057A9F64}" dt="2022-04-27T18:30:10.201" v="150" actId="14100"/>
        <pc:sldMkLst>
          <pc:docMk/>
          <pc:sldMk cId="1459913418" sldId="360"/>
        </pc:sldMkLst>
        <pc:spChg chg="mod">
          <ac:chgData name="Jain, Jinesh" userId="c1654fc9-5116-451d-9f06-7f11c1b814ee" providerId="ADAL" clId="{B0B89604-CE74-44DE-AC38-2AF2057A9F64}" dt="2022-04-27T18:29:49.368" v="144" actId="1076"/>
          <ac:spMkLst>
            <pc:docMk/>
            <pc:sldMk cId="1459913418" sldId="360"/>
            <ac:spMk id="3" creationId="{ADC59759-DCBA-4FD4-A67A-9D35BCBA1B45}"/>
          </ac:spMkLst>
        </pc:spChg>
        <pc:spChg chg="add del mod ord">
          <ac:chgData name="Jain, Jinesh" userId="c1654fc9-5116-451d-9f06-7f11c1b814ee" providerId="ADAL" clId="{B0B89604-CE74-44DE-AC38-2AF2057A9F64}" dt="2022-04-27T18:27:40.318" v="117" actId="478"/>
          <ac:spMkLst>
            <pc:docMk/>
            <pc:sldMk cId="1459913418" sldId="360"/>
            <ac:spMk id="5" creationId="{B7E51410-820C-4178-91B6-6A79A23AF7A6}"/>
          </ac:spMkLst>
        </pc:spChg>
        <pc:spChg chg="add mod ord">
          <ac:chgData name="Jain, Jinesh" userId="c1654fc9-5116-451d-9f06-7f11c1b814ee" providerId="ADAL" clId="{B0B89604-CE74-44DE-AC38-2AF2057A9F64}" dt="2022-04-27T18:30:10.201" v="150" actId="14100"/>
          <ac:spMkLst>
            <pc:docMk/>
            <pc:sldMk cId="1459913418" sldId="360"/>
            <ac:spMk id="7" creationId="{B4960262-A870-4C9A-9002-9E919D138818}"/>
          </ac:spMkLst>
        </pc:spChg>
        <pc:spChg chg="add del mod">
          <ac:chgData name="Jain, Jinesh" userId="c1654fc9-5116-451d-9f06-7f11c1b814ee" providerId="ADAL" clId="{B0B89604-CE74-44DE-AC38-2AF2057A9F64}" dt="2022-04-27T18:29:08.918" v="134" actId="478"/>
          <ac:spMkLst>
            <pc:docMk/>
            <pc:sldMk cId="1459913418" sldId="360"/>
            <ac:spMk id="9" creationId="{B780DC4C-2A66-4B7F-A742-B6A40F527CA0}"/>
          </ac:spMkLst>
        </pc:spChg>
        <pc:spChg chg="mod">
          <ac:chgData name="Jain, Jinesh" userId="c1654fc9-5116-451d-9f06-7f11c1b814ee" providerId="ADAL" clId="{B0B89604-CE74-44DE-AC38-2AF2057A9F64}" dt="2022-04-27T18:29:55.985" v="147" actId="1076"/>
          <ac:spMkLst>
            <pc:docMk/>
            <pc:sldMk cId="1459913418" sldId="360"/>
            <ac:spMk id="10" creationId="{114E8CC5-26F6-47AC-9811-AE12AA353DBB}"/>
          </ac:spMkLst>
        </pc:spChg>
        <pc:spChg chg="add mod">
          <ac:chgData name="Jain, Jinesh" userId="c1654fc9-5116-451d-9f06-7f11c1b814ee" providerId="ADAL" clId="{B0B89604-CE74-44DE-AC38-2AF2057A9F64}" dt="2022-04-27T18:28:55.208" v="131" actId="1076"/>
          <ac:spMkLst>
            <pc:docMk/>
            <pc:sldMk cId="1459913418" sldId="360"/>
            <ac:spMk id="11" creationId="{77185268-5238-4BD2-9D52-B370E5AE7A4E}"/>
          </ac:spMkLst>
        </pc:spChg>
        <pc:picChg chg="add mod ord">
          <ac:chgData name="Jain, Jinesh" userId="c1654fc9-5116-451d-9f06-7f11c1b814ee" providerId="ADAL" clId="{B0B89604-CE74-44DE-AC38-2AF2057A9F64}" dt="2022-04-27T18:30:06.736" v="149" actId="14100"/>
          <ac:picMkLst>
            <pc:docMk/>
            <pc:sldMk cId="1459913418" sldId="360"/>
            <ac:picMk id="6" creationId="{ACE26110-DAAF-4AF1-A2E3-1594B668460E}"/>
          </ac:picMkLst>
        </pc:picChg>
        <pc:picChg chg="del">
          <ac:chgData name="Jain, Jinesh" userId="c1654fc9-5116-451d-9f06-7f11c1b814ee" providerId="ADAL" clId="{B0B89604-CE74-44DE-AC38-2AF2057A9F64}" dt="2022-04-27T18:27:17.749" v="112" actId="478"/>
          <ac:picMkLst>
            <pc:docMk/>
            <pc:sldMk cId="1459913418" sldId="360"/>
            <ac:picMk id="8" creationId="{F92E1FE2-C4F3-4C0B-94D3-125BA40AEC0F}"/>
          </ac:picMkLst>
        </pc:picChg>
        <pc:picChg chg="add del mod">
          <ac:chgData name="Jain, Jinesh" userId="c1654fc9-5116-451d-9f06-7f11c1b814ee" providerId="ADAL" clId="{B0B89604-CE74-44DE-AC38-2AF2057A9F64}" dt="2022-04-27T18:29:21.399" v="137" actId="478"/>
          <ac:picMkLst>
            <pc:docMk/>
            <pc:sldMk cId="1459913418" sldId="360"/>
            <ac:picMk id="12" creationId="{7180DCE4-819F-4739-B6DF-3B4BDB916F5E}"/>
          </ac:picMkLst>
        </pc:picChg>
      </pc:sldChg>
      <pc:sldChg chg="addSp delSp modSp add mod">
        <pc:chgData name="Jain, Jinesh" userId="c1654fc9-5116-451d-9f06-7f11c1b814ee" providerId="ADAL" clId="{B0B89604-CE74-44DE-AC38-2AF2057A9F64}" dt="2022-04-25T19:08:45.226" v="111" actId="6549"/>
        <pc:sldMkLst>
          <pc:docMk/>
          <pc:sldMk cId="2788092983" sldId="485"/>
        </pc:sldMkLst>
        <pc:spChg chg="add del">
          <ac:chgData name="Jain, Jinesh" userId="c1654fc9-5116-451d-9f06-7f11c1b814ee" providerId="ADAL" clId="{B0B89604-CE74-44DE-AC38-2AF2057A9F64}" dt="2022-04-25T19:08:30.877" v="108" actId="478"/>
          <ac:spMkLst>
            <pc:docMk/>
            <pc:sldMk cId="2788092983" sldId="485"/>
            <ac:spMk id="2" creationId="{00000000-0000-0000-0000-000000000000}"/>
          </ac:spMkLst>
        </pc:spChg>
        <pc:spChg chg="add mod">
          <ac:chgData name="Jain, Jinesh" userId="c1654fc9-5116-451d-9f06-7f11c1b814ee" providerId="ADAL" clId="{B0B89604-CE74-44DE-AC38-2AF2057A9F64}" dt="2022-04-25T19:08:45.226" v="111" actId="6549"/>
          <ac:spMkLst>
            <pc:docMk/>
            <pc:sldMk cId="2788092983" sldId="485"/>
            <ac:spMk id="7" creationId="{668503E3-E239-478C-9CDE-E204EE0EE1BD}"/>
          </ac:spMkLst>
        </pc:spChg>
        <pc:spChg chg="add del mod">
          <ac:chgData name="Jain, Jinesh" userId="c1654fc9-5116-451d-9f06-7f11c1b814ee" providerId="ADAL" clId="{B0B89604-CE74-44DE-AC38-2AF2057A9F64}" dt="2022-04-25T19:08:22.790" v="107" actId="478"/>
          <ac:spMkLst>
            <pc:docMk/>
            <pc:sldMk cId="2788092983" sldId="485"/>
            <ac:spMk id="9" creationId="{74A15519-F9FC-4EDE-BA14-D9903ADD1081}"/>
          </ac:spMkLst>
        </pc:spChg>
        <pc:spChg chg="add del mod">
          <ac:chgData name="Jain, Jinesh" userId="c1654fc9-5116-451d-9f06-7f11c1b814ee" providerId="ADAL" clId="{B0B89604-CE74-44DE-AC38-2AF2057A9F64}" dt="2022-04-25T19:08:35.234" v="109" actId="478"/>
          <ac:spMkLst>
            <pc:docMk/>
            <pc:sldMk cId="2788092983" sldId="485"/>
            <ac:spMk id="11" creationId="{5BCF4AF8-5F75-491C-A0CC-644E98EAC7D3}"/>
          </ac:spMkLst>
        </pc:spChg>
      </pc:sldChg>
      <pc:sldChg chg="addSp delSp modSp add mod">
        <pc:chgData name="Jain, Jinesh" userId="c1654fc9-5116-451d-9f06-7f11c1b814ee" providerId="ADAL" clId="{B0B89604-CE74-44DE-AC38-2AF2057A9F64}" dt="2022-04-25T19:08:04.822" v="104"/>
        <pc:sldMkLst>
          <pc:docMk/>
          <pc:sldMk cId="3172724396" sldId="493"/>
        </pc:sldMkLst>
        <pc:spChg chg="del">
          <ac:chgData name="Jain, Jinesh" userId="c1654fc9-5116-451d-9f06-7f11c1b814ee" providerId="ADAL" clId="{B0B89604-CE74-44DE-AC38-2AF2057A9F64}" dt="2022-04-25T19:07:53.289" v="98" actId="478"/>
          <ac:spMkLst>
            <pc:docMk/>
            <pc:sldMk cId="3172724396" sldId="493"/>
            <ac:spMk id="2" creationId="{00000000-0000-0000-0000-000000000000}"/>
          </ac:spMkLst>
        </pc:spChg>
        <pc:spChg chg="add del mod">
          <ac:chgData name="Jain, Jinesh" userId="c1654fc9-5116-451d-9f06-7f11c1b814ee" providerId="ADAL" clId="{B0B89604-CE74-44DE-AC38-2AF2057A9F64}" dt="2022-04-25T19:07:55.711" v="99" actId="478"/>
          <ac:spMkLst>
            <pc:docMk/>
            <pc:sldMk cId="3172724396" sldId="493"/>
            <ac:spMk id="7" creationId="{58B348ED-A35B-4D91-9600-BA5A186E451A}"/>
          </ac:spMkLst>
        </pc:spChg>
        <pc:spChg chg="add mod">
          <ac:chgData name="Jain, Jinesh" userId="c1654fc9-5116-451d-9f06-7f11c1b814ee" providerId="ADAL" clId="{B0B89604-CE74-44DE-AC38-2AF2057A9F64}" dt="2022-04-25T19:08:04.822" v="104"/>
          <ac:spMkLst>
            <pc:docMk/>
            <pc:sldMk cId="3172724396" sldId="493"/>
            <ac:spMk id="16" creationId="{4086C9F5-4C83-45B9-AF43-027CA8350F8C}"/>
          </ac:spMkLst>
        </pc:spChg>
      </pc:sldChg>
      <pc:sldChg chg="addSp delSp modSp add mod">
        <pc:chgData name="Jain, Jinesh" userId="c1654fc9-5116-451d-9f06-7f11c1b814ee" providerId="ADAL" clId="{B0B89604-CE74-44DE-AC38-2AF2057A9F64}" dt="2022-04-25T19:07:32.014" v="96" actId="1076"/>
        <pc:sldMkLst>
          <pc:docMk/>
          <pc:sldMk cId="3109336686" sldId="495"/>
        </pc:sldMkLst>
        <pc:spChg chg="del">
          <ac:chgData name="Jain, Jinesh" userId="c1654fc9-5116-451d-9f06-7f11c1b814ee" providerId="ADAL" clId="{B0B89604-CE74-44DE-AC38-2AF2057A9F64}" dt="2022-04-25T19:07:21.179" v="92" actId="478"/>
          <ac:spMkLst>
            <pc:docMk/>
            <pc:sldMk cId="3109336686" sldId="495"/>
            <ac:spMk id="2" creationId="{00000000-0000-0000-0000-000000000000}"/>
          </ac:spMkLst>
        </pc:spChg>
        <pc:spChg chg="add del mod">
          <ac:chgData name="Jain, Jinesh" userId="c1654fc9-5116-451d-9f06-7f11c1b814ee" providerId="ADAL" clId="{B0B89604-CE74-44DE-AC38-2AF2057A9F64}" dt="2022-04-25T19:07:26.797" v="95" actId="478"/>
          <ac:spMkLst>
            <pc:docMk/>
            <pc:sldMk cId="3109336686" sldId="495"/>
            <ac:spMk id="7" creationId="{1BB26935-952C-4ABC-8BA9-04C8BCB955D7}"/>
          </ac:spMkLst>
        </pc:spChg>
        <pc:spChg chg="add mod">
          <ac:chgData name="Jain, Jinesh" userId="c1654fc9-5116-451d-9f06-7f11c1b814ee" providerId="ADAL" clId="{B0B89604-CE74-44DE-AC38-2AF2057A9F64}" dt="2022-04-25T19:07:32.014" v="96" actId="1076"/>
          <ac:spMkLst>
            <pc:docMk/>
            <pc:sldMk cId="3109336686" sldId="495"/>
            <ac:spMk id="11" creationId="{EA9CDA1E-EE12-4B89-BB8C-F03AA7FE4393}"/>
          </ac:spMkLst>
        </pc:spChg>
      </pc:sldChg>
      <pc:sldChg chg="addSp modSp mod">
        <pc:chgData name="Jain, Jinesh" userId="c1654fc9-5116-451d-9f06-7f11c1b814ee" providerId="ADAL" clId="{B0B89604-CE74-44DE-AC38-2AF2057A9F64}" dt="2022-04-25T19:06:35.799" v="90" actId="1076"/>
        <pc:sldMkLst>
          <pc:docMk/>
          <pc:sldMk cId="369379498" sldId="10451"/>
        </pc:sldMkLst>
        <pc:spChg chg="mod">
          <ac:chgData name="Jain, Jinesh" userId="c1654fc9-5116-451d-9f06-7f11c1b814ee" providerId="ADAL" clId="{B0B89604-CE74-44DE-AC38-2AF2057A9F64}" dt="2022-04-25T19:06:24.673" v="88" actId="1076"/>
          <ac:spMkLst>
            <pc:docMk/>
            <pc:sldMk cId="369379498" sldId="10451"/>
            <ac:spMk id="3" creationId="{ACA35E78-3B52-4648-96F5-3E379ABE25D6}"/>
          </ac:spMkLst>
        </pc:spChg>
        <pc:spChg chg="mod">
          <ac:chgData name="Jain, Jinesh" userId="c1654fc9-5116-451d-9f06-7f11c1b814ee" providerId="ADAL" clId="{B0B89604-CE74-44DE-AC38-2AF2057A9F64}" dt="2022-04-25T19:06:35.799" v="90" actId="1076"/>
          <ac:spMkLst>
            <pc:docMk/>
            <pc:sldMk cId="369379498" sldId="10451"/>
            <ac:spMk id="7" creationId="{0EA080A6-ACFD-4B15-9743-39F709654B08}"/>
          </ac:spMkLst>
        </pc:spChg>
        <pc:spChg chg="add mod">
          <ac:chgData name="Jain, Jinesh" userId="c1654fc9-5116-451d-9f06-7f11c1b814ee" providerId="ADAL" clId="{B0B89604-CE74-44DE-AC38-2AF2057A9F64}" dt="2022-04-25T19:06:13.278" v="87" actId="1076"/>
          <ac:spMkLst>
            <pc:docMk/>
            <pc:sldMk cId="369379498" sldId="10451"/>
            <ac:spMk id="8" creationId="{C74B122B-2C69-4539-85FE-A92DA9F102F3}"/>
          </ac:spMkLst>
        </pc:spChg>
        <pc:spChg chg="mod">
          <ac:chgData name="Jain, Jinesh" userId="c1654fc9-5116-451d-9f06-7f11c1b814ee" providerId="ADAL" clId="{B0B89604-CE74-44DE-AC38-2AF2057A9F64}" dt="2022-04-25T19:06:27.167" v="89" actId="1076"/>
          <ac:spMkLst>
            <pc:docMk/>
            <pc:sldMk cId="369379498" sldId="10451"/>
            <ac:spMk id="27" creationId="{99FFF07E-DDBC-49D1-9FB9-7D87FC67F18E}"/>
          </ac:spMkLst>
        </pc:spChg>
      </pc:sldChg>
    </pc:docChg>
  </pc:docChgLst>
  <pc:docChgLst>
    <pc:chgData name="Jain, Jinesh" userId="c1654fc9-5116-451d-9f06-7f11c1b814ee" providerId="ADAL" clId="{726BD15E-0230-4F97-BFA5-B89CAA5A4778}"/>
    <pc:docChg chg="undo custSel addSld delSld modSld">
      <pc:chgData name="Jain, Jinesh" userId="c1654fc9-5116-451d-9f06-7f11c1b814ee" providerId="ADAL" clId="{726BD15E-0230-4F97-BFA5-B89CAA5A4778}" dt="2022-04-25T18:51:29.846" v="1860" actId="20577"/>
      <pc:docMkLst>
        <pc:docMk/>
      </pc:docMkLst>
      <pc:sldChg chg="addSp delSp modSp mod">
        <pc:chgData name="Jain, Jinesh" userId="c1654fc9-5116-451d-9f06-7f11c1b814ee" providerId="ADAL" clId="{726BD15E-0230-4F97-BFA5-B89CAA5A4778}" dt="2022-04-25T18:51:29.846" v="1860" actId="20577"/>
        <pc:sldMkLst>
          <pc:docMk/>
          <pc:sldMk cId="838493640" sldId="313"/>
        </pc:sldMkLst>
        <pc:spChg chg="mod">
          <ac:chgData name="Jain, Jinesh" userId="c1654fc9-5116-451d-9f06-7f11c1b814ee" providerId="ADAL" clId="{726BD15E-0230-4F97-BFA5-B89CAA5A4778}" dt="2022-04-25T18:37:57.411" v="1818" actId="20577"/>
          <ac:spMkLst>
            <pc:docMk/>
            <pc:sldMk cId="838493640" sldId="313"/>
            <ac:spMk id="2" creationId="{EB66B3BC-DE44-4A3F-849B-2BA39A55A9DF}"/>
          </ac:spMkLst>
        </pc:spChg>
        <pc:spChg chg="mod">
          <ac:chgData name="Jain, Jinesh" userId="c1654fc9-5116-451d-9f06-7f11c1b814ee" providerId="ADAL" clId="{726BD15E-0230-4F97-BFA5-B89CAA5A4778}" dt="2022-04-25T18:51:24.928" v="1858" actId="20577"/>
          <ac:spMkLst>
            <pc:docMk/>
            <pc:sldMk cId="838493640" sldId="313"/>
            <ac:spMk id="3" creationId="{ACA35E78-3B52-4648-96F5-3E379ABE25D6}"/>
          </ac:spMkLst>
        </pc:spChg>
        <pc:spChg chg="add del mod">
          <ac:chgData name="Jain, Jinesh" userId="c1654fc9-5116-451d-9f06-7f11c1b814ee" providerId="ADAL" clId="{726BD15E-0230-4F97-BFA5-B89CAA5A4778}" dt="2022-04-25T18:35:44.882" v="1695" actId="478"/>
          <ac:spMkLst>
            <pc:docMk/>
            <pc:sldMk cId="838493640" sldId="313"/>
            <ac:spMk id="7" creationId="{E32DC221-6E05-4167-81F2-54B2920A725A}"/>
          </ac:spMkLst>
        </pc:spChg>
        <pc:spChg chg="add mod">
          <ac:chgData name="Jain, Jinesh" userId="c1654fc9-5116-451d-9f06-7f11c1b814ee" providerId="ADAL" clId="{726BD15E-0230-4F97-BFA5-B89CAA5A4778}" dt="2022-04-25T18:45:44.206" v="1835" actId="20577"/>
          <ac:spMkLst>
            <pc:docMk/>
            <pc:sldMk cId="838493640" sldId="313"/>
            <ac:spMk id="8" creationId="{3E38F8E8-50CD-4A09-B8A9-39AE12FC6711}"/>
          </ac:spMkLst>
        </pc:spChg>
        <pc:spChg chg="mod">
          <ac:chgData name="Jain, Jinesh" userId="c1654fc9-5116-451d-9f06-7f11c1b814ee" providerId="ADAL" clId="{726BD15E-0230-4F97-BFA5-B89CAA5A4778}" dt="2022-04-25T18:51:29.846" v="1860" actId="20577"/>
          <ac:spMkLst>
            <pc:docMk/>
            <pc:sldMk cId="838493640" sldId="313"/>
            <ac:spMk id="27" creationId="{99FFF07E-DDBC-49D1-9FB9-7D87FC67F18E}"/>
          </ac:spMkLst>
        </pc:spChg>
      </pc:sldChg>
      <pc:sldChg chg="del">
        <pc:chgData name="Jain, Jinesh" userId="c1654fc9-5116-451d-9f06-7f11c1b814ee" providerId="ADAL" clId="{726BD15E-0230-4F97-BFA5-B89CAA5A4778}" dt="2022-04-21T17:25:47.081" v="0" actId="47"/>
        <pc:sldMkLst>
          <pc:docMk/>
          <pc:sldMk cId="3691736578" sldId="350"/>
        </pc:sldMkLst>
      </pc:sldChg>
      <pc:sldChg chg="modSp mod">
        <pc:chgData name="Jain, Jinesh" userId="c1654fc9-5116-451d-9f06-7f11c1b814ee" providerId="ADAL" clId="{726BD15E-0230-4F97-BFA5-B89CAA5A4778}" dt="2022-04-21T18:08:11.132" v="245" actId="20577"/>
        <pc:sldMkLst>
          <pc:docMk/>
          <pc:sldMk cId="1459913418" sldId="360"/>
        </pc:sldMkLst>
        <pc:spChg chg="mod">
          <ac:chgData name="Jain, Jinesh" userId="c1654fc9-5116-451d-9f06-7f11c1b814ee" providerId="ADAL" clId="{726BD15E-0230-4F97-BFA5-B89CAA5A4778}" dt="2022-04-21T18:08:11.132" v="245" actId="20577"/>
          <ac:spMkLst>
            <pc:docMk/>
            <pc:sldMk cId="1459913418" sldId="360"/>
            <ac:spMk id="10" creationId="{114E8CC5-26F6-47AC-9811-AE12AA353DBB}"/>
          </ac:spMkLst>
        </pc:spChg>
      </pc:sldChg>
      <pc:sldChg chg="del">
        <pc:chgData name="Jain, Jinesh" userId="c1654fc9-5116-451d-9f06-7f11c1b814ee" providerId="ADAL" clId="{726BD15E-0230-4F97-BFA5-B89CAA5A4778}" dt="2022-04-21T17:25:47.081" v="0" actId="47"/>
        <pc:sldMkLst>
          <pc:docMk/>
          <pc:sldMk cId="4183270437" sldId="364"/>
        </pc:sldMkLst>
      </pc:sldChg>
      <pc:sldChg chg="del">
        <pc:chgData name="Jain, Jinesh" userId="c1654fc9-5116-451d-9f06-7f11c1b814ee" providerId="ADAL" clId="{726BD15E-0230-4F97-BFA5-B89CAA5A4778}" dt="2022-04-21T17:25:47.081" v="0" actId="47"/>
        <pc:sldMkLst>
          <pc:docMk/>
          <pc:sldMk cId="734351491" sldId="366"/>
        </pc:sldMkLst>
      </pc:sldChg>
      <pc:sldChg chg="del">
        <pc:chgData name="Jain, Jinesh" userId="c1654fc9-5116-451d-9f06-7f11c1b814ee" providerId="ADAL" clId="{726BD15E-0230-4F97-BFA5-B89CAA5A4778}" dt="2022-04-21T17:25:47.081" v="0" actId="47"/>
        <pc:sldMkLst>
          <pc:docMk/>
          <pc:sldMk cId="2348654558" sldId="398"/>
        </pc:sldMkLst>
      </pc:sldChg>
      <pc:sldChg chg="del">
        <pc:chgData name="Jain, Jinesh" userId="c1654fc9-5116-451d-9f06-7f11c1b814ee" providerId="ADAL" clId="{726BD15E-0230-4F97-BFA5-B89CAA5A4778}" dt="2022-04-21T17:25:47.081" v="0" actId="47"/>
        <pc:sldMkLst>
          <pc:docMk/>
          <pc:sldMk cId="87278538" sldId="399"/>
        </pc:sldMkLst>
      </pc:sldChg>
      <pc:sldChg chg="del">
        <pc:chgData name="Jain, Jinesh" userId="c1654fc9-5116-451d-9f06-7f11c1b814ee" providerId="ADAL" clId="{726BD15E-0230-4F97-BFA5-B89CAA5A4778}" dt="2022-04-21T17:25:47.081" v="0" actId="47"/>
        <pc:sldMkLst>
          <pc:docMk/>
          <pc:sldMk cId="3054187960" sldId="400"/>
        </pc:sldMkLst>
      </pc:sldChg>
      <pc:sldChg chg="del">
        <pc:chgData name="Jain, Jinesh" userId="c1654fc9-5116-451d-9f06-7f11c1b814ee" providerId="ADAL" clId="{726BD15E-0230-4F97-BFA5-B89CAA5A4778}" dt="2022-04-21T17:25:47.081" v="0" actId="47"/>
        <pc:sldMkLst>
          <pc:docMk/>
          <pc:sldMk cId="269716342" sldId="401"/>
        </pc:sldMkLst>
      </pc:sldChg>
      <pc:sldChg chg="del">
        <pc:chgData name="Jain, Jinesh" userId="c1654fc9-5116-451d-9f06-7f11c1b814ee" providerId="ADAL" clId="{726BD15E-0230-4F97-BFA5-B89CAA5A4778}" dt="2022-04-21T17:25:47.081" v="0" actId="47"/>
        <pc:sldMkLst>
          <pc:docMk/>
          <pc:sldMk cId="2117626664" sldId="403"/>
        </pc:sldMkLst>
      </pc:sldChg>
      <pc:sldChg chg="del">
        <pc:chgData name="Jain, Jinesh" userId="c1654fc9-5116-451d-9f06-7f11c1b814ee" providerId="ADAL" clId="{726BD15E-0230-4F97-BFA5-B89CAA5A4778}" dt="2022-04-21T17:25:47.081" v="0" actId="47"/>
        <pc:sldMkLst>
          <pc:docMk/>
          <pc:sldMk cId="1727350862" sldId="404"/>
        </pc:sldMkLst>
      </pc:sldChg>
      <pc:sldChg chg="del">
        <pc:chgData name="Jain, Jinesh" userId="c1654fc9-5116-451d-9f06-7f11c1b814ee" providerId="ADAL" clId="{726BD15E-0230-4F97-BFA5-B89CAA5A4778}" dt="2022-04-21T17:25:47.081" v="0" actId="47"/>
        <pc:sldMkLst>
          <pc:docMk/>
          <pc:sldMk cId="3027638591" sldId="405"/>
        </pc:sldMkLst>
      </pc:sldChg>
      <pc:sldChg chg="del">
        <pc:chgData name="Jain, Jinesh" userId="c1654fc9-5116-451d-9f06-7f11c1b814ee" providerId="ADAL" clId="{726BD15E-0230-4F97-BFA5-B89CAA5A4778}" dt="2022-04-25T18:25:24.057" v="1369" actId="2696"/>
        <pc:sldMkLst>
          <pc:docMk/>
          <pc:sldMk cId="1635704616" sldId="10440"/>
        </pc:sldMkLst>
      </pc:sldChg>
      <pc:sldChg chg="del">
        <pc:chgData name="Jain, Jinesh" userId="c1654fc9-5116-451d-9f06-7f11c1b814ee" providerId="ADAL" clId="{726BD15E-0230-4F97-BFA5-B89CAA5A4778}" dt="2022-04-21T17:25:47.081" v="0" actId="47"/>
        <pc:sldMkLst>
          <pc:docMk/>
          <pc:sldMk cId="1469532982" sldId="10447"/>
        </pc:sldMkLst>
      </pc:sldChg>
      <pc:sldChg chg="del">
        <pc:chgData name="Jain, Jinesh" userId="c1654fc9-5116-451d-9f06-7f11c1b814ee" providerId="ADAL" clId="{726BD15E-0230-4F97-BFA5-B89CAA5A4778}" dt="2022-04-25T18:21:33.404" v="1101" actId="2696"/>
        <pc:sldMkLst>
          <pc:docMk/>
          <pc:sldMk cId="2459945352" sldId="10450"/>
        </pc:sldMkLst>
      </pc:sldChg>
      <pc:sldChg chg="addSp modSp add mod">
        <pc:chgData name="Jain, Jinesh" userId="c1654fc9-5116-451d-9f06-7f11c1b814ee" providerId="ADAL" clId="{726BD15E-0230-4F97-BFA5-B89CAA5A4778}" dt="2022-04-25T18:47:00.110" v="1852" actId="20577"/>
        <pc:sldMkLst>
          <pc:docMk/>
          <pc:sldMk cId="369379498" sldId="10451"/>
        </pc:sldMkLst>
        <pc:spChg chg="mod">
          <ac:chgData name="Jain, Jinesh" userId="c1654fc9-5116-451d-9f06-7f11c1b814ee" providerId="ADAL" clId="{726BD15E-0230-4F97-BFA5-B89CAA5A4778}" dt="2022-04-25T18:25:47.999" v="1375" actId="20577"/>
          <ac:spMkLst>
            <pc:docMk/>
            <pc:sldMk cId="369379498" sldId="10451"/>
            <ac:spMk id="2" creationId="{EB66B3BC-DE44-4A3F-849B-2BA39A55A9DF}"/>
          </ac:spMkLst>
        </pc:spChg>
        <pc:spChg chg="mod">
          <ac:chgData name="Jain, Jinesh" userId="c1654fc9-5116-451d-9f06-7f11c1b814ee" providerId="ADAL" clId="{726BD15E-0230-4F97-BFA5-B89CAA5A4778}" dt="2022-04-25T18:47:00.110" v="1852" actId="20577"/>
          <ac:spMkLst>
            <pc:docMk/>
            <pc:sldMk cId="369379498" sldId="10451"/>
            <ac:spMk id="3" creationId="{ACA35E78-3B52-4648-96F5-3E379ABE25D6}"/>
          </ac:spMkLst>
        </pc:spChg>
        <pc:spChg chg="add mod">
          <ac:chgData name="Jain, Jinesh" userId="c1654fc9-5116-451d-9f06-7f11c1b814ee" providerId="ADAL" clId="{726BD15E-0230-4F97-BFA5-B89CAA5A4778}" dt="2022-04-25T18:29:44.116" v="1528" actId="20577"/>
          <ac:spMkLst>
            <pc:docMk/>
            <pc:sldMk cId="369379498" sldId="10451"/>
            <ac:spMk id="7" creationId="{0EA080A6-ACFD-4B15-9743-39F709654B08}"/>
          </ac:spMkLst>
        </pc:spChg>
        <pc:spChg chg="mod">
          <ac:chgData name="Jain, Jinesh" userId="c1654fc9-5116-451d-9f06-7f11c1b814ee" providerId="ADAL" clId="{726BD15E-0230-4F97-BFA5-B89CAA5A4778}" dt="2022-04-25T18:28:58.917" v="1482" actId="20577"/>
          <ac:spMkLst>
            <pc:docMk/>
            <pc:sldMk cId="369379498" sldId="10451"/>
            <ac:spMk id="27" creationId="{99FFF07E-DDBC-49D1-9FB9-7D87FC67F18E}"/>
          </ac:spMkLst>
        </pc:spChg>
      </pc:sldChg>
      <pc:sldChg chg="add del">
        <pc:chgData name="Jain, Jinesh" userId="c1654fc9-5116-451d-9f06-7f11c1b814ee" providerId="ADAL" clId="{726BD15E-0230-4F97-BFA5-B89CAA5A4778}" dt="2022-04-25T18:08:18.460" v="256" actId="2696"/>
        <pc:sldMkLst>
          <pc:docMk/>
          <pc:sldMk cId="2699417942" sldId="10451"/>
        </pc:sldMkLst>
      </pc:sldChg>
      <pc:sldChg chg="del">
        <pc:chgData name="Jain, Jinesh" userId="c1654fc9-5116-451d-9f06-7f11c1b814ee" providerId="ADAL" clId="{726BD15E-0230-4F97-BFA5-B89CAA5A4778}" dt="2022-04-21T18:07:45.010" v="236" actId="2696"/>
        <pc:sldMkLst>
          <pc:docMk/>
          <pc:sldMk cId="505827565" sldId="10452"/>
        </pc:sldMkLst>
      </pc:sldChg>
      <pc:sldChg chg="del">
        <pc:chgData name="Jain, Jinesh" userId="c1654fc9-5116-451d-9f06-7f11c1b814ee" providerId="ADAL" clId="{726BD15E-0230-4F97-BFA5-B89CAA5A4778}" dt="2022-04-21T17:25:47.081" v="0" actId="47"/>
        <pc:sldMkLst>
          <pc:docMk/>
          <pc:sldMk cId="3700667298" sldId="10453"/>
        </pc:sldMkLst>
      </pc:sldChg>
      <pc:sldChg chg="del">
        <pc:chgData name="Jain, Jinesh" userId="c1654fc9-5116-451d-9f06-7f11c1b814ee" providerId="ADAL" clId="{726BD15E-0230-4F97-BFA5-B89CAA5A4778}" dt="2022-04-21T17:25:47.081" v="0" actId="47"/>
        <pc:sldMkLst>
          <pc:docMk/>
          <pc:sldMk cId="1058143281" sldId="10454"/>
        </pc:sldMkLst>
      </pc:sldChg>
      <pc:sldMasterChg chg="delSldLayout">
        <pc:chgData name="Jain, Jinesh" userId="c1654fc9-5116-451d-9f06-7f11c1b814ee" providerId="ADAL" clId="{726BD15E-0230-4F97-BFA5-B89CAA5A4778}" dt="2022-04-25T18:25:24.057" v="1369" actId="2696"/>
        <pc:sldMasterMkLst>
          <pc:docMk/>
          <pc:sldMasterMk cId="2204065414" sldId="2147483660"/>
        </pc:sldMasterMkLst>
        <pc:sldLayoutChg chg="del">
          <pc:chgData name="Jain, Jinesh" userId="c1654fc9-5116-451d-9f06-7f11c1b814ee" providerId="ADAL" clId="{726BD15E-0230-4F97-BFA5-B89CAA5A4778}" dt="2022-04-25T18:21:33.404" v="1101" actId="2696"/>
          <pc:sldLayoutMkLst>
            <pc:docMk/>
            <pc:sldMasterMk cId="2204065414" sldId="2147483660"/>
            <pc:sldLayoutMk cId="2123216747" sldId="2147483663"/>
          </pc:sldLayoutMkLst>
        </pc:sldLayoutChg>
        <pc:sldLayoutChg chg="del">
          <pc:chgData name="Jain, Jinesh" userId="c1654fc9-5116-451d-9f06-7f11c1b814ee" providerId="ADAL" clId="{726BD15E-0230-4F97-BFA5-B89CAA5A4778}" dt="2022-04-25T18:25:24.057" v="1369" actId="2696"/>
          <pc:sldLayoutMkLst>
            <pc:docMk/>
            <pc:sldMasterMk cId="2204065414" sldId="2147483660"/>
            <pc:sldLayoutMk cId="2481176139" sldId="2147483682"/>
          </pc:sldLayoutMkLst>
        </pc:sldLayoutChg>
        <pc:sldLayoutChg chg="del">
          <pc:chgData name="Jain, Jinesh" userId="c1654fc9-5116-451d-9f06-7f11c1b814ee" providerId="ADAL" clId="{726BD15E-0230-4F97-BFA5-B89CAA5A4778}" dt="2022-04-21T17:25:47.081" v="0" actId="47"/>
          <pc:sldLayoutMkLst>
            <pc:docMk/>
            <pc:sldMasterMk cId="2204065414" sldId="2147483660"/>
            <pc:sldLayoutMk cId="3919248930" sldId="2147483684"/>
          </pc:sldLayoutMkLst>
        </pc:sldLayoutChg>
      </pc:sldMasterChg>
    </pc:docChg>
  </pc:docChgLst>
  <pc:docChgLst>
    <pc:chgData name="Jain, Jinesh" userId="c1654fc9-5116-451d-9f06-7f11c1b814ee" providerId="ADAL" clId="{A3232EF2-E2FA-43E9-AB9B-F7B49A499B49}"/>
    <pc:docChg chg="delSld modSld">
      <pc:chgData name="Jain, Jinesh" userId="c1654fc9-5116-451d-9f06-7f11c1b814ee" providerId="ADAL" clId="{A3232EF2-E2FA-43E9-AB9B-F7B49A499B49}" dt="2022-05-03T03:28:41.760" v="48" actId="20577"/>
      <pc:docMkLst>
        <pc:docMk/>
      </pc:docMkLst>
      <pc:sldChg chg="modSp mod">
        <pc:chgData name="Jain, Jinesh" userId="c1654fc9-5116-451d-9f06-7f11c1b814ee" providerId="ADAL" clId="{A3232EF2-E2FA-43E9-AB9B-F7B49A499B49}" dt="2022-05-02T22:38:08.412" v="3" actId="6549"/>
        <pc:sldMkLst>
          <pc:docMk/>
          <pc:sldMk cId="1459913418" sldId="360"/>
        </pc:sldMkLst>
        <pc:spChg chg="mod">
          <ac:chgData name="Jain, Jinesh" userId="c1654fc9-5116-451d-9f06-7f11c1b814ee" providerId="ADAL" clId="{A3232EF2-E2FA-43E9-AB9B-F7B49A499B49}" dt="2022-05-02T22:38:08.412" v="3" actId="6549"/>
          <ac:spMkLst>
            <pc:docMk/>
            <pc:sldMk cId="1459913418" sldId="360"/>
            <ac:spMk id="10" creationId="{114E8CC5-26F6-47AC-9811-AE12AA353DBB}"/>
          </ac:spMkLst>
        </pc:spChg>
      </pc:sldChg>
      <pc:sldChg chg="modSp mod">
        <pc:chgData name="Jain, Jinesh" userId="c1654fc9-5116-451d-9f06-7f11c1b814ee" providerId="ADAL" clId="{A3232EF2-E2FA-43E9-AB9B-F7B49A499B49}" dt="2022-05-03T03:28:41.760" v="48" actId="20577"/>
        <pc:sldMkLst>
          <pc:docMk/>
          <pc:sldMk cId="4032412750" sldId="10452"/>
        </pc:sldMkLst>
        <pc:spChg chg="mod">
          <ac:chgData name="Jain, Jinesh" userId="c1654fc9-5116-451d-9f06-7f11c1b814ee" providerId="ADAL" clId="{A3232EF2-E2FA-43E9-AB9B-F7B49A499B49}" dt="2022-05-03T03:28:41.760" v="48" actId="20577"/>
          <ac:spMkLst>
            <pc:docMk/>
            <pc:sldMk cId="4032412750" sldId="10452"/>
            <ac:spMk id="3" creationId="{ACA35E78-3B52-4648-96F5-3E379ABE25D6}"/>
          </ac:spMkLst>
        </pc:spChg>
      </pc:sldChg>
      <pc:sldChg chg="del">
        <pc:chgData name="Jain, Jinesh" userId="c1654fc9-5116-451d-9f06-7f11c1b814ee" providerId="ADAL" clId="{A3232EF2-E2FA-43E9-AB9B-F7B49A499B49}" dt="2022-05-02T22:37:40.006" v="0" actId="47"/>
        <pc:sldMkLst>
          <pc:docMk/>
          <pc:sldMk cId="2634606269" sldId="104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7B0C0-B41F-452B-9A63-0294D8874DAB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959C-89DE-4B3E-9C63-45D481DF3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7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Paul: Graphically show MDT </a:t>
            </a:r>
            <a:r>
              <a:rPr lang="en-US" dirty="0" err="1"/>
              <a:t>Implicity</a:t>
            </a:r>
            <a:r>
              <a:rPr lang="en-US" dirty="0"/>
              <a:t> and </a:t>
            </a:r>
            <a:r>
              <a:rPr lang="en-US" dirty="0" err="1"/>
              <a:t>Cardiolog</a:t>
            </a:r>
            <a:r>
              <a:rPr lang="en-US" dirty="0"/>
              <a:t>, and </a:t>
            </a:r>
            <a:r>
              <a:rPr lang="en-US" dirty="0" err="1"/>
              <a:t>AccuRhythm</a:t>
            </a:r>
            <a:r>
              <a:rPr lang="en-US" dirty="0"/>
              <a:t> solutions to demonstrate their interest in AI.</a:t>
            </a:r>
          </a:p>
          <a:p>
            <a:r>
              <a:rPr lang="en-US" dirty="0"/>
              <a:t>Replace slide w/ Jinesh’s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3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5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 userDrawn="1"/>
        </p:nvSpPr>
        <p:spPr bwMode="gray">
          <a:xfrm>
            <a:off x="670563" y="6427475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white"/>
                </a:solidFill>
              </a:rPr>
              <a:t>Proprietary and confidential — do not distribute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0560" y="3106738"/>
            <a:ext cx="9753600" cy="1645920"/>
          </a:xfrm>
        </p:spPr>
        <p:txBody>
          <a:bodyPr/>
          <a:lstStyle>
            <a:lvl1pPr algn="l">
              <a:lnSpc>
                <a:spcPct val="80000"/>
              </a:lnSpc>
              <a:defRPr sz="4400" b="0" cap="none" spc="9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70560" y="2333308"/>
            <a:ext cx="9753600" cy="64008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1800" b="1" cap="all" spc="151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0560" y="4935538"/>
            <a:ext cx="6461760" cy="640080"/>
          </a:xfrm>
        </p:spPr>
        <p:txBody>
          <a:bodyPr/>
          <a:lstStyle>
            <a:lvl1pPr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6" name="Picture 5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4613" y="33589"/>
            <a:ext cx="1761369" cy="21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1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24AC-B540-4F86-A0BD-BFC90D50035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2F81-6A57-4F5F-A0F4-039784A6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 userDrawn="1"/>
        </p:nvSpPr>
        <p:spPr bwMode="gray">
          <a:xfrm>
            <a:off x="670563" y="6427475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white"/>
                </a:solidFill>
              </a:rPr>
              <a:t>Proprietary and confidential — do not distribute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0560" y="3106738"/>
            <a:ext cx="9753600" cy="1645920"/>
          </a:xfrm>
        </p:spPr>
        <p:txBody>
          <a:bodyPr/>
          <a:lstStyle>
            <a:lvl1pPr algn="l">
              <a:lnSpc>
                <a:spcPct val="80000"/>
              </a:lnSpc>
              <a:defRPr sz="4400" b="0" cap="none" spc="9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70560" y="2333308"/>
            <a:ext cx="9753600" cy="640080"/>
          </a:xfr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1800" b="1" cap="all" spc="151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0560" y="4935538"/>
            <a:ext cx="6461760" cy="640080"/>
          </a:xfrm>
        </p:spPr>
        <p:txBody>
          <a:bodyPr/>
          <a:lstStyle>
            <a:lvl1pPr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6" name="Picture 5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4613" y="33589"/>
            <a:ext cx="1761369" cy="21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82" y="1387499"/>
            <a:ext cx="11090269" cy="482068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67"/>
            </a:lvl1pPr>
            <a:lvl2pPr marL="241294" indent="0">
              <a:lnSpc>
                <a:spcPct val="100000"/>
              </a:lnSpc>
              <a:buNone/>
              <a:defRPr sz="1400"/>
            </a:lvl2pPr>
            <a:lvl3pPr marL="533387" indent="0">
              <a:lnSpc>
                <a:spcPct val="100000"/>
              </a:lnSpc>
              <a:buNone/>
              <a:defRPr sz="1333"/>
            </a:lvl3pPr>
            <a:lvl4pPr marL="761981" indent="0">
              <a:lnSpc>
                <a:spcPct val="100000"/>
              </a:lnSpc>
              <a:buNone/>
              <a:defRPr sz="1200"/>
            </a:lvl4pPr>
            <a:lvl5pPr marL="990575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1940D-2CA3-47ED-A057-46FDFD48DA5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33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82" y="1387499"/>
            <a:ext cx="11090269" cy="482068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67"/>
            </a:lvl1pPr>
            <a:lvl2pPr marL="241294" indent="0">
              <a:lnSpc>
                <a:spcPct val="100000"/>
              </a:lnSpc>
              <a:buNone/>
              <a:defRPr sz="1400"/>
            </a:lvl2pPr>
            <a:lvl3pPr marL="533387" indent="0">
              <a:lnSpc>
                <a:spcPct val="100000"/>
              </a:lnSpc>
              <a:buNone/>
              <a:defRPr sz="1333"/>
            </a:lvl3pPr>
            <a:lvl4pPr marL="761981" indent="0">
              <a:lnSpc>
                <a:spcPct val="100000"/>
              </a:lnSpc>
              <a:buNone/>
              <a:defRPr sz="1200"/>
            </a:lvl4pPr>
            <a:lvl5pPr marL="990575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1940D-2CA3-47ED-A057-46FDFD48DA5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1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560" y="361951"/>
            <a:ext cx="10972800" cy="914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0560" y="1750483"/>
            <a:ext cx="10972800" cy="4466484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0F-8247-4B59-825B-6EA4B8120807}" type="datetime4">
              <a:rPr lang="en-US" smtClean="0">
                <a:solidFill>
                  <a:srgbClr val="000000"/>
                </a:solidFill>
              </a:rPr>
              <a:t>May 2,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CAPA #115011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gray">
          <a:xfrm>
            <a:off x="670561" y="6427471"/>
            <a:ext cx="4077308" cy="292101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Abbott Confidential. Internal use only. Not to be reproduced, distributed or excerpted. </a:t>
            </a:r>
          </a:p>
        </p:txBody>
      </p:sp>
    </p:spTree>
    <p:extLst>
      <p:ext uri="{BB962C8B-B14F-4D97-AF65-F5344CB8AC3E}">
        <p14:creationId xmlns:p14="http://schemas.microsoft.com/office/powerpoint/2010/main" val="247872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465138"/>
            <a:ext cx="10972800" cy="914400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463040"/>
            <a:ext cx="10972800" cy="475488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8897" y="6356355"/>
            <a:ext cx="1584960" cy="365125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l">
              <a:defRPr sz="900">
                <a:solidFill>
                  <a:schemeClr val="tx1"/>
                </a:solidFill>
                <a:latin typeface="+mj-lt"/>
                <a:cs typeface="Calirb"/>
              </a:defRPr>
            </a:lvl1pPr>
          </a:lstStyle>
          <a:p>
            <a:fld id="{62B1FB23-6040-4FD7-BF0C-A022D23E48B8}" type="datetime4">
              <a:rPr lang="en-US" smtClean="0">
                <a:solidFill>
                  <a:srgbClr val="000000"/>
                </a:solidFill>
              </a:rPr>
              <a:t>May 2, 2022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9295" y="6356355"/>
            <a:ext cx="5974080" cy="365125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90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Big Data DX Data Asset RCE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5053" y="6428232"/>
            <a:ext cx="390144" cy="283464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l">
              <a:defRPr sz="900" b="1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80" r:id="rId3"/>
    <p:sldLayoutId id="2147483681" r:id="rId4"/>
    <p:sldLayoutId id="2147483666" r:id="rId5"/>
    <p:sldLayoutId id="2147483682" r:id="rId6"/>
  </p:sldLayoutIdLst>
  <p:hf hdr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2800" b="1" kern="1200" cap="all" spc="100" baseline="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spcBef>
          <a:spcPts val="18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indent="-228594" algn="l" defTabSz="914377" rtl="0" eaLnBrk="1" latinLnBrk="0" hangingPunct="1"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indent="-228594" algn="l" defTabSz="914377" rtl="0" eaLnBrk="1" latinLnBrk="0" hangingPunct="1"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228594" algn="l" defTabSz="914377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228594" algn="l" defTabSz="914377" rtl="0" eaLnBrk="1" latinLnBrk="0" hangingPunct="1">
        <a:spcBef>
          <a:spcPts val="6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bott.sharepoint.com/:p:/r/sites/GLB-BTS-AACoPEvt/Shared%20Documents/hackathon.4%20(CRM)/CRM%20Hackathon%20Submission%20Template.pptx?d=wbd311ddadb834d248cc2aa5fc8cd6f99&amp;csf=1&amp;web=1&amp;e=4axyhm" TargetMode="External"/><Relationship Id="rId2" Type="http://schemas.openxmlformats.org/officeDocument/2006/relationships/hyperlink" Target="https://aacophack4.z13.web.core.windows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E26110-DAAF-4AF1-A2E3-1594B668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960262-A870-4C9A-9002-9E919D138818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57000">
                <a:srgbClr val="372368">
                  <a:lumMod val="0"/>
                  <a:alpha val="0"/>
                </a:srgbClr>
              </a:gs>
              <a:gs pos="86000">
                <a:schemeClr val="tx1"/>
              </a:gs>
            </a:gsLst>
            <a:lin ang="5400000" scaled="1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59759-DCBA-4FD4-A67A-9D35BCBA1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731" y="2348557"/>
            <a:ext cx="5518309" cy="7667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Advanced Analytics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Community of Practice (AACoP)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114E8CC5-26F6-47AC-9811-AE12AA353DBB}"/>
              </a:ext>
            </a:extLst>
          </p:cNvPr>
          <p:cNvSpPr txBox="1">
            <a:spLocks/>
          </p:cNvSpPr>
          <p:nvPr/>
        </p:nvSpPr>
        <p:spPr bwMode="gray">
          <a:xfrm>
            <a:off x="413731" y="3339480"/>
            <a:ext cx="5473500" cy="1291683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none" spc="91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Nova" panose="020B0504020202020204" pitchFamily="34" charset="0"/>
              </a:rPr>
              <a:t>CRM Hackathon</a:t>
            </a:r>
            <a:br>
              <a:rPr lang="en-US" sz="3600" dirty="0">
                <a:latin typeface="Arial Nova" panose="020B0504020202020204" pitchFamily="34" charset="0"/>
              </a:rPr>
            </a:br>
            <a:br>
              <a:rPr lang="en-US" sz="3600" dirty="0">
                <a:latin typeface="Arial Nova" panose="020B0504020202020204" pitchFamily="34" charset="0"/>
              </a:rPr>
            </a:br>
            <a:r>
              <a:rPr lang="en-US" sz="1800" dirty="0">
                <a:latin typeface="Arial Nova" panose="020B0504020202020204" pitchFamily="34" charset="0"/>
              </a:rPr>
              <a:t>Q2 2022</a:t>
            </a:r>
            <a:endParaRPr lang="en-US" sz="2000" dirty="0">
              <a:solidFill>
                <a:srgbClr val="C00000"/>
              </a:solidFill>
              <a:highlight>
                <a:srgbClr val="FFFF00"/>
              </a:highlight>
              <a:latin typeface="Arial Nova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85268-5238-4BD2-9D52-B370E5AE7A4E}"/>
              </a:ext>
            </a:extLst>
          </p:cNvPr>
          <p:cNvSpPr txBox="1"/>
          <p:nvPr/>
        </p:nvSpPr>
        <p:spPr>
          <a:xfrm>
            <a:off x="0" y="0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OCR A Extended" panose="02010509020102010303" pitchFamily="50" charset="0"/>
              </a:rPr>
              <a:t>hackathon.4</a:t>
            </a:r>
          </a:p>
        </p:txBody>
      </p:sp>
    </p:spTree>
    <p:extLst>
      <p:ext uri="{BB962C8B-B14F-4D97-AF65-F5344CB8AC3E}">
        <p14:creationId xmlns:p14="http://schemas.microsoft.com/office/powerpoint/2010/main" val="1459913418"/>
      </p:ext>
    </p:extLst>
  </p:cSld>
  <p:clrMapOvr>
    <a:masterClrMapping/>
  </p:clrMapOvr>
  <p:transition spd="slow" advTm="8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B3BC-DE44-4A3F-849B-2BA39A55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6" y="361951"/>
            <a:ext cx="10972800" cy="543080"/>
          </a:xfrm>
        </p:spPr>
        <p:txBody>
          <a:bodyPr>
            <a:normAutofit/>
          </a:bodyPr>
          <a:lstStyle/>
          <a:p>
            <a:r>
              <a:rPr lang="en-US" sz="3600" dirty="0"/>
              <a:t>Hackathon TEAMS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1C31-9E72-4602-815C-CEB61CCD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0C40-F59A-41C3-9A85-CFDD09A2BD2D}" type="datetime4">
              <a:rPr lang="en-US" smtClean="0">
                <a:solidFill>
                  <a:srgbClr val="000000"/>
                </a:solidFill>
              </a:rPr>
              <a:pPr/>
              <a:t>May 2,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856F-81F1-48F2-960A-CBB93122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35E78-3B52-4648-96F5-3E379ABE25D6}"/>
              </a:ext>
            </a:extLst>
          </p:cNvPr>
          <p:cNvSpPr txBox="1"/>
          <p:nvPr/>
        </p:nvSpPr>
        <p:spPr>
          <a:xfrm>
            <a:off x="589545" y="1866886"/>
            <a:ext cx="11131397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2400" b="1" dirty="0"/>
              <a:t>AACoP Core Team</a:t>
            </a:r>
          </a:p>
          <a:p>
            <a:pPr fontAlgn="base"/>
            <a:r>
              <a:rPr lang="en-US" sz="2000" dirty="0"/>
              <a:t>Leads			Jinesh Jain, Richard Heitz</a:t>
            </a:r>
          </a:p>
          <a:p>
            <a:pPr fontAlgn="base"/>
            <a:r>
              <a:rPr lang="en-US" sz="2000" dirty="0"/>
              <a:t>Communications</a:t>
            </a:r>
            <a:r>
              <a:rPr lang="en-US" sz="2000" b="1" dirty="0">
                <a:latin typeface="Georgia" panose="02040502050405020303" pitchFamily="18" charset="0"/>
              </a:rPr>
              <a:t>	</a:t>
            </a:r>
            <a:r>
              <a:rPr lang="en-US" sz="2000" dirty="0">
                <a:latin typeface="Georgia" panose="02040502050405020303" pitchFamily="18" charset="0"/>
              </a:rPr>
              <a:t>Richard Heitz, </a:t>
            </a:r>
            <a:r>
              <a:rPr lang="en-US" sz="2000" dirty="0"/>
              <a:t>Lia Donovan</a:t>
            </a:r>
          </a:p>
          <a:p>
            <a:pPr fontAlgn="base"/>
            <a:r>
              <a:rPr lang="en-US" sz="2000" dirty="0"/>
              <a:t>Teams 			Lucas Frey, Patrick Price</a:t>
            </a:r>
          </a:p>
          <a:p>
            <a:pPr fontAlgn="base"/>
            <a:r>
              <a:rPr lang="en-US" sz="2000" dirty="0"/>
              <a:t>Data 			Stephen Stoyan, Jinesh Jain</a:t>
            </a:r>
          </a:p>
          <a:p>
            <a:pPr fontAlgn="base"/>
            <a:r>
              <a:rPr lang="en-US" sz="2000" dirty="0"/>
              <a:t>Results	 		Meghan Ding, Stephen Stoyan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FFF07E-DDBC-49D1-9FB9-7D87FC67F18E}"/>
              </a:ext>
            </a:extLst>
          </p:cNvPr>
          <p:cNvSpPr txBox="1"/>
          <p:nvPr/>
        </p:nvSpPr>
        <p:spPr>
          <a:xfrm>
            <a:off x="589544" y="4174791"/>
            <a:ext cx="11131398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2400" b="1" dirty="0"/>
              <a:t>Judge Panel</a:t>
            </a:r>
          </a:p>
          <a:p>
            <a:pPr lvl="0"/>
            <a:r>
              <a:rPr lang="en-US" sz="2000" dirty="0">
                <a:cs typeface="Arial" panose="020B0604020202020204" pitchFamily="34" charset="0"/>
              </a:rPr>
              <a:t>CRM			Gabriel Mouchawar, DVP Product Development</a:t>
            </a:r>
          </a:p>
          <a:p>
            <a:pPr lvl="0"/>
            <a:r>
              <a:rPr lang="en-US" sz="2000" dirty="0">
                <a:cs typeface="Arial" panose="020B0604020202020204" pitchFamily="34" charset="0"/>
              </a:rPr>
              <a:t>			Paul Ryu, Sr Director Product Development</a:t>
            </a:r>
          </a:p>
          <a:p>
            <a:pPr lvl="0"/>
            <a:endParaRPr lang="en-US" sz="2000" dirty="0">
              <a:cs typeface="Arial" panose="020B0604020202020204" pitchFamily="34" charset="0"/>
            </a:endParaRPr>
          </a:p>
          <a:p>
            <a:pPr lvl="0"/>
            <a:r>
              <a:rPr lang="en-US" sz="2000" dirty="0">
                <a:cs typeface="Arial" panose="020B0604020202020204" pitchFamily="34" charset="0"/>
              </a:rPr>
              <a:t>BTS			Terry Finch, DVP Digital Technology Services</a:t>
            </a:r>
          </a:p>
          <a:p>
            <a:pPr lvl="0"/>
            <a:r>
              <a:rPr lang="en-US" sz="2000" dirty="0">
                <a:cs typeface="Arial" panose="020B0604020202020204" pitchFamily="34" charset="0"/>
              </a:rPr>
              <a:t>			Nichole Meister, DVP IT Nutrition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8F8E8-50CD-4A09-B8A9-39AE12FC6711}"/>
              </a:ext>
            </a:extLst>
          </p:cNvPr>
          <p:cNvSpPr txBox="1"/>
          <p:nvPr/>
        </p:nvSpPr>
        <p:spPr>
          <a:xfrm>
            <a:off x="589545" y="1097865"/>
            <a:ext cx="1113139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2400" b="1" dirty="0"/>
              <a:t>CRM Sponsors	</a:t>
            </a:r>
            <a:r>
              <a:rPr lang="en-US" sz="2000" dirty="0"/>
              <a:t>Gabriel Mouchawar, Jeff Moore, Paul Ryu, Kevin Davis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849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B3BC-DE44-4A3F-849B-2BA39A55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6" y="361951"/>
            <a:ext cx="10972800" cy="543080"/>
          </a:xfrm>
        </p:spPr>
        <p:txBody>
          <a:bodyPr>
            <a:normAutofit/>
          </a:bodyPr>
          <a:lstStyle/>
          <a:p>
            <a:r>
              <a:rPr lang="en-US" sz="3600" dirty="0"/>
              <a:t>Hackathon.4 (CRM)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1C31-9E72-4602-815C-CEB61CCD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0C40-F59A-41C3-9A85-CFDD09A2BD2D}" type="datetime4">
              <a:rPr lang="en-US" smtClean="0">
                <a:solidFill>
                  <a:srgbClr val="000000"/>
                </a:solidFill>
              </a:rPr>
              <a:pPr/>
              <a:t>May 2,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856F-81F1-48F2-960A-CBB93122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35E78-3B52-4648-96F5-3E379ABE25D6}"/>
              </a:ext>
            </a:extLst>
          </p:cNvPr>
          <p:cNvSpPr txBox="1"/>
          <p:nvPr/>
        </p:nvSpPr>
        <p:spPr>
          <a:xfrm>
            <a:off x="589546" y="1012853"/>
            <a:ext cx="11131397" cy="1692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2400" b="1" dirty="0"/>
              <a:t>Key Dates</a:t>
            </a:r>
          </a:p>
          <a:p>
            <a:pPr fontAlgn="base"/>
            <a:r>
              <a:rPr lang="en-US" sz="2000" dirty="0"/>
              <a:t>Data Deep Dive		Tue May 3, two sessions: 10 am &amp; 9 pm CST</a:t>
            </a:r>
          </a:p>
          <a:p>
            <a:pPr fontAlgn="base"/>
            <a:r>
              <a:rPr lang="en-US" sz="2000" dirty="0"/>
              <a:t>Hackathon 		Fri May 6 to Sun May 22</a:t>
            </a:r>
          </a:p>
          <a:p>
            <a:pPr fontAlgn="base"/>
            <a:r>
              <a:rPr lang="en-US" sz="2000" dirty="0"/>
              <a:t>Presentations		Wed May 25 (to be confirmed)</a:t>
            </a:r>
          </a:p>
          <a:p>
            <a:pPr fontAlgn="base"/>
            <a:r>
              <a:rPr lang="en-US" sz="2000" dirty="0"/>
              <a:t>Winner			Fri May 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FFF07E-DDBC-49D1-9FB9-7D87FC67F18E}"/>
              </a:ext>
            </a:extLst>
          </p:cNvPr>
          <p:cNvSpPr txBox="1"/>
          <p:nvPr/>
        </p:nvSpPr>
        <p:spPr>
          <a:xfrm>
            <a:off x="589545" y="2767382"/>
            <a:ext cx="1113139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2400" b="1" dirty="0"/>
              <a:t>Judging Criteria</a:t>
            </a:r>
            <a:endParaRPr lang="en-US" sz="2400" dirty="0"/>
          </a:p>
          <a:p>
            <a:pPr fontAlgn="base"/>
            <a:r>
              <a:rPr lang="en-US" sz="2000" dirty="0"/>
              <a:t>50% Quantitative 	F1 Score (visible on the live </a:t>
            </a:r>
            <a:r>
              <a:rPr lang="en-US" sz="2000" dirty="0">
                <a:hlinkClick r:id="rId2"/>
              </a:rPr>
              <a:t>Leaderboard</a:t>
            </a:r>
            <a:r>
              <a:rPr lang="en-US" sz="2000" dirty="0"/>
              <a:t>)</a:t>
            </a:r>
          </a:p>
          <a:p>
            <a:pPr fontAlgn="base"/>
            <a:r>
              <a:rPr lang="en-US" sz="2000" dirty="0"/>
              <a:t>50% Qualitative 	PowerPoint Presentation (approach, novel insights, complexity)</a:t>
            </a:r>
          </a:p>
          <a:p>
            <a:pPr fontAlgn="base"/>
            <a:r>
              <a:rPr lang="en-US" sz="2000" dirty="0"/>
              <a:t>			Use </a:t>
            </a:r>
            <a:r>
              <a:rPr lang="en-US" sz="2000" dirty="0">
                <a:hlinkClick r:id="rId3"/>
              </a:rPr>
              <a:t>this</a:t>
            </a:r>
            <a:r>
              <a:rPr lang="en-US" sz="2000" dirty="0"/>
              <a:t> slide template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080A6-ACFD-4B15-9743-39F709654B08}"/>
              </a:ext>
            </a:extLst>
          </p:cNvPr>
          <p:cNvSpPr txBox="1"/>
          <p:nvPr/>
        </p:nvSpPr>
        <p:spPr>
          <a:xfrm>
            <a:off x="589545" y="4121497"/>
            <a:ext cx="11131398" cy="1692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2400" b="1" dirty="0"/>
              <a:t>Resources</a:t>
            </a:r>
            <a:r>
              <a:rPr lang="en-US" sz="2400" dirty="0"/>
              <a:t> </a:t>
            </a:r>
          </a:p>
          <a:p>
            <a:pPr fontAlgn="base"/>
            <a:r>
              <a:rPr lang="en-US" sz="2000" dirty="0"/>
              <a:t>Microsoft Teams	Hackathon channel with data, Q&amp;A. Channel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  <a:p>
            <a:pPr fontAlgn="base"/>
            <a:r>
              <a:rPr lang="en-US" sz="2000" dirty="0"/>
              <a:t>Reference Code		Read signal data, common data augmentation methods</a:t>
            </a:r>
          </a:p>
          <a:p>
            <a:pPr fontAlgn="base"/>
            <a:r>
              <a:rPr lang="en-US" sz="2000" dirty="0"/>
              <a:t>Live Leaderboard	Ranked by F1 Score</a:t>
            </a:r>
          </a:p>
          <a:p>
            <a:pPr fontAlgn="base"/>
            <a:r>
              <a:rPr lang="en-US" sz="2000" dirty="0"/>
              <a:t>Azure Cloud Compute	Spin VMs or use Azure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B122B-2C69-4539-85FE-A92DA9F102F3}"/>
              </a:ext>
            </a:extLst>
          </p:cNvPr>
          <p:cNvSpPr txBox="1"/>
          <p:nvPr/>
        </p:nvSpPr>
        <p:spPr>
          <a:xfrm>
            <a:off x="589545" y="5920812"/>
            <a:ext cx="1113139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2400" b="1" dirty="0"/>
              <a:t>Prizes</a:t>
            </a:r>
            <a:r>
              <a:rPr lang="en-US" sz="2400" dirty="0"/>
              <a:t>		</a:t>
            </a:r>
            <a:r>
              <a:rPr lang="en-US" sz="2000" dirty="0"/>
              <a:t>Top 3 places and participation</a:t>
            </a:r>
          </a:p>
        </p:txBody>
      </p:sp>
    </p:spTree>
    <p:extLst>
      <p:ext uri="{BB962C8B-B14F-4D97-AF65-F5344CB8AC3E}">
        <p14:creationId xmlns:p14="http://schemas.microsoft.com/office/powerpoint/2010/main" val="3693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B3BC-DE44-4A3F-849B-2BA39A55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6" y="361951"/>
            <a:ext cx="10972800" cy="543080"/>
          </a:xfrm>
        </p:spPr>
        <p:txBody>
          <a:bodyPr>
            <a:normAutofit/>
          </a:bodyPr>
          <a:lstStyle/>
          <a:p>
            <a:r>
              <a:rPr lang="en-US" sz="3600" dirty="0"/>
              <a:t>Azure Resources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1C31-9E72-4602-815C-CEB61CCD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0C40-F59A-41C3-9A85-CFDD09A2BD2D}" type="datetime4">
              <a:rPr lang="en-US" smtClean="0">
                <a:solidFill>
                  <a:srgbClr val="000000"/>
                </a:solidFill>
              </a:rPr>
              <a:pPr/>
              <a:t>May 2,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856F-81F1-48F2-960A-CBB93122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35E78-3B52-4648-96F5-3E379ABE25D6}"/>
              </a:ext>
            </a:extLst>
          </p:cNvPr>
          <p:cNvSpPr txBox="1"/>
          <p:nvPr/>
        </p:nvSpPr>
        <p:spPr>
          <a:xfrm>
            <a:off x="589546" y="1012853"/>
            <a:ext cx="11131397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All participants will be granted access to AACoP Azure Subscription – May 5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Login at </a:t>
            </a:r>
            <a:r>
              <a:rPr lang="en-US" sz="2000" dirty="0">
                <a:latin typeface="+mj-lt"/>
                <a:hlinkClick r:id="rId2"/>
              </a:rPr>
              <a:t>https://portal.azure.com</a:t>
            </a:r>
            <a:endParaRPr lang="en-US" sz="2000" dirty="0">
              <a:latin typeface="+mj-lt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Select the AACoP Subscription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You will be preassigned to a Resource Group (RG)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Resource group per team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RGs named after team captain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RGs will have the following permissions: 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Create VM (with GPU), create shared AML Workspace, r/w to shared Storage Account</a:t>
            </a:r>
          </a:p>
          <a:p>
            <a:pPr marL="1714500" lvl="3" indent="-34290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+mj-lt"/>
              </a:rPr>
              <a:t>Suggested VM Types:</a:t>
            </a:r>
          </a:p>
          <a:p>
            <a:pPr marL="2171700" lvl="4" indent="-342900"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12529"/>
                </a:solidFill>
                <a:effectLst/>
                <a:latin typeface="+mj-lt"/>
              </a:rPr>
              <a:t>Standard_D8s_v3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j-lt"/>
              </a:rPr>
              <a:t>: 8 CPU, No GPU, $250/month</a:t>
            </a:r>
            <a:endParaRPr lang="en-US" sz="2000" b="0" i="0" dirty="0">
              <a:solidFill>
                <a:srgbClr val="171717"/>
              </a:solidFill>
              <a:effectLst/>
              <a:latin typeface="+mj-lt"/>
            </a:endParaRPr>
          </a:p>
          <a:p>
            <a:pPr marL="2171700" lvl="4" indent="-342900"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171717"/>
                </a:solidFill>
                <a:effectLst/>
                <a:latin typeface="+mj-lt"/>
              </a:rPr>
              <a:t>Standard_NC6s_v3</a:t>
            </a:r>
            <a:r>
              <a:rPr lang="en-US" sz="2000" dirty="0">
                <a:solidFill>
                  <a:srgbClr val="171717"/>
                </a:solidFill>
                <a:latin typeface="+mj-lt"/>
              </a:rPr>
              <a:t>: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+mj-lt"/>
              </a:rPr>
              <a:t> 6 CPU, 1 Tesla V100, $2000/month</a:t>
            </a:r>
            <a:endParaRPr lang="en-US" sz="2000" dirty="0">
              <a:latin typeface="+mj-lt"/>
            </a:endParaRP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Access to resources created in the same RG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Write permission to storage account for leaderboard uploads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View current spend, or alerts configured at 50% and 90% spend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Fixed budget per RG - $2,000 (can be increased upon request)</a:t>
            </a:r>
          </a:p>
        </p:txBody>
      </p:sp>
    </p:spTree>
    <p:extLst>
      <p:ext uri="{BB962C8B-B14F-4D97-AF65-F5344CB8AC3E}">
        <p14:creationId xmlns:p14="http://schemas.microsoft.com/office/powerpoint/2010/main" val="403241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03B-810C-4D4A-9700-45AA5A764CA3}" type="datetime4">
              <a:rPr lang="en-US" smtClean="0">
                <a:solidFill>
                  <a:srgbClr val="000000"/>
                </a:solidFill>
              </a:rPr>
              <a:t>May 2,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Clinical Engineering and Applied Research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427404-B3F1-4066-9493-DC56DC8C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3" y="844363"/>
            <a:ext cx="7327365" cy="5349371"/>
          </a:xfrm>
        </p:spPr>
        <p:txBody>
          <a:bodyPr/>
          <a:lstStyle/>
          <a:p>
            <a:pPr lvl="1" indent="0">
              <a:buNone/>
            </a:pPr>
            <a:r>
              <a:rPr lang="en-US" sz="1867" b="1" dirty="0"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  <a:r>
              <a:rPr lang="en-US" sz="1867" dirty="0">
                <a:latin typeface="Calibri" panose="020F0502020204030204" pitchFamily="34" charset="0"/>
                <a:cs typeface="Calibri" panose="020F0502020204030204" pitchFamily="34" charset="0"/>
              </a:rPr>
              <a:t> Develop a model to identify Stored Electrograms (SEGM) containing Atrial Fibrillation (AF)</a:t>
            </a:r>
          </a:p>
          <a:p>
            <a:pPr marL="230712" lvl="1" indent="0">
              <a:buNone/>
            </a:pPr>
            <a:r>
              <a:rPr lang="en-US" sz="1867" b="1" dirty="0">
                <a:latin typeface="Calibri" panose="020F0502020204030204" pitchFamily="34" charset="0"/>
                <a:cs typeface="Calibri" panose="020F0502020204030204" pitchFamily="34" charset="0"/>
              </a:rPr>
              <a:t>Value: </a:t>
            </a:r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industry benchmarks have a specificity of ~75% and sensitivity of ~99%. Improved model performance (increased specificity with no reduction in sensitivity) will reduce AF false positives allowing clinicians to better serve CRM patients</a:t>
            </a:r>
            <a:endParaRPr lang="en-US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buNone/>
            </a:pPr>
            <a:r>
              <a:rPr lang="en-US" sz="1867" b="1" dirty="0">
                <a:latin typeface="Calibri" panose="020F0502020204030204" pitchFamily="34" charset="0"/>
                <a:cs typeface="Calibri" panose="020F0502020204030204" pitchFamily="34" charset="0"/>
              </a:rPr>
              <a:t>Background:</a:t>
            </a:r>
            <a:r>
              <a:rPr lang="en-US" sz="1867" dirty="0">
                <a:latin typeface="Calibri" panose="020F0502020204030204" pitchFamily="34" charset="0"/>
                <a:cs typeface="Calibri" panose="020F0502020204030204" pitchFamily="34" charset="0"/>
              </a:rPr>
              <a:t> An implantable cardiac monitor (ICM) is a small device that gets implanted in a patient with a suspected heart condition. The ICM monitors the heart’s electrical signal for abnormalities. If one is detected, it saves the SEGM and transmits it to a clinician for review</a:t>
            </a:r>
          </a:p>
          <a:p>
            <a:pPr lvl="1" indent="0">
              <a:buNone/>
            </a:pPr>
            <a:r>
              <a:rPr lang="en-US" sz="1867" dirty="0">
                <a:latin typeface="Calibri" panose="020F0502020204030204" pitchFamily="34" charset="0"/>
                <a:cs typeface="Calibri" panose="020F0502020204030204" pitchFamily="34" charset="0"/>
              </a:rPr>
              <a:t>Accurately diagnosing AF from an electrical recording is difficult, and the device often captures false positive recordings that purport to show AF, but in fact are something different</a:t>
            </a:r>
          </a:p>
          <a:p>
            <a:pPr lvl="1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67" b="1" dirty="0">
                <a:latin typeface="Calibri" panose="020F0502020204030204" pitchFamily="34" charset="0"/>
                <a:cs typeface="Calibri" panose="020F0502020204030204" pitchFamily="34" charset="0"/>
              </a:rPr>
              <a:t>Dataset:</a:t>
            </a:r>
            <a:r>
              <a:rPr lang="en-US" sz="1867" dirty="0">
                <a:latin typeface="Calibri" panose="020F0502020204030204" pitchFamily="34" charset="0"/>
                <a:cs typeface="Calibri" panose="020F0502020204030204" pitchFamily="34" charset="0"/>
              </a:rPr>
              <a:t> 27,418 SEGMs from 345 Abbott ICMs - 9,030 true positives and 18,388 false positives. Each SEGM is 2-3 minutes long at 128 Hz sample rate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1194F2-D869-4AE8-9D34-E6F68BE5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791" y="891990"/>
            <a:ext cx="4301027" cy="3013517"/>
          </a:xfrm>
          <a:prstGeom prst="rect">
            <a:avLst/>
          </a:prstGeom>
        </p:spPr>
      </p:pic>
      <p:pic>
        <p:nvPicPr>
          <p:cNvPr id="8" name="Picture 2" descr="Atrial Fibrillation - Visual graphic of a normal ECG compared with atrial fibrillation, showing irregular waves between heartbeats for atrial fibrillation.">
            <a:extLst>
              <a:ext uri="{FF2B5EF4-FFF2-40B4-BE49-F238E27FC236}">
                <a16:creationId xmlns:a16="http://schemas.microsoft.com/office/drawing/2014/main" id="{78E1AAC3-103C-4A93-848E-AEF8BB248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2"/>
          <a:stretch/>
        </p:blipFill>
        <p:spPr bwMode="auto">
          <a:xfrm>
            <a:off x="8597873" y="3977922"/>
            <a:ext cx="2650863" cy="221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A9CDA1E-EE12-4B89-BB8C-F03AA7FE4393}"/>
              </a:ext>
            </a:extLst>
          </p:cNvPr>
          <p:cNvSpPr txBox="1">
            <a:spLocks/>
          </p:cNvSpPr>
          <p:nvPr/>
        </p:nvSpPr>
        <p:spPr>
          <a:xfrm>
            <a:off x="349400" y="219973"/>
            <a:ext cx="10972800" cy="543080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cap="none" spc="100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Hackathon.4 (CRM)</a:t>
            </a:r>
          </a:p>
        </p:txBody>
      </p:sp>
    </p:spTree>
    <p:extLst>
      <p:ext uri="{BB962C8B-B14F-4D97-AF65-F5344CB8AC3E}">
        <p14:creationId xmlns:p14="http://schemas.microsoft.com/office/powerpoint/2010/main" val="310933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03B-810C-4D4A-9700-45AA5A764CA3}" type="datetime4">
              <a:rPr lang="en-US" smtClean="0">
                <a:solidFill>
                  <a:srgbClr val="000000"/>
                </a:solidFill>
              </a:rPr>
              <a:t>May 2,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Abbott Cardiac Rhythm Management R&amp;D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6A3DD5-D875-4EC0-9BD1-6AE76237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5" y="970388"/>
            <a:ext cx="27305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2F38B0-E2E3-4692-A497-38098CBFC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65" y="1732389"/>
            <a:ext cx="3843580" cy="25393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D361AB-46A2-4AD8-90FD-CE4A1C5D3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409" y="856089"/>
            <a:ext cx="2514600" cy="876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A28C31-8A83-4BB6-9F79-2F2734F81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793" y="1573603"/>
            <a:ext cx="2530143" cy="24441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82F5FC-306F-4535-A941-F991F5220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080" y="2404446"/>
            <a:ext cx="4270589" cy="1809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DBF64A-729B-4855-AABA-417A5F3A0454}"/>
              </a:ext>
            </a:extLst>
          </p:cNvPr>
          <p:cNvSpPr txBox="1"/>
          <p:nvPr/>
        </p:nvSpPr>
        <p:spPr>
          <a:xfrm>
            <a:off x="1224035" y="4176500"/>
            <a:ext cx="317029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>
                <a:latin typeface="Georgia" panose="02040502050405020303" pitchFamily="18" charset="0"/>
              </a:rPr>
              <a:t>www.implicity.com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FF3DC-EE92-4D5C-8B6B-001BFD58DEDE}"/>
              </a:ext>
            </a:extLst>
          </p:cNvPr>
          <p:cNvSpPr txBox="1"/>
          <p:nvPr/>
        </p:nvSpPr>
        <p:spPr>
          <a:xfrm>
            <a:off x="4818994" y="3943490"/>
            <a:ext cx="317029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>
                <a:latin typeface="Georgia" panose="02040502050405020303" pitchFamily="18" charset="0"/>
              </a:rPr>
              <a:t>www.cardiologs.com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ACA87-52D7-4C8E-B6E6-6FE86EB3D7C0}"/>
              </a:ext>
            </a:extLst>
          </p:cNvPr>
          <p:cNvSpPr txBox="1"/>
          <p:nvPr/>
        </p:nvSpPr>
        <p:spPr>
          <a:xfrm>
            <a:off x="9147307" y="4174300"/>
            <a:ext cx="317029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>
                <a:latin typeface="Georgia" panose="02040502050405020303" pitchFamily="18" charset="0"/>
              </a:rPr>
              <a:t>www.medtronic.com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159EB50-FED6-4EF2-B8AE-4E07F1375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8257" y="2017853"/>
            <a:ext cx="2578100" cy="3683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086C9F5-4C83-45B9-AF43-027CA8350F8C}"/>
              </a:ext>
            </a:extLst>
          </p:cNvPr>
          <p:cNvSpPr txBox="1">
            <a:spLocks/>
          </p:cNvSpPr>
          <p:nvPr/>
        </p:nvSpPr>
        <p:spPr>
          <a:xfrm>
            <a:off x="349400" y="219973"/>
            <a:ext cx="10972800" cy="543080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cap="none" spc="100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Competitors’ Solutions</a:t>
            </a:r>
          </a:p>
        </p:txBody>
      </p:sp>
    </p:spTree>
    <p:extLst>
      <p:ext uri="{BB962C8B-B14F-4D97-AF65-F5344CB8AC3E}">
        <p14:creationId xmlns:p14="http://schemas.microsoft.com/office/powerpoint/2010/main" val="317272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57" y="866551"/>
            <a:ext cx="10852841" cy="5349371"/>
          </a:xfrm>
        </p:spPr>
        <p:txBody>
          <a:bodyPr/>
          <a:lstStyle/>
          <a:p>
            <a:pPr marL="836063" lvl="1" indent="-609585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640MB CSV file, one example per row.</a:t>
            </a:r>
          </a:p>
          <a:p>
            <a:pPr marL="836063" lvl="1" indent="-609585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Contains 27,418 human-adjudicated atrial fibrillation (AF) stored electrograms (SEGMs) from 344 Abbott implantable cardiac monitors.</a:t>
            </a:r>
          </a:p>
          <a:p>
            <a:pPr marL="1445648" lvl="3" indent="-609585"/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9,030 are true positives, meaning the device correctly detected AF.</a:t>
            </a:r>
          </a:p>
          <a:p>
            <a:pPr marL="1445648" lvl="3" indent="-609585"/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18,388 are false positives, meaning the device incorrectly detected some other condition as AF.</a:t>
            </a:r>
            <a:endParaRPr lang="en-US" sz="37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903B-810C-4D4A-9700-45AA5A764CA3}" type="datetime4">
              <a:rPr lang="en-US" smtClean="0">
                <a:solidFill>
                  <a:srgbClr val="000000"/>
                </a:solidFill>
              </a:rPr>
              <a:t>May 2,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Abbott Cardiac Rhythm Management R&amp;D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5E78-1F86-4A3D-9EE1-B0103B1CEF15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503E3-E239-478C-9CDE-E204EE0EE1BD}"/>
              </a:ext>
            </a:extLst>
          </p:cNvPr>
          <p:cNvSpPr txBox="1">
            <a:spLocks/>
          </p:cNvSpPr>
          <p:nvPr/>
        </p:nvSpPr>
        <p:spPr>
          <a:xfrm>
            <a:off x="349400" y="219973"/>
            <a:ext cx="10972800" cy="543080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cap="none" spc="100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hackathon_dataset</a:t>
            </a:r>
            <a:r>
              <a:rPr lang="en-US" sz="3600"/>
              <a:t>.csv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8092983"/>
      </p:ext>
    </p:extLst>
  </p:cSld>
  <p:clrMapOvr>
    <a:masterClrMapping/>
  </p:clrMapOvr>
</p:sld>
</file>

<file path=ppt/theme/theme1.xml><?xml version="1.0" encoding="utf-8"?>
<a:theme xmlns:a="http://schemas.openxmlformats.org/drawingml/2006/main" name="2_PPT Extended_All_Dark">
  <a:themeElements>
    <a:clrScheme name="Abbott Standard">
      <a:dk1>
        <a:srgbClr val="000000"/>
      </a:dk1>
      <a:lt1>
        <a:sysClr val="window" lastClr="FFFFFF"/>
      </a:lt1>
      <a:dk2>
        <a:srgbClr val="004F71"/>
      </a:dk2>
      <a:lt2>
        <a:srgbClr val="D9D9D6"/>
      </a:lt2>
      <a:accent1>
        <a:srgbClr val="E06A54"/>
      </a:accent1>
      <a:accent2>
        <a:srgbClr val="AA0061"/>
      </a:accent2>
      <a:accent3>
        <a:srgbClr val="64CCC9"/>
      </a:accent3>
      <a:accent4>
        <a:srgbClr val="FFD100"/>
      </a:accent4>
      <a:accent5>
        <a:srgbClr val="009CDE"/>
      </a:accent5>
      <a:accent6>
        <a:srgbClr val="63666A"/>
      </a:accent6>
      <a:hlink>
        <a:srgbClr val="009CDE"/>
      </a:hlink>
      <a:folHlink>
        <a:srgbClr val="63666A"/>
      </a:folHlink>
    </a:clrScheme>
    <a:fontScheme name="Abbott Standard Fonts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Georgia" panose="02040502050405020303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44296E69CC1D48B5BAE010AABD135E" ma:contentTypeVersion="10" ma:contentTypeDescription="Create a new document." ma:contentTypeScope="" ma:versionID="a4ced94f58c71890cd009896ec28b7d2">
  <xsd:schema xmlns:xsd="http://www.w3.org/2001/XMLSchema" xmlns:xs="http://www.w3.org/2001/XMLSchema" xmlns:p="http://schemas.microsoft.com/office/2006/metadata/properties" xmlns:ns2="26988a9c-99e8-42b5-8896-2e47623cb310" xmlns:ns3="3578fe27-88b7-4c66-b8ed-22627ebc22fc" targetNamespace="http://schemas.microsoft.com/office/2006/metadata/properties" ma:root="true" ma:fieldsID="343fdf3332b019f3008eb8979fb090a3" ns2:_="" ns3:_="">
    <xsd:import namespace="26988a9c-99e8-42b5-8896-2e47623cb310"/>
    <xsd:import namespace="3578fe27-88b7-4c66-b8ed-22627ebc22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88a9c-99e8-42b5-8896-2e47623cb3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78fe27-88b7-4c66-b8ed-22627ebc2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1D6CA0-3942-4FD5-9FED-1E4375FA8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988a9c-99e8-42b5-8896-2e47623cb310"/>
    <ds:schemaRef ds:uri="3578fe27-88b7-4c66-b8ed-22627ebc2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9F6112-0AAA-440A-8693-27A3CB8BCA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33DADF-6E59-4DA1-90FE-5E81EEC7338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578fe27-88b7-4c66-b8ed-22627ebc22fc"/>
    <ds:schemaRef ds:uri="26988a9c-99e8-42b5-8896-2e47623cb31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5125</TotalTime>
  <Words>737</Words>
  <Application>Microsoft Office PowerPoint</Application>
  <PresentationFormat>Widescreen</PresentationFormat>
  <Paragraphs>86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Calibri</vt:lpstr>
      <vt:lpstr>Georgia</vt:lpstr>
      <vt:lpstr>OCR A Extended</vt:lpstr>
      <vt:lpstr>2_PPT Extended_All_Dark</vt:lpstr>
      <vt:lpstr>PowerPoint Presentation</vt:lpstr>
      <vt:lpstr>Hackathon TEAMS</vt:lpstr>
      <vt:lpstr>Hackathon.4 (CRM)</vt:lpstr>
      <vt:lpstr>Azure Resources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Jinesh</dc:creator>
  <cp:lastModifiedBy>Jain, Jinesh</cp:lastModifiedBy>
  <cp:revision>2</cp:revision>
  <dcterms:created xsi:type="dcterms:W3CDTF">2021-04-06T01:50:53Z</dcterms:created>
  <dcterms:modified xsi:type="dcterms:W3CDTF">2022-05-03T03:28:48Z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0x0101004A44296E69CC1D48B5BAE010AABD135E</vt:lpwstr>
  </property>
</Properties>
</file>