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495" r:id="rId6"/>
    <p:sldId id="493" r:id="rId7"/>
    <p:sldId id="485" r:id="rId8"/>
    <p:sldId id="494" r:id="rId9"/>
    <p:sldId id="482" r:id="rId10"/>
    <p:sldId id="486" r:id="rId11"/>
    <p:sldId id="483" r:id="rId12"/>
    <p:sldId id="491" r:id="rId13"/>
    <p:sldId id="484" r:id="rId14"/>
    <p:sldId id="488" r:id="rId15"/>
    <p:sldId id="489" r:id="rId16"/>
    <p:sldId id="492" r:id="rId17"/>
    <p:sldId id="487" r:id="rId1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71">
          <p15:clr>
            <a:srgbClr val="A4A3A4"/>
          </p15:clr>
        </p15:guide>
        <p15:guide id="3" orient="horz" pos="694">
          <p15:clr>
            <a:srgbClr val="A4A3A4"/>
          </p15:clr>
        </p15:guide>
        <p15:guide id="4" orient="horz" pos="1671">
          <p15:clr>
            <a:srgbClr val="A4A3A4"/>
          </p15:clr>
        </p15:guide>
        <p15:guide id="5" orient="horz" pos="1423">
          <p15:clr>
            <a:srgbClr val="A4A3A4"/>
          </p15:clr>
        </p15:guide>
        <p15:guide id="6" pos="2880">
          <p15:clr>
            <a:srgbClr val="A4A3A4"/>
          </p15:clr>
        </p15:guide>
        <p15:guide id="7" pos="327">
          <p15:clr>
            <a:srgbClr val="A4A3A4"/>
          </p15:clr>
        </p15:guide>
        <p15:guide id="8" pos="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 Rhude" initials="JR" lastIdx="3" clrIdx="0"/>
  <p:cmAuthor id="1" name="Davis, Kevin" initials="DK" lastIdx="1" clrIdx="1">
    <p:extLst>
      <p:ext uri="{19B8F6BF-5375-455C-9EA6-DF929625EA0E}">
        <p15:presenceInfo xmlns:p15="http://schemas.microsoft.com/office/powerpoint/2012/main" userId="Davis, Ke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AA0CD-5C82-40A1-B53A-8C2F1C00FA5A}" v="140" dt="2022-04-25T17:16:05.535"/>
    <p1510:client id="{7E840661-598F-460E-A378-74ED8CCF21A4}" v="17" dt="2022-04-25T17:04:3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orient="horz" pos="171"/>
        <p:guide orient="horz" pos="694"/>
        <p:guide orient="horz" pos="1671"/>
        <p:guide orient="horz" pos="1423"/>
        <p:guide pos="2880"/>
        <p:guide pos="327"/>
        <p:guide pos="8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Kevin J" userId="S::kevin.davis2@abbott.com::ba071b21-7ecd-4ad5-8051-94e4539301f3" providerId="AD" clId="Web-{B30D8D1C-3155-4680-B00E-C73217020D7A}"/>
    <pc:docChg chg="modSld">
      <pc:chgData name="Davis, Kevin J" userId="S::kevin.davis2@abbott.com::ba071b21-7ecd-4ad5-8051-94e4539301f3" providerId="AD" clId="Web-{B30D8D1C-3155-4680-B00E-C73217020D7A}" dt="2022-03-28T21:53:50.762" v="0" actId="14100"/>
      <pc:docMkLst>
        <pc:docMk/>
      </pc:docMkLst>
      <pc:sldChg chg="modSp">
        <pc:chgData name="Davis, Kevin J" userId="S::kevin.davis2@abbott.com::ba071b21-7ecd-4ad5-8051-94e4539301f3" providerId="AD" clId="Web-{B30D8D1C-3155-4680-B00E-C73217020D7A}" dt="2022-03-28T21:53:50.762" v="0" actId="14100"/>
        <pc:sldMkLst>
          <pc:docMk/>
          <pc:sldMk cId="3988466428" sldId="484"/>
        </pc:sldMkLst>
        <pc:spChg chg="mod">
          <ac:chgData name="Davis, Kevin J" userId="S::kevin.davis2@abbott.com::ba071b21-7ecd-4ad5-8051-94e4539301f3" providerId="AD" clId="Web-{B30D8D1C-3155-4680-B00E-C73217020D7A}" dt="2022-03-28T21:53:50.762" v="0" actId="14100"/>
          <ac:spMkLst>
            <pc:docMk/>
            <pc:sldMk cId="3988466428" sldId="484"/>
            <ac:spMk id="3" creationId="{45A1363F-5447-4069-890D-1B257A4BB74E}"/>
          </ac:spMkLst>
        </pc:spChg>
      </pc:sldChg>
    </pc:docChg>
  </pc:docChgLst>
  <pc:docChgLst>
    <pc:chgData name="Jain, Jinesh" userId="c1654fc9-5116-451d-9f06-7f11c1b814ee" providerId="ADAL" clId="{7E840661-598F-460E-A378-74ED8CCF21A4}"/>
    <pc:docChg chg="undo custSel addSld modSld">
      <pc:chgData name="Jain, Jinesh" userId="c1654fc9-5116-451d-9f06-7f11c1b814ee" providerId="ADAL" clId="{7E840661-598F-460E-A378-74ED8CCF21A4}" dt="2022-04-25T18:55:44.697" v="27" actId="20577"/>
      <pc:docMkLst>
        <pc:docMk/>
      </pc:docMkLst>
      <pc:sldChg chg="addSp modSp add mod">
        <pc:chgData name="Jain, Jinesh" userId="c1654fc9-5116-451d-9f06-7f11c1b814ee" providerId="ADAL" clId="{7E840661-598F-460E-A378-74ED8CCF21A4}" dt="2022-04-25T18:55:44.697" v="27" actId="20577"/>
        <pc:sldMkLst>
          <pc:docMk/>
          <pc:sldMk cId="3109336686" sldId="495"/>
        </pc:sldMkLst>
        <pc:spChg chg="mod">
          <ac:chgData name="Jain, Jinesh" userId="c1654fc9-5116-451d-9f06-7f11c1b814ee" providerId="ADAL" clId="{7E840661-598F-460E-A378-74ED8CCF21A4}" dt="2022-04-25T18:55:44.697" v="27" actId="20577"/>
          <ac:spMkLst>
            <pc:docMk/>
            <pc:sldMk cId="3109336686" sldId="495"/>
            <ac:spMk id="9" creationId="{31427404-B3F1-4066-9493-DC56DC8CFDF5}"/>
          </ac:spMkLst>
        </pc:spChg>
        <pc:picChg chg="add mod">
          <ac:chgData name="Jain, Jinesh" userId="c1654fc9-5116-451d-9f06-7f11c1b814ee" providerId="ADAL" clId="{7E840661-598F-460E-A378-74ED8CCF21A4}" dt="2022-04-25T15:58:41.761" v="3" actId="1076"/>
          <ac:picMkLst>
            <pc:docMk/>
            <pc:sldMk cId="3109336686" sldId="495"/>
            <ac:picMk id="8" creationId="{78E1AAC3-103C-4A93-848E-AEF8BB248439}"/>
          </ac:picMkLst>
        </pc:picChg>
      </pc:sldChg>
    </pc:docChg>
  </pc:docChgLst>
  <pc:docChgLst>
    <pc:chgData name="Jain, Jinesh" userId="c1654fc9-5116-451d-9f06-7f11c1b814ee" providerId="ADAL" clId="{1014D99A-009B-4374-8666-6B23E3BD87BA}"/>
    <pc:docChg chg="undo custSel addSld modSld">
      <pc:chgData name="Jain, Jinesh" userId="c1654fc9-5116-451d-9f06-7f11c1b814ee" providerId="ADAL" clId="{1014D99A-009B-4374-8666-6B23E3BD87BA}" dt="2022-03-29T17:56:18.848" v="276" actId="6549"/>
      <pc:docMkLst>
        <pc:docMk/>
      </pc:docMkLst>
      <pc:sldChg chg="modSp mod">
        <pc:chgData name="Jain, Jinesh" userId="c1654fc9-5116-451d-9f06-7f11c1b814ee" providerId="ADAL" clId="{1014D99A-009B-4374-8666-6B23E3BD87BA}" dt="2022-03-29T17:55:21.236" v="257" actId="20577"/>
        <pc:sldMkLst>
          <pc:docMk/>
          <pc:sldMk cId="3469100838" sldId="487"/>
        </pc:sldMkLst>
        <pc:spChg chg="mod">
          <ac:chgData name="Jain, Jinesh" userId="c1654fc9-5116-451d-9f06-7f11c1b814ee" providerId="ADAL" clId="{1014D99A-009B-4374-8666-6B23E3BD87BA}" dt="2022-03-29T17:55:21.236" v="257" actId="20577"/>
          <ac:spMkLst>
            <pc:docMk/>
            <pc:sldMk cId="3469100838" sldId="487"/>
            <ac:spMk id="8" creationId="{CCE772A4-0537-4DDB-B7BE-1E4B9F3A7A7F}"/>
          </ac:spMkLst>
        </pc:spChg>
      </pc:sldChg>
      <pc:sldChg chg="addSp modSp">
        <pc:chgData name="Jain, Jinesh" userId="c1654fc9-5116-451d-9f06-7f11c1b814ee" providerId="ADAL" clId="{1014D99A-009B-4374-8666-6B23E3BD87BA}" dt="2022-03-29T17:49:07.280" v="141" actId="14100"/>
        <pc:sldMkLst>
          <pc:docMk/>
          <pc:sldMk cId="461711991" sldId="490"/>
        </pc:sldMkLst>
        <pc:picChg chg="add mod">
          <ac:chgData name="Jain, Jinesh" userId="c1654fc9-5116-451d-9f06-7f11c1b814ee" providerId="ADAL" clId="{1014D99A-009B-4374-8666-6B23E3BD87BA}" dt="2022-03-29T17:49:07.280" v="141" actId="14100"/>
          <ac:picMkLst>
            <pc:docMk/>
            <pc:sldMk cId="461711991" sldId="490"/>
            <ac:picMk id="1026" creationId="{5006AF95-282A-41DB-B99F-746CA904B6B3}"/>
          </ac:picMkLst>
        </pc:picChg>
      </pc:sldChg>
      <pc:sldChg chg="addSp delSp modSp add mod">
        <pc:chgData name="Jain, Jinesh" userId="c1654fc9-5116-451d-9f06-7f11c1b814ee" providerId="ADAL" clId="{1014D99A-009B-4374-8666-6B23E3BD87BA}" dt="2022-03-29T17:56:18.848" v="276" actId="6549"/>
        <pc:sldMkLst>
          <pc:docMk/>
          <pc:sldMk cId="3172724396" sldId="493"/>
        </pc:sldMkLst>
        <pc:spChg chg="mod">
          <ac:chgData name="Jain, Jinesh" userId="c1654fc9-5116-451d-9f06-7f11c1b814ee" providerId="ADAL" clId="{1014D99A-009B-4374-8666-6B23E3BD87BA}" dt="2022-03-29T17:26:43.361" v="134" actId="14100"/>
          <ac:spMkLst>
            <pc:docMk/>
            <pc:sldMk cId="3172724396" sldId="493"/>
            <ac:spMk id="2" creationId="{00000000-0000-0000-0000-000000000000}"/>
          </ac:spMkLst>
        </pc:spChg>
        <pc:spChg chg="add mod">
          <ac:chgData name="Jain, Jinesh" userId="c1654fc9-5116-451d-9f06-7f11c1b814ee" providerId="ADAL" clId="{1014D99A-009B-4374-8666-6B23E3BD87BA}" dt="2022-03-29T17:56:18.848" v="276" actId="6549"/>
          <ac:spMkLst>
            <pc:docMk/>
            <pc:sldMk cId="3172724396" sldId="493"/>
            <ac:spMk id="7" creationId="{E6B7BB63-5B24-47B4-8034-527471F03649}"/>
          </ac:spMkLst>
        </pc:spChg>
        <pc:spChg chg="del">
          <ac:chgData name="Jain, Jinesh" userId="c1654fc9-5116-451d-9f06-7f11c1b814ee" providerId="ADAL" clId="{1014D99A-009B-4374-8666-6B23E3BD87BA}" dt="2022-03-29T17:25:48.364" v="22" actId="478"/>
          <ac:spMkLst>
            <pc:docMk/>
            <pc:sldMk cId="3172724396" sldId="493"/>
            <ac:spMk id="9" creationId="{31427404-B3F1-4066-9493-DC56DC8CFDF5}"/>
          </ac:spMkLst>
        </pc:spChg>
        <pc:picChg chg="del">
          <ac:chgData name="Jain, Jinesh" userId="c1654fc9-5116-451d-9f06-7f11c1b814ee" providerId="ADAL" clId="{1014D99A-009B-4374-8666-6B23E3BD87BA}" dt="2022-03-29T17:25:51.720" v="23" actId="478"/>
          <ac:picMkLst>
            <pc:docMk/>
            <pc:sldMk cId="3172724396" sldId="493"/>
            <ac:picMk id="16" creationId="{801194F2-D869-4AE8-9D34-E6F68BE55A2E}"/>
          </ac:picMkLst>
        </pc:picChg>
      </pc:sldChg>
    </pc:docChg>
  </pc:docChgLst>
  <pc:docChgLst>
    <pc:chgData name="Davis, Kevin J" userId="ba071b21-7ecd-4ad5-8051-94e4539301f3" providerId="ADAL" clId="{736AA0CD-5C82-40A1-B53A-8C2F1C00FA5A}"/>
    <pc:docChg chg="undo custSel addSld delSld modSld sldOrd">
      <pc:chgData name="Davis, Kevin J" userId="ba071b21-7ecd-4ad5-8051-94e4539301f3" providerId="ADAL" clId="{736AA0CD-5C82-40A1-B53A-8C2F1C00FA5A}" dt="2022-04-25T17:16:05.535" v="530" actId="1076"/>
      <pc:docMkLst>
        <pc:docMk/>
      </pc:docMkLst>
      <pc:sldChg chg="modSp mod modNotesTx">
        <pc:chgData name="Davis, Kevin J" userId="ba071b21-7ecd-4ad5-8051-94e4539301f3" providerId="ADAL" clId="{736AA0CD-5C82-40A1-B53A-8C2F1C00FA5A}" dt="2022-04-25T15:32:30.220" v="65" actId="6549"/>
        <pc:sldMkLst>
          <pc:docMk/>
          <pc:sldMk cId="3272295748" sldId="482"/>
        </pc:sldMkLst>
        <pc:spChg chg="mod">
          <ac:chgData name="Davis, Kevin J" userId="ba071b21-7ecd-4ad5-8051-94e4539301f3" providerId="ADAL" clId="{736AA0CD-5C82-40A1-B53A-8C2F1C00FA5A}" dt="2022-04-25T15:20:38.232" v="53"/>
          <ac:spMkLst>
            <pc:docMk/>
            <pc:sldMk cId="3272295748" sldId="482"/>
            <ac:spMk id="5" creationId="{00000000-0000-0000-0000-000000000000}"/>
          </ac:spMkLst>
        </pc:spChg>
      </pc:sldChg>
      <pc:sldChg chg="modSp mod modNotesTx">
        <pc:chgData name="Davis, Kevin J" userId="ba071b21-7ecd-4ad5-8051-94e4539301f3" providerId="ADAL" clId="{736AA0CD-5C82-40A1-B53A-8C2F1C00FA5A}" dt="2022-04-25T15:32:35.673" v="67" actId="6549"/>
        <pc:sldMkLst>
          <pc:docMk/>
          <pc:sldMk cId="137805536" sldId="483"/>
        </pc:sldMkLst>
        <pc:spChg chg="mod">
          <ac:chgData name="Davis, Kevin J" userId="ba071b21-7ecd-4ad5-8051-94e4539301f3" providerId="ADAL" clId="{736AA0CD-5C82-40A1-B53A-8C2F1C00FA5A}" dt="2022-04-25T15:20:47.154" v="55"/>
          <ac:spMkLst>
            <pc:docMk/>
            <pc:sldMk cId="137805536" sldId="483"/>
            <ac:spMk id="5" creationId="{00000000-0000-0000-0000-000000000000}"/>
          </ac:spMkLst>
        </pc:spChg>
        <pc:spChg chg="mod">
          <ac:chgData name="Davis, Kevin J" userId="ba071b21-7ecd-4ad5-8051-94e4539301f3" providerId="ADAL" clId="{736AA0CD-5C82-40A1-B53A-8C2F1C00FA5A}" dt="2022-04-25T15:14:31.004" v="5" actId="20577"/>
          <ac:spMkLst>
            <pc:docMk/>
            <pc:sldMk cId="137805536" sldId="483"/>
            <ac:spMk id="43" creationId="{694D3BC6-5646-40CC-B179-9DAB99790B44}"/>
          </ac:spMkLst>
        </pc:spChg>
      </pc:sldChg>
      <pc:sldChg chg="modSp mod modNotesTx">
        <pc:chgData name="Davis, Kevin J" userId="ba071b21-7ecd-4ad5-8051-94e4539301f3" providerId="ADAL" clId="{736AA0CD-5C82-40A1-B53A-8C2F1C00FA5A}" dt="2022-04-25T15:32:41.736" v="69" actId="6549"/>
        <pc:sldMkLst>
          <pc:docMk/>
          <pc:sldMk cId="3988466428" sldId="484"/>
        </pc:sldMkLst>
        <pc:spChg chg="mod">
          <ac:chgData name="Davis, Kevin J" userId="ba071b21-7ecd-4ad5-8051-94e4539301f3" providerId="ADAL" clId="{736AA0CD-5C82-40A1-B53A-8C2F1C00FA5A}" dt="2022-04-25T15:20:58.326" v="57"/>
          <ac:spMkLst>
            <pc:docMk/>
            <pc:sldMk cId="3988466428" sldId="484"/>
            <ac:spMk id="5" creationId="{00000000-0000-0000-0000-000000000000}"/>
          </ac:spMkLst>
        </pc:spChg>
      </pc:sldChg>
      <pc:sldChg chg="modSp mod ord modNotesTx">
        <pc:chgData name="Davis, Kevin J" userId="ba071b21-7ecd-4ad5-8051-94e4539301f3" providerId="ADAL" clId="{736AA0CD-5C82-40A1-B53A-8C2F1C00FA5A}" dt="2022-04-25T15:49:27.477" v="368"/>
        <pc:sldMkLst>
          <pc:docMk/>
          <pc:sldMk cId="2788092983" sldId="485"/>
        </pc:sldMkLst>
        <pc:spChg chg="mod">
          <ac:chgData name="Davis, Kevin J" userId="ba071b21-7ecd-4ad5-8051-94e4539301f3" providerId="ADAL" clId="{736AA0CD-5C82-40A1-B53A-8C2F1C00FA5A}" dt="2022-04-25T15:20:34.671" v="52"/>
          <ac:spMkLst>
            <pc:docMk/>
            <pc:sldMk cId="2788092983" sldId="485"/>
            <ac:spMk id="5" creationId="{00000000-0000-0000-0000-000000000000}"/>
          </ac:spMkLst>
        </pc:spChg>
      </pc:sldChg>
      <pc:sldChg chg="modSp mod modNotesTx">
        <pc:chgData name="Davis, Kevin J" userId="ba071b21-7ecd-4ad5-8051-94e4539301f3" providerId="ADAL" clId="{736AA0CD-5C82-40A1-B53A-8C2F1C00FA5A}" dt="2022-04-25T15:32:33.107" v="66" actId="6549"/>
        <pc:sldMkLst>
          <pc:docMk/>
          <pc:sldMk cId="983898836" sldId="486"/>
        </pc:sldMkLst>
        <pc:spChg chg="mod">
          <ac:chgData name="Davis, Kevin J" userId="ba071b21-7ecd-4ad5-8051-94e4539301f3" providerId="ADAL" clId="{736AA0CD-5C82-40A1-B53A-8C2F1C00FA5A}" dt="2022-04-25T15:20:42.690" v="54"/>
          <ac:spMkLst>
            <pc:docMk/>
            <pc:sldMk cId="983898836" sldId="486"/>
            <ac:spMk id="5" creationId="{00000000-0000-0000-0000-000000000000}"/>
          </ac:spMkLst>
        </pc:spChg>
      </pc:sldChg>
      <pc:sldChg chg="modSp mod">
        <pc:chgData name="Davis, Kevin J" userId="ba071b21-7ecd-4ad5-8051-94e4539301f3" providerId="ADAL" clId="{736AA0CD-5C82-40A1-B53A-8C2F1C00FA5A}" dt="2022-04-25T15:21:17.395" v="61"/>
        <pc:sldMkLst>
          <pc:docMk/>
          <pc:sldMk cId="3469100838" sldId="487"/>
        </pc:sldMkLst>
        <pc:spChg chg="mod">
          <ac:chgData name="Davis, Kevin J" userId="ba071b21-7ecd-4ad5-8051-94e4539301f3" providerId="ADAL" clId="{736AA0CD-5C82-40A1-B53A-8C2F1C00FA5A}" dt="2022-04-25T15:21:17.395" v="61"/>
          <ac:spMkLst>
            <pc:docMk/>
            <pc:sldMk cId="3469100838" sldId="487"/>
            <ac:spMk id="5" creationId="{00000000-0000-0000-0000-000000000000}"/>
          </ac:spMkLst>
        </pc:spChg>
      </pc:sldChg>
      <pc:sldChg chg="modSp mod modNotesTx">
        <pc:chgData name="Davis, Kevin J" userId="ba071b21-7ecd-4ad5-8051-94e4539301f3" providerId="ADAL" clId="{736AA0CD-5C82-40A1-B53A-8C2F1C00FA5A}" dt="2022-04-25T15:32:45.166" v="70" actId="6549"/>
        <pc:sldMkLst>
          <pc:docMk/>
          <pc:sldMk cId="675237894" sldId="488"/>
        </pc:sldMkLst>
        <pc:spChg chg="mod">
          <ac:chgData name="Davis, Kevin J" userId="ba071b21-7ecd-4ad5-8051-94e4539301f3" providerId="ADAL" clId="{736AA0CD-5C82-40A1-B53A-8C2F1C00FA5A}" dt="2022-04-25T15:21:01.827" v="58"/>
          <ac:spMkLst>
            <pc:docMk/>
            <pc:sldMk cId="675237894" sldId="488"/>
            <ac:spMk id="5" creationId="{00000000-0000-0000-0000-000000000000}"/>
          </ac:spMkLst>
        </pc:spChg>
      </pc:sldChg>
      <pc:sldChg chg="modSp mod">
        <pc:chgData name="Davis, Kevin J" userId="ba071b21-7ecd-4ad5-8051-94e4539301f3" providerId="ADAL" clId="{736AA0CD-5C82-40A1-B53A-8C2F1C00FA5A}" dt="2022-04-25T15:21:09.022" v="59"/>
        <pc:sldMkLst>
          <pc:docMk/>
          <pc:sldMk cId="3801013182" sldId="489"/>
        </pc:sldMkLst>
        <pc:spChg chg="mod">
          <ac:chgData name="Davis, Kevin J" userId="ba071b21-7ecd-4ad5-8051-94e4539301f3" providerId="ADAL" clId="{736AA0CD-5C82-40A1-B53A-8C2F1C00FA5A}" dt="2022-04-25T15:21:09.022" v="59"/>
          <ac:spMkLst>
            <pc:docMk/>
            <pc:sldMk cId="3801013182" sldId="489"/>
            <ac:spMk id="5" creationId="{B61A5FA0-4948-4697-A59C-A8581A9A0AD0}"/>
          </ac:spMkLst>
        </pc:spChg>
      </pc:sldChg>
      <pc:sldChg chg="modSp del mod modNotesTx">
        <pc:chgData name="Davis, Kevin J" userId="ba071b21-7ecd-4ad5-8051-94e4539301f3" providerId="ADAL" clId="{736AA0CD-5C82-40A1-B53A-8C2F1C00FA5A}" dt="2022-04-25T17:04:33.700" v="397" actId="47"/>
        <pc:sldMkLst>
          <pc:docMk/>
          <pc:sldMk cId="461711991" sldId="490"/>
        </pc:sldMkLst>
        <pc:spChg chg="mod">
          <ac:chgData name="Davis, Kevin J" userId="ba071b21-7ecd-4ad5-8051-94e4539301f3" providerId="ADAL" clId="{736AA0CD-5C82-40A1-B53A-8C2F1C00FA5A}" dt="2022-04-25T15:20:13.902" v="50" actId="20577"/>
          <ac:spMkLst>
            <pc:docMk/>
            <pc:sldMk cId="461711991" sldId="490"/>
            <ac:spMk id="5" creationId="{00000000-0000-0000-0000-000000000000}"/>
          </ac:spMkLst>
        </pc:spChg>
      </pc:sldChg>
      <pc:sldChg chg="modSp mod modNotesTx">
        <pc:chgData name="Davis, Kevin J" userId="ba071b21-7ecd-4ad5-8051-94e4539301f3" providerId="ADAL" clId="{736AA0CD-5C82-40A1-B53A-8C2F1C00FA5A}" dt="2022-04-25T15:32:38.610" v="68" actId="6549"/>
        <pc:sldMkLst>
          <pc:docMk/>
          <pc:sldMk cId="579407184" sldId="491"/>
        </pc:sldMkLst>
        <pc:spChg chg="mod">
          <ac:chgData name="Davis, Kevin J" userId="ba071b21-7ecd-4ad5-8051-94e4539301f3" providerId="ADAL" clId="{736AA0CD-5C82-40A1-B53A-8C2F1C00FA5A}" dt="2022-04-25T15:20:52.212" v="56"/>
          <ac:spMkLst>
            <pc:docMk/>
            <pc:sldMk cId="579407184" sldId="491"/>
            <ac:spMk id="5" creationId="{00000000-0000-0000-0000-000000000000}"/>
          </ac:spMkLst>
        </pc:spChg>
        <pc:spChg chg="mod">
          <ac:chgData name="Davis, Kevin J" userId="ba071b21-7ecd-4ad5-8051-94e4539301f3" providerId="ADAL" clId="{736AA0CD-5C82-40A1-B53A-8C2F1C00FA5A}" dt="2022-04-25T15:14:45.566" v="14" actId="20577"/>
          <ac:spMkLst>
            <pc:docMk/>
            <pc:sldMk cId="579407184" sldId="491"/>
            <ac:spMk id="43" creationId="{694D3BC6-5646-40CC-B179-9DAB99790B44}"/>
          </ac:spMkLst>
        </pc:spChg>
      </pc:sldChg>
      <pc:sldChg chg="modSp mod">
        <pc:chgData name="Davis, Kevin J" userId="ba071b21-7ecd-4ad5-8051-94e4539301f3" providerId="ADAL" clId="{736AA0CD-5C82-40A1-B53A-8C2F1C00FA5A}" dt="2022-04-25T15:21:12.761" v="60"/>
        <pc:sldMkLst>
          <pc:docMk/>
          <pc:sldMk cId="1199733398" sldId="492"/>
        </pc:sldMkLst>
        <pc:spChg chg="mod">
          <ac:chgData name="Davis, Kevin J" userId="ba071b21-7ecd-4ad5-8051-94e4539301f3" providerId="ADAL" clId="{736AA0CD-5C82-40A1-B53A-8C2F1C00FA5A}" dt="2022-04-25T15:21:12.761" v="60"/>
          <ac:spMkLst>
            <pc:docMk/>
            <pc:sldMk cId="1199733398" sldId="492"/>
            <ac:spMk id="5" creationId="{B61A5FA0-4948-4697-A59C-A8581A9A0AD0}"/>
          </ac:spMkLst>
        </pc:spChg>
      </pc:sldChg>
      <pc:sldChg chg="addSp delSp modSp mod modNotesTx">
        <pc:chgData name="Davis, Kevin J" userId="ba071b21-7ecd-4ad5-8051-94e4539301f3" providerId="ADAL" clId="{736AA0CD-5C82-40A1-B53A-8C2F1C00FA5A}" dt="2022-04-25T17:16:05.535" v="530" actId="1076"/>
        <pc:sldMkLst>
          <pc:docMk/>
          <pc:sldMk cId="3172724396" sldId="493"/>
        </pc:sldMkLst>
        <pc:spChg chg="mod">
          <ac:chgData name="Davis, Kevin J" userId="ba071b21-7ecd-4ad5-8051-94e4539301f3" providerId="ADAL" clId="{736AA0CD-5C82-40A1-B53A-8C2F1C00FA5A}" dt="2022-04-25T17:07:18.040" v="420" actId="20577"/>
          <ac:spMkLst>
            <pc:docMk/>
            <pc:sldMk cId="3172724396" sldId="493"/>
            <ac:spMk id="2" creationId="{00000000-0000-0000-0000-000000000000}"/>
          </ac:spMkLst>
        </pc:spChg>
        <pc:spChg chg="mod">
          <ac:chgData name="Davis, Kevin J" userId="ba071b21-7ecd-4ad5-8051-94e4539301f3" providerId="ADAL" clId="{736AA0CD-5C82-40A1-B53A-8C2F1C00FA5A}" dt="2022-04-25T15:20:30.234" v="51"/>
          <ac:spMkLst>
            <pc:docMk/>
            <pc:sldMk cId="3172724396" sldId="493"/>
            <ac:spMk id="5" creationId="{00000000-0000-0000-0000-000000000000}"/>
          </ac:spMkLst>
        </pc:spChg>
        <pc:spChg chg="del">
          <ac:chgData name="Davis, Kevin J" userId="ba071b21-7ecd-4ad5-8051-94e4539301f3" providerId="ADAL" clId="{736AA0CD-5C82-40A1-B53A-8C2F1C00FA5A}" dt="2022-04-25T17:07:23.307" v="421" actId="478"/>
          <ac:spMkLst>
            <pc:docMk/>
            <pc:sldMk cId="3172724396" sldId="493"/>
            <ac:spMk id="7" creationId="{E6B7BB63-5B24-47B4-8034-527471F03649}"/>
          </ac:spMkLst>
        </pc:spChg>
        <pc:spChg chg="add del mod">
          <ac:chgData name="Davis, Kevin J" userId="ba071b21-7ecd-4ad5-8051-94e4539301f3" providerId="ADAL" clId="{736AA0CD-5C82-40A1-B53A-8C2F1C00FA5A}" dt="2022-04-25T17:07:25.897" v="422" actId="478"/>
          <ac:spMkLst>
            <pc:docMk/>
            <pc:sldMk cId="3172724396" sldId="493"/>
            <ac:spMk id="8" creationId="{10019EFE-4FA0-44D0-AA10-414E29C3C6C4}"/>
          </ac:spMkLst>
        </pc:spChg>
        <pc:spChg chg="add del mod">
          <ac:chgData name="Davis, Kevin J" userId="ba071b21-7ecd-4ad5-8051-94e4539301f3" providerId="ADAL" clId="{736AA0CD-5C82-40A1-B53A-8C2F1C00FA5A}" dt="2022-04-25T17:12:34.984" v="470" actId="478"/>
          <ac:spMkLst>
            <pc:docMk/>
            <pc:sldMk cId="3172724396" sldId="493"/>
            <ac:spMk id="13" creationId="{9F5A5057-834C-4856-9132-00EFCC9AB38A}"/>
          </ac:spMkLst>
        </pc:spChg>
        <pc:spChg chg="add mod">
          <ac:chgData name="Davis, Kevin J" userId="ba071b21-7ecd-4ad5-8051-94e4539301f3" providerId="ADAL" clId="{736AA0CD-5C82-40A1-B53A-8C2F1C00FA5A}" dt="2022-04-25T17:14:12.642" v="500" actId="1076"/>
          <ac:spMkLst>
            <pc:docMk/>
            <pc:sldMk cId="3172724396" sldId="493"/>
            <ac:spMk id="20" creationId="{D9DBF64A-729B-4855-AABA-417A5F3A0454}"/>
          </ac:spMkLst>
        </pc:spChg>
        <pc:spChg chg="add mod">
          <ac:chgData name="Davis, Kevin J" userId="ba071b21-7ecd-4ad5-8051-94e4539301f3" providerId="ADAL" clId="{736AA0CD-5C82-40A1-B53A-8C2F1C00FA5A}" dt="2022-04-25T17:14:31.233" v="512" actId="20577"/>
          <ac:spMkLst>
            <pc:docMk/>
            <pc:sldMk cId="3172724396" sldId="493"/>
            <ac:spMk id="21" creationId="{C2FFF3DC-EE92-4D5C-8B6B-001BFD58DEDE}"/>
          </ac:spMkLst>
        </pc:spChg>
        <pc:spChg chg="add mod">
          <ac:chgData name="Davis, Kevin J" userId="ba071b21-7ecd-4ad5-8051-94e4539301f3" providerId="ADAL" clId="{736AA0CD-5C82-40A1-B53A-8C2F1C00FA5A}" dt="2022-04-25T17:15:00.460" v="525" actId="20577"/>
          <ac:spMkLst>
            <pc:docMk/>
            <pc:sldMk cId="3172724396" sldId="493"/>
            <ac:spMk id="22" creationId="{CF6ACA87-52D7-4C8E-B6E6-6FE86EB3D7C0}"/>
          </ac:spMkLst>
        </pc:spChg>
        <pc:picChg chg="add mod">
          <ac:chgData name="Davis, Kevin J" userId="ba071b21-7ecd-4ad5-8051-94e4539301f3" providerId="ADAL" clId="{736AA0CD-5C82-40A1-B53A-8C2F1C00FA5A}" dt="2022-04-25T17:07:49.658" v="424" actId="1076"/>
          <ac:picMkLst>
            <pc:docMk/>
            <pc:sldMk cId="3172724396" sldId="493"/>
            <ac:picMk id="10" creationId="{166A3DD5-D875-4EC0-9BD1-6AE76237AEA6}"/>
          </ac:picMkLst>
        </pc:picChg>
        <pc:picChg chg="add mod">
          <ac:chgData name="Davis, Kevin J" userId="ba071b21-7ecd-4ad5-8051-94e4539301f3" providerId="ADAL" clId="{736AA0CD-5C82-40A1-B53A-8C2F1C00FA5A}" dt="2022-04-25T17:12:39.127" v="471" actId="14100"/>
          <ac:picMkLst>
            <pc:docMk/>
            <pc:sldMk cId="3172724396" sldId="493"/>
            <ac:picMk id="12" creationId="{1C2F38B0-E2E3-4692-A497-38098CBFCC64}"/>
          </ac:picMkLst>
        </pc:picChg>
        <pc:picChg chg="add mod">
          <ac:chgData name="Davis, Kevin J" userId="ba071b21-7ecd-4ad5-8051-94e4539301f3" providerId="ADAL" clId="{736AA0CD-5C82-40A1-B53A-8C2F1C00FA5A}" dt="2022-04-25T17:12:47.267" v="472" actId="1076"/>
          <ac:picMkLst>
            <pc:docMk/>
            <pc:sldMk cId="3172724396" sldId="493"/>
            <ac:picMk id="15" creationId="{03D361AB-46A2-4AD8-90FD-CE4A1C5D3933}"/>
          </ac:picMkLst>
        </pc:picChg>
        <pc:picChg chg="add mod">
          <ac:chgData name="Davis, Kevin J" userId="ba071b21-7ecd-4ad5-8051-94e4539301f3" providerId="ADAL" clId="{736AA0CD-5C82-40A1-B53A-8C2F1C00FA5A}" dt="2022-04-25T17:12:47.267" v="472" actId="1076"/>
          <ac:picMkLst>
            <pc:docMk/>
            <pc:sldMk cId="3172724396" sldId="493"/>
            <ac:picMk id="17" creationId="{6AA28C31-8A83-4BB6-9F79-2F2734F81387}"/>
          </ac:picMkLst>
        </pc:picChg>
        <pc:picChg chg="add mod">
          <ac:chgData name="Davis, Kevin J" userId="ba071b21-7ecd-4ad5-8051-94e4539301f3" providerId="ADAL" clId="{736AA0CD-5C82-40A1-B53A-8C2F1C00FA5A}" dt="2022-04-25T17:15:25.260" v="528" actId="692"/>
          <ac:picMkLst>
            <pc:docMk/>
            <pc:sldMk cId="3172724396" sldId="493"/>
            <ac:picMk id="19" creationId="{8E82F5FC-306F-4535-A941-F991F522061A}"/>
          </ac:picMkLst>
        </pc:picChg>
        <pc:picChg chg="add mod">
          <ac:chgData name="Davis, Kevin J" userId="ba071b21-7ecd-4ad5-8051-94e4539301f3" providerId="ADAL" clId="{736AA0CD-5C82-40A1-B53A-8C2F1C00FA5A}" dt="2022-04-25T17:16:05.535" v="530" actId="1076"/>
          <ac:picMkLst>
            <pc:docMk/>
            <pc:sldMk cId="3172724396" sldId="493"/>
            <ac:picMk id="24" creationId="{D159EB50-FED6-4EF2-B8AE-4E07F1375CF2}"/>
          </ac:picMkLst>
        </pc:picChg>
      </pc:sldChg>
      <pc:sldChg chg="addSp delSp modSp add mod">
        <pc:chgData name="Davis, Kevin J" userId="ba071b21-7ecd-4ad5-8051-94e4539301f3" providerId="ADAL" clId="{736AA0CD-5C82-40A1-B53A-8C2F1C00FA5A}" dt="2022-04-25T15:49:14.473" v="366" actId="14100"/>
        <pc:sldMkLst>
          <pc:docMk/>
          <pc:sldMk cId="1480033065" sldId="494"/>
        </pc:sldMkLst>
        <pc:spChg chg="mod">
          <ac:chgData name="Davis, Kevin J" userId="ba071b21-7ecd-4ad5-8051-94e4539301f3" providerId="ADAL" clId="{736AA0CD-5C82-40A1-B53A-8C2F1C00FA5A}" dt="2022-04-25T15:49:14.473" v="366" actId="14100"/>
          <ac:spMkLst>
            <pc:docMk/>
            <pc:sldMk cId="1480033065" sldId="494"/>
            <ac:spMk id="2" creationId="{00000000-0000-0000-0000-000000000000}"/>
          </ac:spMkLst>
        </pc:spChg>
        <pc:spChg chg="del">
          <ac:chgData name="Davis, Kevin J" userId="ba071b21-7ecd-4ad5-8051-94e4539301f3" providerId="ADAL" clId="{736AA0CD-5C82-40A1-B53A-8C2F1C00FA5A}" dt="2022-04-25T15:49:06.603" v="363" actId="478"/>
          <ac:spMkLst>
            <pc:docMk/>
            <pc:sldMk cId="1480033065" sldId="494"/>
            <ac:spMk id="4" creationId="{00000000-0000-0000-0000-000000000000}"/>
          </ac:spMkLst>
        </pc:spChg>
        <pc:spChg chg="add del mod">
          <ac:chgData name="Davis, Kevin J" userId="ba071b21-7ecd-4ad5-8051-94e4539301f3" providerId="ADAL" clId="{736AA0CD-5C82-40A1-B53A-8C2F1C00FA5A}" dt="2022-04-25T15:49:08.634" v="364" actId="478"/>
          <ac:spMkLst>
            <pc:docMk/>
            <pc:sldMk cId="1480033065" sldId="494"/>
            <ac:spMk id="5" creationId="{BC830F2E-8D4C-4C4B-8240-EA27A1EA024B}"/>
          </ac:spMkLst>
        </pc:spChg>
      </pc:sldChg>
      <pc:sldChg chg="modSp add del mod">
        <pc:chgData name="Davis, Kevin J" userId="ba071b21-7ecd-4ad5-8051-94e4539301f3" providerId="ADAL" clId="{736AA0CD-5C82-40A1-B53A-8C2F1C00FA5A}" dt="2022-04-25T15:53:38.139" v="396" actId="47"/>
        <pc:sldMkLst>
          <pc:docMk/>
          <pc:sldMk cId="3869162159" sldId="495"/>
        </pc:sldMkLst>
        <pc:spChg chg="mod">
          <ac:chgData name="Davis, Kevin J" userId="ba071b21-7ecd-4ad5-8051-94e4539301f3" providerId="ADAL" clId="{736AA0CD-5C82-40A1-B53A-8C2F1C00FA5A}" dt="2022-04-25T15:50:42.509" v="394" actId="20577"/>
          <ac:spMkLst>
            <pc:docMk/>
            <pc:sldMk cId="3869162159" sldId="495"/>
            <ac:spMk id="2" creationId="{00000000-0000-0000-0000-000000000000}"/>
          </ac:spMkLst>
        </pc:spChg>
        <pc:spChg chg="mod">
          <ac:chgData name="Davis, Kevin J" userId="ba071b21-7ecd-4ad5-8051-94e4539301f3" providerId="ADAL" clId="{736AA0CD-5C82-40A1-B53A-8C2F1C00FA5A}" dt="2022-04-25T15:52:44.689" v="395" actId="6549"/>
          <ac:spMkLst>
            <pc:docMk/>
            <pc:sldMk cId="3869162159" sldId="495"/>
            <ac:spMk id="3" creationId="{00000000-0000-0000-0000-000000000000}"/>
          </ac:spMkLst>
        </pc:spChg>
      </pc:sldChg>
    </pc:docChg>
  </pc:docChgLst>
  <pc:docChgLst>
    <pc:chgData name="Davis, Kevin J" userId="ba071b21-7ecd-4ad5-8051-94e4539301f3" providerId="ADAL" clId="{A0097BB7-E627-42FC-9A1C-F7C194E45757}"/>
    <pc:docChg chg="custSel modSld">
      <pc:chgData name="Davis, Kevin J" userId="ba071b21-7ecd-4ad5-8051-94e4539301f3" providerId="ADAL" clId="{A0097BB7-E627-42FC-9A1C-F7C194E45757}" dt="2022-03-28T21:51:49.795" v="11" actId="113"/>
      <pc:docMkLst>
        <pc:docMk/>
      </pc:docMkLst>
      <pc:sldChg chg="delSp modSp mod">
        <pc:chgData name="Davis, Kevin J" userId="ba071b21-7ecd-4ad5-8051-94e4539301f3" providerId="ADAL" clId="{A0097BB7-E627-42FC-9A1C-F7C194E45757}" dt="2022-03-28T21:50:38.161" v="1" actId="1076"/>
        <pc:sldMkLst>
          <pc:docMk/>
          <pc:sldMk cId="137805536" sldId="483"/>
        </pc:sldMkLst>
        <pc:spChg chg="mod">
          <ac:chgData name="Davis, Kevin J" userId="ba071b21-7ecd-4ad5-8051-94e4539301f3" providerId="ADAL" clId="{A0097BB7-E627-42FC-9A1C-F7C194E45757}" dt="2022-03-28T21:50:38.161" v="1" actId="1076"/>
          <ac:spMkLst>
            <pc:docMk/>
            <pc:sldMk cId="137805536" sldId="483"/>
            <ac:spMk id="7" creationId="{9029706E-839C-48CD-91B7-ED0DF5F8B907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0" creationId="{08021B2E-3082-4E0F-8FE7-810BD2A840B4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1" creationId="{B495F083-BA06-42BA-8ED0-16A86E2C0C92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2" creationId="{896EDF35-4228-4E57-808A-6DCA1554C610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3" creationId="{F2431D0D-FB13-47C8-A4F7-064E3D38525A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4" creationId="{ADB18149-60B7-43C9-9CDD-6A6F42A9FBF5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5" creationId="{FC421098-38A7-4F36-AAB6-75EBDC7AB485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7" creationId="{DA1E9726-B87A-4CDF-B53E-2DE5F6C2F260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8" creationId="{1AFB914F-7082-4D5A-9E2C-34392AD9B927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19" creationId="{D2E9D3DD-53AC-4EBF-B278-1F72AD5C474C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0" creationId="{CC83C595-7AD0-4034-AC5F-90E440E1530B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1" creationId="{843C274B-3984-47ED-97C1-850083095BB1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2" creationId="{0666275A-3537-4806-9112-208403CB5E73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3" creationId="{CC61EFA8-CBAE-4B2E-BC8E-9F03D1B6943F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4" creationId="{F6BBBDE8-6D2E-4FE1-AF58-CD59DA3CD3B5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5" creationId="{D92AA987-D2C9-498F-BF52-C6667851184C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6" creationId="{46B7E699-F61E-4891-AAA0-98E8445008EA}"/>
          </ac:spMkLst>
        </pc:spChg>
        <pc:spChg chg="del">
          <ac:chgData name="Davis, Kevin J" userId="ba071b21-7ecd-4ad5-8051-94e4539301f3" providerId="ADAL" clId="{A0097BB7-E627-42FC-9A1C-F7C194E45757}" dt="2022-03-28T21:50:33.819" v="0" actId="478"/>
          <ac:spMkLst>
            <pc:docMk/>
            <pc:sldMk cId="137805536" sldId="483"/>
            <ac:spMk id="27" creationId="{F7BCA918-5D3D-40FC-8CC4-10B69E7C9772}"/>
          </ac:spMkLst>
        </pc:spChg>
        <pc:spChg chg="mod">
          <ac:chgData name="Davis, Kevin J" userId="ba071b21-7ecd-4ad5-8051-94e4539301f3" providerId="ADAL" clId="{A0097BB7-E627-42FC-9A1C-F7C194E45757}" dt="2022-03-28T21:50:38.161" v="1" actId="1076"/>
          <ac:spMkLst>
            <pc:docMk/>
            <pc:sldMk cId="137805536" sldId="483"/>
            <ac:spMk id="43" creationId="{694D3BC6-5646-40CC-B179-9DAB99790B44}"/>
          </ac:spMkLst>
        </pc:spChg>
        <pc:spChg chg="mod">
          <ac:chgData name="Davis, Kevin J" userId="ba071b21-7ecd-4ad5-8051-94e4539301f3" providerId="ADAL" clId="{A0097BB7-E627-42FC-9A1C-F7C194E45757}" dt="2022-03-28T21:50:38.161" v="1" actId="1076"/>
          <ac:spMkLst>
            <pc:docMk/>
            <pc:sldMk cId="137805536" sldId="483"/>
            <ac:spMk id="45" creationId="{0DD896B3-DAE6-429E-ACF1-72C962F36F30}"/>
          </ac:spMkLst>
        </pc:spChg>
        <pc:spChg chg="mod">
          <ac:chgData name="Davis, Kevin J" userId="ba071b21-7ecd-4ad5-8051-94e4539301f3" providerId="ADAL" clId="{A0097BB7-E627-42FC-9A1C-F7C194E45757}" dt="2022-03-28T21:50:38.161" v="1" actId="1076"/>
          <ac:spMkLst>
            <pc:docMk/>
            <pc:sldMk cId="137805536" sldId="483"/>
            <ac:spMk id="46" creationId="{A5C08003-8829-4F4A-A1FC-8BD5F1D1D88E}"/>
          </ac:spMkLst>
        </pc:spChg>
        <pc:grpChg chg="mod">
          <ac:chgData name="Davis, Kevin J" userId="ba071b21-7ecd-4ad5-8051-94e4539301f3" providerId="ADAL" clId="{A0097BB7-E627-42FC-9A1C-F7C194E45757}" dt="2022-03-28T21:50:38.161" v="1" actId="1076"/>
          <ac:grpSpMkLst>
            <pc:docMk/>
            <pc:sldMk cId="137805536" sldId="483"/>
            <ac:grpSpMk id="3" creationId="{51FD11B5-13B7-4202-BE2D-0CD11B90DCEF}"/>
          </ac:grpSpMkLst>
        </pc:grpChg>
        <pc:cxnChg chg="mod">
          <ac:chgData name="Davis, Kevin J" userId="ba071b21-7ecd-4ad5-8051-94e4539301f3" providerId="ADAL" clId="{A0097BB7-E627-42FC-9A1C-F7C194E45757}" dt="2022-03-28T21:50:38.161" v="1" actId="1076"/>
          <ac:cxnSpMkLst>
            <pc:docMk/>
            <pc:sldMk cId="137805536" sldId="483"/>
            <ac:cxnSpMk id="16" creationId="{44DE7DF8-A7F1-436A-80A7-B5F609CA311C}"/>
          </ac:cxnSpMkLst>
        </pc:cxnChg>
      </pc:sldChg>
      <pc:sldChg chg="modSp mod">
        <pc:chgData name="Davis, Kevin J" userId="ba071b21-7ecd-4ad5-8051-94e4539301f3" providerId="ADAL" clId="{A0097BB7-E627-42FC-9A1C-F7C194E45757}" dt="2022-03-28T21:51:49.795" v="11" actId="113"/>
        <pc:sldMkLst>
          <pc:docMk/>
          <pc:sldMk cId="1199733398" sldId="492"/>
        </pc:sldMkLst>
        <pc:spChg chg="mod">
          <ac:chgData name="Davis, Kevin J" userId="ba071b21-7ecd-4ad5-8051-94e4539301f3" providerId="ADAL" clId="{A0097BB7-E627-42FC-9A1C-F7C194E45757}" dt="2022-03-28T21:51:49.795" v="11" actId="113"/>
          <ac:spMkLst>
            <pc:docMk/>
            <pc:sldMk cId="1199733398" sldId="492"/>
            <ac:spMk id="9" creationId="{F1CB6A95-1297-45A6-A3A8-6DC3B7003D9A}"/>
          </ac:spMkLst>
        </pc:spChg>
      </pc:sldChg>
    </pc:docChg>
  </pc:docChgLst>
  <pc:docChgLst>
    <pc:chgData name="Ding, Meghan" userId="S::menghan.ding@abbott.com::bce45cec-ca59-4e05-a1fb-fa501d6ca8fe" providerId="AD" clId="Web-{7E22C39C-C8FB-4EC8-B9BF-806594CA3218}"/>
    <pc:docChg chg="addSld delSld modSld">
      <pc:chgData name="Ding, Meghan" userId="S::menghan.ding@abbott.com::bce45cec-ca59-4e05-a1fb-fa501d6ca8fe" providerId="AD" clId="Web-{7E22C39C-C8FB-4EC8-B9BF-806594CA3218}" dt="2022-04-04T21:00:43.840" v="404"/>
      <pc:docMkLst>
        <pc:docMk/>
      </pc:docMkLst>
      <pc:sldChg chg="modSp new del">
        <pc:chgData name="Ding, Meghan" userId="S::menghan.ding@abbott.com::bce45cec-ca59-4e05-a1fb-fa501d6ca8fe" providerId="AD" clId="Web-{7E22C39C-C8FB-4EC8-B9BF-806594CA3218}" dt="2022-04-04T21:00:43.840" v="404"/>
        <pc:sldMkLst>
          <pc:docMk/>
          <pc:sldMk cId="3090449398" sldId="494"/>
        </pc:sldMkLst>
        <pc:spChg chg="mod">
          <ac:chgData name="Ding, Meghan" userId="S::menghan.ding@abbott.com::bce45cec-ca59-4e05-a1fb-fa501d6ca8fe" providerId="AD" clId="Web-{7E22C39C-C8FB-4EC8-B9BF-806594CA3218}" dt="2022-04-04T20:44:14.078" v="22" actId="20577"/>
          <ac:spMkLst>
            <pc:docMk/>
            <pc:sldMk cId="3090449398" sldId="494"/>
            <ac:spMk id="2" creationId="{9383E7EF-4FAF-A2AF-75A4-1E3E03DF2264}"/>
          </ac:spMkLst>
        </pc:spChg>
        <pc:spChg chg="mod">
          <ac:chgData name="Ding, Meghan" userId="S::menghan.ding@abbott.com::bce45cec-ca59-4e05-a1fb-fa501d6ca8fe" providerId="AD" clId="Web-{7E22C39C-C8FB-4EC8-B9BF-806594CA3218}" dt="2022-04-04T21:00:12.637" v="403" actId="20577"/>
          <ac:spMkLst>
            <pc:docMk/>
            <pc:sldMk cId="3090449398" sldId="494"/>
            <ac:spMk id="3" creationId="{C43F6C7F-AFD3-3143-CD43-D490E151E9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6974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485" y="0"/>
            <a:ext cx="3078383" cy="46974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CFFA2CA8-92D6-47CF-85D6-1F0532C1E38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127"/>
            <a:ext cx="3078383" cy="46974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485" y="8917127"/>
            <a:ext cx="3078383" cy="46974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825A89C9-4676-4DF6-A308-B82F637C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5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8FB7AB40-F860-4E32-9C26-3A66845329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3263"/>
            <a:ext cx="62611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DE1EEE18-8F3D-4CB3-B090-6249C20A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1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devices: 	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 '[\t_]' '{print $1 "\t" $2 "\t" $6 "\t" $8}' ./Episodes.csv |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sort -u | cut -f3,4 | sort |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</a:t>
            </a:r>
            <a:endParaRPr lang="en-US"/>
          </a:p>
          <a:p>
            <a:r>
              <a:rPr lang="en-US"/>
              <a:t>Number of episodes: 	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 -f 2,4 ./Episodes.csv | sort |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Paul: Graphically show MDT </a:t>
            </a:r>
            <a:r>
              <a:rPr lang="en-US" dirty="0" err="1"/>
              <a:t>Implicity</a:t>
            </a:r>
            <a:r>
              <a:rPr lang="en-US" dirty="0"/>
              <a:t> and </a:t>
            </a:r>
            <a:r>
              <a:rPr lang="en-US" dirty="0" err="1"/>
              <a:t>Cardiolog</a:t>
            </a:r>
            <a:r>
              <a:rPr lang="en-US" dirty="0"/>
              <a:t>, and </a:t>
            </a:r>
            <a:r>
              <a:rPr lang="en-US" dirty="0" err="1"/>
              <a:t>AccuRhythm</a:t>
            </a:r>
            <a:r>
              <a:rPr lang="en-US" dirty="0"/>
              <a:t> solutions to demonstrate their interest in AI.</a:t>
            </a:r>
          </a:p>
          <a:p>
            <a:r>
              <a:rPr lang="en-US" dirty="0"/>
              <a:t>Replace slide w/ Jinesh’s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6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3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2330054"/>
            <a:ext cx="7315200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20" y="1749981"/>
            <a:ext cx="7315200" cy="48006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3701654"/>
            <a:ext cx="4846320" cy="480060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7" name="Picture 6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72" y="137160"/>
            <a:ext cx="1188720" cy="13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tx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Insert an image, chart or typographic element</a:t>
            </a:r>
          </a:p>
          <a:p>
            <a:r>
              <a:rPr lang="en-US"/>
              <a:t>  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3974592" cy="68580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463290"/>
          </a:xfrm>
        </p:spPr>
        <p:txBody>
          <a:bodyPr rIns="182880"/>
          <a:lstStyle>
            <a:lvl1pPr>
              <a:spcBef>
                <a:spcPts val="3000"/>
              </a:spcBef>
              <a:defRPr sz="18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EB4-0F32-402F-8950-ED416378DF8B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6421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accent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Insert an image, chart or typographic element</a:t>
            </a:r>
          </a:p>
          <a:p>
            <a:r>
              <a:rPr lang="en-US"/>
              <a:t>  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3974592" cy="68580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463290"/>
          </a:xfrm>
        </p:spPr>
        <p:txBody>
          <a:bodyPr rIns="182880"/>
          <a:lstStyle>
            <a:lvl1pPr>
              <a:spcBef>
                <a:spcPts val="3000"/>
              </a:spcBef>
              <a:defRPr sz="18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F65-9A34-4A04-84B1-993DB679DB91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135538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accent4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n-US"/>
              <a:t>Insert an image, chart or typographic element</a:t>
            </a:r>
          </a:p>
          <a:p>
            <a:r>
              <a:rPr lang="en-US"/>
              <a:t>  within this placeholder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3974592" cy="685800"/>
          </a:xfrm>
        </p:spPr>
        <p:txBody>
          <a:bodyPr rIns="182880"/>
          <a:lstStyle>
            <a:lvl1pPr>
              <a:defRPr cap="none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463290"/>
          </a:xfrm>
        </p:spPr>
        <p:txBody>
          <a:bodyPr rIns="182880"/>
          <a:lstStyle>
            <a:lvl1pPr>
              <a:spcBef>
                <a:spcPts val="3000"/>
              </a:spcBef>
              <a:defRPr sz="18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4EB7-C133-4A4A-A312-65BB6843D8AC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185145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8229600" cy="685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E9FC-B31B-4F63-86D9-704939DB9C4D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00267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6F1-815E-4A6E-8AFB-FE2C3CFD3AC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83624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8229600" cy="685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016C-129A-40A8-A1F5-8CC78AAF08C1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1097280"/>
            <a:ext cx="8229600" cy="54864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</a:defRPr>
            </a:lvl2pPr>
          </a:lstStyle>
          <a:p>
            <a:pPr lvl="0"/>
            <a:r>
              <a:rPr lang="en-US"/>
              <a:t>CLICK TO EDIT CHART TITLE</a:t>
            </a:r>
          </a:p>
          <a:p>
            <a:pPr lvl="1"/>
            <a:r>
              <a:rPr lang="en-US"/>
              <a:t>Second level for chart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502920" y="1714500"/>
            <a:ext cx="8229600" cy="2743200"/>
          </a:xfrm>
        </p:spPr>
        <p:txBody>
          <a:bodyPr rIns="0" anchor="ctr" anchorCtr="1"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02920" y="4526280"/>
            <a:ext cx="8229600" cy="17081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200"/>
              </a:spcBef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88271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229600" cy="1234440"/>
          </a:xfrm>
        </p:spPr>
        <p:txBody>
          <a:bodyPr wrap="square"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7772400" cy="48006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745F73-1BC2-4CC1-BA26-90991FAA7FE6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3202371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229600" cy="123444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7772400" cy="48006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1D8C9B-9356-4818-8883-90C38DB0BD90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 bwMode="gray">
          <a:xfrm>
            <a:off x="457200" y="4800600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1802726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229600" cy="123444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7772400" cy="480060"/>
          </a:xfr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0533C7-CFC4-4286-9FB3-2D7CE6A5E856}" type="datetime4">
              <a:rPr lang="en-US" smtClean="0"/>
              <a:t>April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tx2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1365746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Solid Background">
    <p:bg bwMode="auto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C08072-15B0-47F9-A062-11CA8D8FF06F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1600" y="1508760"/>
            <a:ext cx="6858000" cy="2674620"/>
          </a:xfrm>
        </p:spPr>
        <p:txBody>
          <a:bodyPr/>
          <a:lstStyle>
            <a:lvl1pPr algn="l">
              <a:lnSpc>
                <a:spcPct val="90000"/>
              </a:lnSpc>
              <a:defRPr sz="2800" b="0">
                <a:solidFill>
                  <a:schemeClr val="bg1"/>
                </a:solidFill>
                <a:latin typeface="+mn-lt"/>
              </a:defRPr>
            </a:lvl1pPr>
            <a:lvl2pPr marL="1371600" indent="-228600" algn="l">
              <a:spcBef>
                <a:spcPts val="1800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Click to edit quote text</a:t>
            </a:r>
          </a:p>
          <a:p>
            <a:pPr lvl="1"/>
            <a:r>
              <a:rPr lang="en-US"/>
              <a:t>Second level for attribution</a:t>
            </a: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32086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2330054"/>
            <a:ext cx="7315200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20" y="1749981"/>
            <a:ext cx="7315200" cy="48006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3701654"/>
            <a:ext cx="4846320" cy="480060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6" name="Picture 5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69" y="114301"/>
            <a:ext cx="1371600" cy="1121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5675"/>
            <a:ext cx="1335866" cy="14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65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auto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7441" y="1206347"/>
            <a:ext cx="2509119" cy="27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8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8229600" cy="685800"/>
          </a:xfrm>
        </p:spPr>
        <p:txBody>
          <a:bodyPr/>
          <a:lstStyle>
            <a:lvl1pPr>
              <a:defRPr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2919" y="1090613"/>
            <a:ext cx="8229600" cy="356616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22A6-49C8-450E-9E5F-FC959FDC8D77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 bwMode="auto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974504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Long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8229600" cy="685800"/>
          </a:xfrm>
        </p:spPr>
        <p:txBody>
          <a:bodyPr/>
          <a:lstStyle>
            <a:lvl1pPr>
              <a:defRPr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2920" y="1097280"/>
            <a:ext cx="6675120" cy="3566160"/>
          </a:xfrm>
        </p:spPr>
        <p:txBody>
          <a:bodyPr/>
          <a:lstStyle>
            <a:lvl1pPr>
              <a:spcBef>
                <a:spcPts val="600"/>
              </a:spcBef>
              <a:defRPr sz="1800" b="0"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600"/>
              </a:spcBef>
              <a:defRPr sz="18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bg1"/>
                </a:solidFill>
              </a:defRPr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83BBE3-ACC7-4334-B7EF-892FC8D4ED08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 bwMode="auto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73016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8229600" cy="685800"/>
          </a:xfrm>
        </p:spPr>
        <p:txBody>
          <a:bodyPr/>
          <a:lstStyle>
            <a:lvl1pPr>
              <a:defRPr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566160"/>
          </a:xfrm>
        </p:spPr>
        <p:txBody>
          <a:bodyPr/>
          <a:lstStyle>
            <a:lvl1pPr>
              <a:spcBef>
                <a:spcPts val="600"/>
              </a:spcBef>
              <a:defRPr sz="18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18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4880" y="1097280"/>
            <a:ext cx="3977640" cy="3566160"/>
          </a:xfrm>
        </p:spPr>
        <p:txBody>
          <a:bodyPr/>
          <a:lstStyle>
            <a:lvl1pPr>
              <a:spcBef>
                <a:spcPts val="600"/>
              </a:spcBef>
              <a:defRPr lang="en-US" sz="18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E59659-0B79-4956-A418-99DF45A64839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35304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+ Hea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8229600" cy="685800"/>
          </a:xfrm>
        </p:spPr>
        <p:txBody>
          <a:bodyPr/>
          <a:lstStyle>
            <a:lvl1pPr>
              <a:defRPr cap="none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057400"/>
            <a:ext cx="3977640" cy="2606040"/>
          </a:xfrm>
        </p:spPr>
        <p:txBody>
          <a:bodyPr/>
          <a:lstStyle>
            <a:lvl1pPr>
              <a:spcBef>
                <a:spcPts val="600"/>
              </a:spcBef>
              <a:defRPr lang="en-US" sz="18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0"/>
            <a:ext cx="3977640" cy="2606040"/>
          </a:xfrm>
        </p:spPr>
        <p:txBody>
          <a:bodyPr/>
          <a:lstStyle>
            <a:lvl1pPr>
              <a:spcBef>
                <a:spcPts val="600"/>
              </a:spcBef>
              <a:defRPr lang="en-US" sz="18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DB894-5C1F-416A-9A42-66C0EDD5C9BA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02920" y="1097280"/>
            <a:ext cx="8229600" cy="82296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3040747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accent3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an image within </a:t>
            </a:r>
            <a:br>
              <a:rPr lang="en-US"/>
            </a:br>
            <a:r>
              <a:rPr lang="en-US"/>
              <a:t>this placeholder or add a typographic callout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3974592" cy="685800"/>
          </a:xfrm>
        </p:spPr>
        <p:txBody>
          <a:bodyPr rIns="182880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463290"/>
          </a:xfrm>
        </p:spPr>
        <p:txBody>
          <a:bodyPr rIns="182880"/>
          <a:lstStyle>
            <a:lvl1pPr>
              <a:spcBef>
                <a:spcPts val="3000"/>
              </a:spcBef>
              <a:defRPr lang="en-US" sz="18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5533EB7-7601-433D-813C-AE3AC17FD27B}" type="datetime4">
              <a:rPr lang="en-US" smtClean="0"/>
              <a:t>April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3436225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accent5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an image within </a:t>
            </a:r>
            <a:br>
              <a:rPr lang="en-US"/>
            </a:br>
            <a:r>
              <a:rPr lang="en-US"/>
              <a:t>this placeholder or add a typographic callout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3974592" cy="685800"/>
          </a:xfrm>
        </p:spPr>
        <p:txBody>
          <a:bodyPr rIns="182880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463290"/>
          </a:xfrm>
        </p:spPr>
        <p:txBody>
          <a:bodyPr rIns="182880"/>
          <a:lstStyle>
            <a:lvl1pPr>
              <a:spcBef>
                <a:spcPts val="3000"/>
              </a:spcBef>
              <a:defRPr lang="en-US" sz="18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810003-8181-443F-937D-13AC825987E0}" type="datetime4">
              <a:rPr lang="en-US" smtClean="0"/>
              <a:t>April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87542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accent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an image within </a:t>
            </a:r>
            <a:br>
              <a:rPr lang="en-US"/>
            </a:br>
            <a:r>
              <a:rPr lang="en-US"/>
              <a:t>this placeholder or add a typographic callout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3974592" cy="685800"/>
          </a:xfrm>
        </p:spPr>
        <p:txBody>
          <a:bodyPr rIns="182880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463290"/>
          </a:xfrm>
        </p:spPr>
        <p:txBody>
          <a:bodyPr rIns="182880"/>
          <a:lstStyle>
            <a:lvl1pPr>
              <a:spcBef>
                <a:spcPts val="3000"/>
              </a:spcBef>
              <a:defRPr lang="en-US" sz="18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BEC30C-BD9C-4559-8C81-B9D45699040E}" type="datetime4">
              <a:rPr lang="en-US" smtClean="0"/>
              <a:t>April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697722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solidFill>
            <a:schemeClr val="accent4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24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an image within </a:t>
            </a:r>
            <a:br>
              <a:rPr lang="en-US"/>
            </a:br>
            <a:r>
              <a:rPr lang="en-US"/>
              <a:t>this placeholder or add a typographic callout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3974592" cy="685800"/>
          </a:xfrm>
        </p:spPr>
        <p:txBody>
          <a:bodyPr rIns="182880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097280"/>
            <a:ext cx="3977640" cy="3463290"/>
          </a:xfrm>
        </p:spPr>
        <p:txBody>
          <a:bodyPr rIns="182880"/>
          <a:lstStyle>
            <a:lvl1pPr>
              <a:spcBef>
                <a:spcPts val="3000"/>
              </a:spcBef>
              <a:defRPr lang="en-US" sz="18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D44C7F-FFD2-4906-9C27-890762038085}" type="datetime4">
              <a:rPr lang="en-US" smtClean="0"/>
              <a:t>April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4104988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8229600" cy="685800"/>
          </a:xfrm>
        </p:spPr>
        <p:txBody>
          <a:bodyPr/>
          <a:lstStyle>
            <a:lvl1pPr>
              <a:defRPr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A3729C-E4C1-498E-B828-710970EC2CCC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42349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1383030"/>
            <a:ext cx="7315200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20" y="800100"/>
            <a:ext cx="7315200" cy="48006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2743200"/>
            <a:ext cx="4846320" cy="480060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8" name="Picture 7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232" y="3714751"/>
            <a:ext cx="1190552" cy="13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785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1F5A9-619C-45B9-8C7E-E53FA4356678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 bwMode="auto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3412741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Chart + Hea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9E0C56-F01A-4729-B754-5392A51B40C5}" type="datetime4">
              <a:rPr lang="en-US" smtClean="0">
                <a:solidFill>
                  <a:prstClr val="white"/>
                </a:solidFill>
              </a:rPr>
              <a:t>April 25, 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CAPA #115011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885E78-1F86-4A3D-9EE1-B0103B1CE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6218" y="1097280"/>
            <a:ext cx="8229600" cy="548640"/>
          </a:xfrm>
        </p:spPr>
        <p:txBody>
          <a:bodyPr/>
          <a:lstStyle>
            <a:lvl1pPr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CLICK TO EDIT CHART TITLE</a:t>
            </a:r>
          </a:p>
          <a:p>
            <a:pPr lvl="1"/>
            <a:r>
              <a:rPr lang="en-US"/>
              <a:t>Second level for chart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506218" y="1714500"/>
            <a:ext cx="8229600" cy="2743200"/>
          </a:xfrm>
        </p:spPr>
        <p:txBody>
          <a:bodyPr rIns="0"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02920" y="4526280"/>
            <a:ext cx="8229600" cy="184666"/>
          </a:xfrm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lvl="0"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0529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Alterna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1383030"/>
            <a:ext cx="7315200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20" y="800100"/>
            <a:ext cx="7315200" cy="48006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2743200"/>
            <a:ext cx="4846320" cy="480060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82" y="3635530"/>
            <a:ext cx="1335866" cy="14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1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1463"/>
            <a:ext cx="8229600" cy="685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2920" y="1312862"/>
            <a:ext cx="8229600" cy="334986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0F-8247-4B59-825B-6EA4B8120807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132752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CALIBRI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8229600" cy="685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2920" y="1096566"/>
            <a:ext cx="8229600" cy="3566160"/>
          </a:xfrm>
        </p:spPr>
        <p:txBody>
          <a:bodyPr/>
          <a:lstStyle>
            <a:lvl1pPr>
              <a:defRPr sz="1800" b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2148-9935-4B62-B795-0B2106916CCE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4430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8229600" cy="685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97280"/>
            <a:ext cx="7858030" cy="3566160"/>
          </a:xfrm>
        </p:spPr>
        <p:txBody>
          <a:bodyPr/>
          <a:lstStyle>
            <a:lvl1pPr>
              <a:spcBef>
                <a:spcPts val="1800"/>
              </a:spcBef>
              <a:defRPr sz="1800" b="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C975-E21D-4218-9452-5604B21591D8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404127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_CALIBRI SUBHEA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8229600" cy="685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1312862"/>
            <a:ext cx="3977640" cy="3350577"/>
          </a:xfrm>
        </p:spPr>
        <p:txBody>
          <a:bodyPr/>
          <a:lstStyle>
            <a:lvl1pPr>
              <a:spcBef>
                <a:spcPts val="600"/>
              </a:spcBef>
              <a:defRPr sz="1800" b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4880" y="1312862"/>
            <a:ext cx="3977640" cy="3350577"/>
          </a:xfrm>
        </p:spPr>
        <p:txBody>
          <a:bodyPr/>
          <a:lstStyle>
            <a:lvl1pPr>
              <a:spcBef>
                <a:spcPts val="600"/>
              </a:spcBef>
              <a:defRPr lang="en-US" sz="1800" b="1" kern="120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80D5-5952-46FF-BE46-E9C7BDF7E69B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416312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" y="274320"/>
            <a:ext cx="8229600" cy="685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2920" y="2259012"/>
            <a:ext cx="3977640" cy="2404427"/>
          </a:xfrm>
        </p:spPr>
        <p:txBody>
          <a:bodyPr/>
          <a:lstStyle>
            <a:lvl1pPr>
              <a:spcBef>
                <a:spcPts val="600"/>
              </a:spcBef>
              <a:defRPr sz="16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4880" y="2259012"/>
            <a:ext cx="3977640" cy="2404427"/>
          </a:xfrm>
        </p:spPr>
        <p:txBody>
          <a:bodyPr/>
          <a:lstStyle>
            <a:lvl1pPr>
              <a:spcBef>
                <a:spcPts val="600"/>
              </a:spcBef>
              <a:defRPr lang="en-US" sz="1600" b="1" kern="1200" smtClean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7ED-204D-40E9-83A0-376A309D0F57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02920" y="1097280"/>
            <a:ext cx="8229600" cy="822960"/>
          </a:xfrm>
        </p:spPr>
        <p:txBody>
          <a:bodyPr/>
          <a:lstStyle>
            <a:lvl1pPr>
              <a:defRPr sz="2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3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74320"/>
            <a:ext cx="8229600" cy="685800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12862"/>
            <a:ext cx="8229600" cy="33505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173" y="4767263"/>
            <a:ext cx="1188720" cy="273844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C8B94E6-E517-4EE1-8F9D-108FDBAF25A9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471" y="4767263"/>
            <a:ext cx="4480560" cy="273844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6290" y="4821174"/>
            <a:ext cx="292608" cy="212598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l">
              <a:defRPr sz="1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62" r:id="rId3"/>
    <p:sldLayoutId id="2147483704" r:id="rId4"/>
    <p:sldLayoutId id="2147483663" r:id="rId5"/>
    <p:sldLayoutId id="2147483693" r:id="rId6"/>
    <p:sldLayoutId id="2147483664" r:id="rId7"/>
    <p:sldLayoutId id="2147483692" r:id="rId8"/>
    <p:sldLayoutId id="2147483666" r:id="rId9"/>
    <p:sldLayoutId id="2147483694" r:id="rId10"/>
    <p:sldLayoutId id="2147483695" r:id="rId11"/>
    <p:sldLayoutId id="2147483696" r:id="rId12"/>
    <p:sldLayoutId id="2147483668" r:id="rId13"/>
    <p:sldLayoutId id="2147483669" r:id="rId14"/>
    <p:sldLayoutId id="2147483670" r:id="rId15"/>
    <p:sldLayoutId id="2147483672" r:id="rId16"/>
    <p:sldLayoutId id="2147483675" r:id="rId17"/>
    <p:sldLayoutId id="2147483676" r:id="rId18"/>
    <p:sldLayoutId id="2147483678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99" r:id="rId25"/>
    <p:sldLayoutId id="2147483700" r:id="rId26"/>
    <p:sldLayoutId id="2147483701" r:id="rId27"/>
    <p:sldLayoutId id="2147483702" r:id="rId28"/>
    <p:sldLayoutId id="2147483686" r:id="rId29"/>
    <p:sldLayoutId id="2147483687" r:id="rId30"/>
    <p:sldLayoutId id="2147483688" r:id="rId3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cap="none" spc="0" baseline="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b="1" kern="1200">
          <a:solidFill>
            <a:schemeClr val="accent5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698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19" y="1529335"/>
            <a:ext cx="7751905" cy="1382403"/>
          </a:xfrm>
        </p:spPr>
        <p:txBody>
          <a:bodyPr/>
          <a:lstStyle/>
          <a:p>
            <a:r>
              <a:rPr lang="en-US" dirty="0"/>
              <a:t>Atrial Fibrillation Dataset</a:t>
            </a:r>
            <a:br>
              <a:rPr lang="en-US" dirty="0"/>
            </a:b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2920" y="3701654"/>
            <a:ext cx="7531808" cy="480060"/>
          </a:xfrm>
        </p:spPr>
        <p:txBody>
          <a:bodyPr/>
          <a:lstStyle/>
          <a:p>
            <a:r>
              <a:rPr lang="en-US" dirty="0"/>
              <a:t>Abbott Cardiac Rhythm Management Applied Research team</a:t>
            </a:r>
          </a:p>
        </p:txBody>
      </p:sp>
    </p:spTree>
    <p:extLst>
      <p:ext uri="{BB962C8B-B14F-4D97-AF65-F5344CB8AC3E}">
        <p14:creationId xmlns:p14="http://schemas.microsoft.com/office/powerpoint/2010/main" val="353235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Signal Decoding Hints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9E373B-4658-4B18-A49A-7F0A27A0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28" y="727792"/>
            <a:ext cx="8139631" cy="390850"/>
          </a:xfrm>
        </p:spPr>
        <p:txBody>
          <a:bodyPr/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Example: Python code to decode base64 string then convert byte values to signed integers using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1363F-5447-4069-890D-1B257A4BB74E}"/>
              </a:ext>
            </a:extLst>
          </p:cNvPr>
          <p:cNvSpPr txBox="1"/>
          <p:nvPr/>
        </p:nvSpPr>
        <p:spPr>
          <a:xfrm>
            <a:off x="200534" y="1462037"/>
            <a:ext cx="906134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base64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parse_signal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(signal: string):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"""Parses a Base64-encoded sequence of ADC values into a 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array."""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raw_adc_values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base64.b64decode(signal)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raw_adc_values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raw_adc_values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# The most significant bit of each ADC value is the sign bit. The 7 least significant bits are the value bits.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# Convert from raw ADC values to signed integers.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magnitudes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np.bitwise_and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raw_adc_values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0x7F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signs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np.where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raw_adc_values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  <a:r>
              <a:rPr lang="en-US" sz="11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0x80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0x80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signal = magnitudes * signs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signal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signal.astype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(np.float32)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signal</a:t>
            </a:r>
          </a:p>
        </p:txBody>
      </p:sp>
    </p:spTree>
    <p:extLst>
      <p:ext uri="{BB962C8B-B14F-4D97-AF65-F5344CB8AC3E}">
        <p14:creationId xmlns:p14="http://schemas.microsoft.com/office/powerpoint/2010/main" val="398846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Other Hints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E772A4-0537-4DDB-B7BE-1E4B9F3A7A7F}"/>
              </a:ext>
            </a:extLst>
          </p:cNvPr>
          <p:cNvSpPr txBox="1">
            <a:spLocks/>
          </p:cNvSpPr>
          <p:nvPr/>
        </p:nvSpPr>
        <p:spPr>
          <a:xfrm>
            <a:off x="356832" y="806803"/>
            <a:ext cx="8542066" cy="1691953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00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SEGMs from the same device tend to be similar.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isn’t balanced. Some devices contribute a lot more data than others.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possible data augmentation techniques:</a:t>
            </a:r>
          </a:p>
          <a:p>
            <a:pPr marL="1141413" lvl="3" indent="-5143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rotation of signal on time axis.</a:t>
            </a:r>
          </a:p>
          <a:p>
            <a:pPr marL="1141413" lvl="3" indent="-514350"/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stretch of signal by up to +/- 20%. (Any more could change the classification.)</a:t>
            </a:r>
          </a:p>
          <a:p>
            <a:pPr marL="1141413" lvl="3" indent="-514350"/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Gaussian noise.</a:t>
            </a:r>
          </a:p>
          <a:p>
            <a:pPr marL="1141413" lvl="3" indent="-514350"/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combination of above.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3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5DB4-E88A-4503-A2F8-3D5738DA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0F-8247-4B59-825B-6EA4B8120807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5FA0-4948-4697-A59C-A8581A9A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6B89-C506-42C1-BCDF-BD25380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6BEED-9F8F-4421-A063-0C5E1FC8B3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360" y="528657"/>
            <a:ext cx="4693899" cy="40886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AAC1274-4895-4880-84C2-63694DB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Data Augmentation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0101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5DB4-E88A-4503-A2F8-3D5738DA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0F-8247-4B59-825B-6EA4B8120807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5FA0-4948-4697-A59C-A8581A9A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6B89-C506-42C1-BCDF-BD25380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C1274-4895-4880-84C2-63694DB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Some Data Augmentation Code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B6A95-1297-45A6-A3A8-6DC3B7003D9A}"/>
              </a:ext>
            </a:extLst>
          </p:cNvPr>
          <p:cNvSpPr txBox="1"/>
          <p:nvPr/>
        </p:nvSpPr>
        <p:spPr>
          <a:xfrm>
            <a:off x="54765" y="781702"/>
            <a:ext cx="8986343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random_rotate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(signal,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"""Randomly shifts an array of signal values on the time axis: ex [1, 2, 3, 4] might shift right by 1 to become [4, 1, 2, 3]."""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shift_amount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constants.SIGNAL_SIZE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9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signal[</a:t>
            </a:r>
            <a:r>
              <a:rPr lang="en-US" sz="9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np.roll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(signal[</a:t>
            </a:r>
            <a:r>
              <a:rPr lang="en-US" sz="9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shift_amount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C02EC-9534-4E41-B9FE-EC428E40FD4E}"/>
              </a:ext>
            </a:extLst>
          </p:cNvPr>
          <p:cNvSpPr txBox="1"/>
          <p:nvPr/>
        </p:nvSpPr>
        <p:spPr>
          <a:xfrm>
            <a:off x="54764" y="1979911"/>
            <a:ext cx="89863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random_stretch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(signal,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"""Randomly stretches/compresses the time axis of the signal. Adapted from this 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StackOverflow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answer: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https://stackoverflow.com/a/38820560/353308."""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random.uniform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constants.TIME_SCALE_FACTOR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constants.TIME_SCALE_FACTOR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new_length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*original_signal_length+</a:t>
            </a:r>
            <a:r>
              <a:rPr lang="en-US" sz="8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scaled_signal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np.interp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new_length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signal[</a:t>
            </a:r>
            <a:r>
              <a:rPr lang="en-US" sz="8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signal[</a:t>
            </a:r>
            <a:r>
              <a:rPr lang="en-US" sz="8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constants.SIGNAL_SIZE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=np.float32)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length =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scaled_signal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constants.SIGNAL_SIZE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signal[</a:t>
            </a:r>
            <a:r>
              <a:rPr lang="en-US" sz="8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][:length] +=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scaled_signal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[:length]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signal, 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A6465-A97B-4257-84E8-7AE16703C1FB}"/>
              </a:ext>
            </a:extLst>
          </p:cNvPr>
          <p:cNvSpPr txBox="1"/>
          <p:nvPr/>
        </p:nvSpPr>
        <p:spPr>
          <a:xfrm>
            <a:off x="54764" y="3716729"/>
            <a:ext cx="898634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gaussian_blur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(signal,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"""Adds a small amount of random low amplitude noise to the signal."""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random_vals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(loc=</a:t>
            </a:r>
            <a:r>
              <a:rPr lang="en-US" sz="9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scale=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constants.GAUSSIAN_BLUR_STDEV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size=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signal[</a:t>
            </a:r>
            <a:r>
              <a:rPr lang="en-US" sz="9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original_signal_length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random_vals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signal</a:t>
            </a:r>
          </a:p>
        </p:txBody>
      </p:sp>
    </p:spTree>
    <p:extLst>
      <p:ext uri="{BB962C8B-B14F-4D97-AF65-F5344CB8AC3E}">
        <p14:creationId xmlns:p14="http://schemas.microsoft.com/office/powerpoint/2010/main" val="119973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hackathon_dataset.evaluation.csv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E772A4-0537-4DDB-B7BE-1E4B9F3A7A7F}"/>
              </a:ext>
            </a:extLst>
          </p:cNvPr>
          <p:cNvSpPr txBox="1">
            <a:spLocks/>
          </p:cNvSpPr>
          <p:nvPr/>
        </p:nvSpPr>
        <p:spPr>
          <a:xfrm>
            <a:off x="157656" y="915445"/>
            <a:ext cx="8605237" cy="2769656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00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1,625 SEGMs from 80 devices.</a:t>
            </a:r>
          </a:p>
          <a:p>
            <a:pPr marL="1141413" lvl="3" indent="-5143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525 true positives, 1100 false positives.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device/SEGM overlap with training dataset.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 as evaluation metric.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0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Hackathon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Clinical Engineering and Applied Research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427404-B3F1-4066-9493-DC56DC8C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7" y="633272"/>
            <a:ext cx="5495524" cy="4012028"/>
          </a:xfrm>
        </p:spPr>
        <p:txBody>
          <a:bodyPr/>
          <a:lstStyle/>
          <a:p>
            <a:pPr lvl="1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Develop a model to identify Stored Electrograms (SEGM) containing Atrial Fibrillation (AF)</a:t>
            </a:r>
          </a:p>
          <a:p>
            <a:pPr marL="173038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Value: 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industry benchmarks have a specificity of ~75% and sensitivity of ~99%. Improved model performance (increased specificity with no reduction in sensitivity) will reduce AF false positives allowing clinicians to better serve CRM patients</a:t>
            </a:r>
            <a:endParaRPr lang="en-US" sz="1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Background: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An implantable cardiac monitor (ICM) is a small device that gets implanted in a patient with a suspected heart condition. The ICM monitors the heart’s electrical signal for abnormalities. If one is detected, it saves the SEGM and transmits it to a clinician </a:t>
            </a:r>
            <a:r>
              <a:rPr lang="en-US" sz="1400" b="0">
                <a:latin typeface="Calibri" panose="020F0502020204030204" pitchFamily="34" charset="0"/>
                <a:cs typeface="Calibri" panose="020F0502020204030204" pitchFamily="34" charset="0"/>
              </a:rPr>
              <a:t>for review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buNone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Accurately diagnosing AF from an electrical recording is difficult, and the device often captures false positive recordings that purport to show AF, but in fact are something different</a:t>
            </a:r>
          </a:p>
          <a:p>
            <a:pPr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Dataset: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27,418 SEGMs from 345 Abbott ICMs - 9,030 true positives and 18,388 false positives. Each SEGM is 2-3 minutes long at 128 Hz sample rate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1194F2-D869-4AE8-9D34-E6F68BE5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93" y="668992"/>
            <a:ext cx="3225770" cy="2260138"/>
          </a:xfrm>
          <a:prstGeom prst="rect">
            <a:avLst/>
          </a:prstGeom>
        </p:spPr>
      </p:pic>
      <p:pic>
        <p:nvPicPr>
          <p:cNvPr id="8" name="Picture 2" descr="Atrial Fibrillation - Visual graphic of a normal ECG compared with atrial fibrillation, showing irregular waves between heartbeats for atrial fibrillation.">
            <a:extLst>
              <a:ext uri="{FF2B5EF4-FFF2-40B4-BE49-F238E27FC236}">
                <a16:creationId xmlns:a16="http://schemas.microsoft.com/office/drawing/2014/main" id="{78E1AAC3-103C-4A93-848E-AEF8BB248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2"/>
          <a:stretch/>
        </p:blipFill>
        <p:spPr bwMode="auto">
          <a:xfrm>
            <a:off x="6448404" y="2983441"/>
            <a:ext cx="1988147" cy="16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3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8840871" cy="685800"/>
          </a:xfrm>
        </p:spPr>
        <p:txBody>
          <a:bodyPr/>
          <a:lstStyle/>
          <a:p>
            <a:r>
              <a:rPr lang="en-US" sz="3600">
                <a:solidFill>
                  <a:srgbClr val="00B0F0"/>
                </a:solidFill>
              </a:rPr>
              <a:t>Competitors’ Solutions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6A3DD5-D875-4EC0-9BD1-6AE76237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3" y="727791"/>
            <a:ext cx="2047875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F38B0-E2E3-4692-A497-38098CBFC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3" y="1299291"/>
            <a:ext cx="2882685" cy="1904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D361AB-46A2-4AD8-90FD-CE4A1C5D3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557" y="642066"/>
            <a:ext cx="1885950" cy="657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A28C31-8A83-4BB6-9F79-2F2734F81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844" y="1180202"/>
            <a:ext cx="1897607" cy="18330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82F5FC-306F-4535-A941-F991F5220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3560" y="1803334"/>
            <a:ext cx="3202942" cy="1356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DBF64A-729B-4855-AABA-417A5F3A0454}"/>
              </a:ext>
            </a:extLst>
          </p:cNvPr>
          <p:cNvSpPr txBox="1"/>
          <p:nvPr/>
        </p:nvSpPr>
        <p:spPr>
          <a:xfrm>
            <a:off x="918026" y="3132375"/>
            <a:ext cx="2377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Georgia" panose="02040502050405020303" pitchFamily="18" charset="0"/>
              </a:rPr>
              <a:t>www.implicity.com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FF3DC-EE92-4D5C-8B6B-001BFD58DEDE}"/>
              </a:ext>
            </a:extLst>
          </p:cNvPr>
          <p:cNvSpPr txBox="1"/>
          <p:nvPr/>
        </p:nvSpPr>
        <p:spPr>
          <a:xfrm>
            <a:off x="3614245" y="2957617"/>
            <a:ext cx="2377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Georgia" panose="02040502050405020303" pitchFamily="18" charset="0"/>
              </a:rPr>
              <a:t>www.cardiologs.com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ACA87-52D7-4C8E-B6E6-6FE86EB3D7C0}"/>
              </a:ext>
            </a:extLst>
          </p:cNvPr>
          <p:cNvSpPr txBox="1"/>
          <p:nvPr/>
        </p:nvSpPr>
        <p:spPr>
          <a:xfrm>
            <a:off x="6860480" y="3130725"/>
            <a:ext cx="2377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Georgia" panose="02040502050405020303" pitchFamily="18" charset="0"/>
              </a:rPr>
              <a:t>www.medtronic.com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159EB50-FED6-4EF2-B8AE-4E07F1375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3692" y="1513389"/>
            <a:ext cx="1933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hackathon_dataset.csv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67" y="649913"/>
            <a:ext cx="8139631" cy="4012028"/>
          </a:xfrm>
        </p:spPr>
        <p:txBody>
          <a:bodyPr/>
          <a:lstStyle/>
          <a:p>
            <a:pPr marL="627063" lvl="1" indent="-457200"/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640MB CSV file, one example per row.</a:t>
            </a:r>
          </a:p>
          <a:p>
            <a:pPr marL="627063" lvl="1" indent="-457200"/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Contains 27,418 human-adjudicated atrial fibrillation (AF) stored electrograms (SEGMs) from 344 Abbott implantable cardiac monitors.</a:t>
            </a:r>
          </a:p>
          <a:p>
            <a:pPr marL="1084263" lvl="3" indent="-4572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9,030 are true positives, meaning the device correctly detected AF.</a:t>
            </a:r>
          </a:p>
          <a:p>
            <a:pPr marL="1084263" lvl="3" indent="-45720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18,388 are false positives, meaning the device incorrectly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detected some other condition as AF.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9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330" y="2175602"/>
            <a:ext cx="5808503" cy="1382403"/>
          </a:xfrm>
        </p:spPr>
        <p:txBody>
          <a:bodyPr/>
          <a:lstStyle/>
          <a:p>
            <a:r>
              <a:rPr lang="en-US" dirty="0"/>
              <a:t>Dataset Description</a:t>
            </a:r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003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hackathon_dataset.csv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72" y="565736"/>
            <a:ext cx="8139631" cy="4012028"/>
          </a:xfrm>
        </p:spPr>
        <p:txBody>
          <a:bodyPr/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Column 1: Episode </a:t>
            </a:r>
          </a:p>
          <a:p>
            <a:pPr marL="627063" lvl="1" indent="-457200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Unique episode identifier in the form “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DeviceXXXXX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EpisodeYYYYY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627063" lvl="1" indent="-457200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Episodes from the same device will have the same “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DeviceXXXXXX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” prefix.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Column 2: Label</a:t>
            </a:r>
          </a:p>
          <a:p>
            <a:pPr marL="627063" lvl="1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1: True positive: Signal exhibits Atrial Fibrillation (AF)</a:t>
            </a:r>
          </a:p>
          <a:p>
            <a:pPr marL="627063" lvl="1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0: False positive: Signal does not exhibit AF.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Column 3 SEGM signal </a:t>
            </a:r>
          </a:p>
          <a:p>
            <a:pPr marL="627063" lvl="1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Base64-encoded byte array of stored electrogram measurements.</a:t>
            </a:r>
          </a:p>
          <a:p>
            <a:pPr marL="627063" lvl="1" indent="-457200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Each byte correspon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ds to a single analog-to-digital converter (ADC) sample. 128Hz sampling rate.</a:t>
            </a:r>
          </a:p>
          <a:p>
            <a:pPr marL="627063" lvl="1" indent="-457200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Signal lengths vary: Typically 1-3 minutes.</a:t>
            </a:r>
          </a:p>
          <a:p>
            <a:pPr marL="514350" indent="-514350">
              <a:buFont typeface="+mj-lt"/>
              <a:buAutoNum type="arabicPeriod"/>
            </a:pP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9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hackathon_dataset.csv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C7956-833A-4A39-8400-357D9DE16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05" y="1435386"/>
            <a:ext cx="6819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Signal 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9E373B-4658-4B18-A49A-7F0A27A0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28" y="727791"/>
            <a:ext cx="8139631" cy="22102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Each byte in the array corresponds to a signal amplitude measurement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The most significant bit (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) is set if the amplitude is negative.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The remaining 7 bits represent the amplitude.</a:t>
            </a:r>
          </a:p>
          <a:p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FD11B5-13B7-4202-BE2D-0CD11B90DCEF}"/>
              </a:ext>
            </a:extLst>
          </p:cNvPr>
          <p:cNvGrpSpPr/>
          <p:nvPr/>
        </p:nvGrpSpPr>
        <p:grpSpPr>
          <a:xfrm>
            <a:off x="2719275" y="2571750"/>
            <a:ext cx="3375442" cy="369332"/>
            <a:chOff x="1787824" y="2147146"/>
            <a:chExt cx="5576336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84A00D-DB94-45A5-A7C1-87B952D24220}"/>
                </a:ext>
              </a:extLst>
            </p:cNvPr>
            <p:cNvSpPr txBox="1"/>
            <p:nvPr/>
          </p:nvSpPr>
          <p:spPr>
            <a:xfrm>
              <a:off x="1787824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88A840-8EA1-40B5-B614-6D907D657892}"/>
                </a:ext>
              </a:extLst>
            </p:cNvPr>
            <p:cNvSpPr txBox="1"/>
            <p:nvPr/>
          </p:nvSpPr>
          <p:spPr>
            <a:xfrm>
              <a:off x="2505083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B44C6-C397-497F-97D3-6D79D92A5F18}"/>
                </a:ext>
              </a:extLst>
            </p:cNvPr>
            <p:cNvSpPr txBox="1"/>
            <p:nvPr/>
          </p:nvSpPr>
          <p:spPr>
            <a:xfrm>
              <a:off x="3181908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5B9042-032B-4329-9AA9-015BE84631FD}"/>
                </a:ext>
              </a:extLst>
            </p:cNvPr>
            <p:cNvSpPr txBox="1"/>
            <p:nvPr/>
          </p:nvSpPr>
          <p:spPr>
            <a:xfrm>
              <a:off x="3878950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801C89-EA13-4AC3-B27A-881CD2CA2B43}"/>
                </a:ext>
              </a:extLst>
            </p:cNvPr>
            <p:cNvSpPr txBox="1"/>
            <p:nvPr/>
          </p:nvSpPr>
          <p:spPr>
            <a:xfrm>
              <a:off x="4575992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7E3C8-7EED-4181-9E83-61DB75206993}"/>
                </a:ext>
              </a:extLst>
            </p:cNvPr>
            <p:cNvSpPr txBox="1"/>
            <p:nvPr/>
          </p:nvSpPr>
          <p:spPr>
            <a:xfrm>
              <a:off x="5273034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5A02AA-F55F-4281-9D12-871C415D401C}"/>
                </a:ext>
              </a:extLst>
            </p:cNvPr>
            <p:cNvSpPr txBox="1"/>
            <p:nvPr/>
          </p:nvSpPr>
          <p:spPr>
            <a:xfrm>
              <a:off x="5970076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057A07-4F36-4143-8474-7EC4BF91D8CC}"/>
                </a:ext>
              </a:extLst>
            </p:cNvPr>
            <p:cNvSpPr txBox="1"/>
            <p:nvPr/>
          </p:nvSpPr>
          <p:spPr>
            <a:xfrm>
              <a:off x="6667118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94D3BC6-5646-40CC-B179-9DAB99790B44}"/>
              </a:ext>
            </a:extLst>
          </p:cNvPr>
          <p:cNvSpPr txBox="1"/>
          <p:nvPr/>
        </p:nvSpPr>
        <p:spPr>
          <a:xfrm>
            <a:off x="2044528" y="2552954"/>
            <a:ext cx="9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#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029706E-839C-48CD-91B7-ED0DF5F8B907}"/>
              </a:ext>
            </a:extLst>
          </p:cNvPr>
          <p:cNvSpPr/>
          <p:nvPr/>
        </p:nvSpPr>
        <p:spPr>
          <a:xfrm rot="5400000">
            <a:off x="4542991" y="1630189"/>
            <a:ext cx="185630" cy="2880734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E7DF8-A7F1-436A-80A7-B5F609CA311C}"/>
              </a:ext>
            </a:extLst>
          </p:cNvPr>
          <p:cNvCxnSpPr>
            <a:cxnSpLocks/>
          </p:cNvCxnSpPr>
          <p:nvPr/>
        </p:nvCxnSpPr>
        <p:spPr>
          <a:xfrm flipV="1">
            <a:off x="2806486" y="2977741"/>
            <a:ext cx="123754" cy="2125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D896B3-DAE6-429E-ACF1-72C962F36F30}"/>
              </a:ext>
            </a:extLst>
          </p:cNvPr>
          <p:cNvSpPr txBox="1"/>
          <p:nvPr/>
        </p:nvSpPr>
        <p:spPr>
          <a:xfrm>
            <a:off x="2458049" y="3153436"/>
            <a:ext cx="94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Georgia" panose="02040502050405020303" pitchFamily="18" charset="0"/>
              </a:rPr>
              <a:t>Sign bit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C08003-8829-4F4A-A1FC-8BD5F1D1D88E}"/>
              </a:ext>
            </a:extLst>
          </p:cNvPr>
          <p:cNvSpPr txBox="1"/>
          <p:nvPr/>
        </p:nvSpPr>
        <p:spPr>
          <a:xfrm>
            <a:off x="4306475" y="3150810"/>
            <a:ext cx="149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Georgia" panose="02040502050405020303" pitchFamily="18" charset="0"/>
              </a:rPr>
              <a:t>Magnitude bits</a:t>
            </a:r>
          </a:p>
        </p:txBody>
      </p:sp>
    </p:spTree>
    <p:extLst>
      <p:ext uri="{BB962C8B-B14F-4D97-AF65-F5344CB8AC3E}">
        <p14:creationId xmlns:p14="http://schemas.microsoft.com/office/powerpoint/2010/main" val="13780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6" y="41991"/>
            <a:ext cx="9175326" cy="685800"/>
          </a:xfrm>
        </p:spPr>
        <p:txBody>
          <a:bodyPr/>
          <a:lstStyle/>
          <a:p>
            <a:r>
              <a:rPr lang="en-US" sz="3600" dirty="0"/>
              <a:t>Signal Decoding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April 25,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21B2E-3082-4E0F-8FE7-810BD2A840B4}"/>
              </a:ext>
            </a:extLst>
          </p:cNvPr>
          <p:cNvSpPr txBox="1"/>
          <p:nvPr/>
        </p:nvSpPr>
        <p:spPr>
          <a:xfrm>
            <a:off x="3225436" y="2604627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5F083-BA06-42BA-8ED0-16A86E2C0C92}"/>
              </a:ext>
            </a:extLst>
          </p:cNvPr>
          <p:cNvSpPr txBox="1"/>
          <p:nvPr/>
        </p:nvSpPr>
        <p:spPr>
          <a:xfrm>
            <a:off x="3922478" y="2604627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EDF35-4228-4E57-808A-6DCA1554C610}"/>
              </a:ext>
            </a:extLst>
          </p:cNvPr>
          <p:cNvSpPr txBox="1"/>
          <p:nvPr/>
        </p:nvSpPr>
        <p:spPr>
          <a:xfrm>
            <a:off x="4619520" y="2604627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31D0D-FB13-47C8-A4F7-064E3D38525A}"/>
              </a:ext>
            </a:extLst>
          </p:cNvPr>
          <p:cNvSpPr txBox="1"/>
          <p:nvPr/>
        </p:nvSpPr>
        <p:spPr>
          <a:xfrm>
            <a:off x="5316562" y="2604627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0x81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18149-60B7-43C9-9CDD-6A6F42A9FBF5}"/>
              </a:ext>
            </a:extLst>
          </p:cNvPr>
          <p:cNvSpPr txBox="1"/>
          <p:nvPr/>
        </p:nvSpPr>
        <p:spPr>
          <a:xfrm>
            <a:off x="6013604" y="2604627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21098-38A7-4F36-AAB6-75EBDC7AB485}"/>
              </a:ext>
            </a:extLst>
          </p:cNvPr>
          <p:cNvSpPr txBox="1"/>
          <p:nvPr/>
        </p:nvSpPr>
        <p:spPr>
          <a:xfrm>
            <a:off x="6710646" y="2604627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0x83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E9726-B87A-4CDF-B53E-2DE5F6C2F260}"/>
              </a:ext>
            </a:extLst>
          </p:cNvPr>
          <p:cNvSpPr txBox="1"/>
          <p:nvPr/>
        </p:nvSpPr>
        <p:spPr>
          <a:xfrm>
            <a:off x="7407688" y="2604627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0x7F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B914F-7082-4D5A-9E2C-34392AD9B927}"/>
              </a:ext>
            </a:extLst>
          </p:cNvPr>
          <p:cNvSpPr txBox="1"/>
          <p:nvPr/>
        </p:nvSpPr>
        <p:spPr>
          <a:xfrm>
            <a:off x="3225436" y="3422188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E9D3DD-53AC-4EBF-B278-1F72AD5C474C}"/>
              </a:ext>
            </a:extLst>
          </p:cNvPr>
          <p:cNvSpPr txBox="1"/>
          <p:nvPr/>
        </p:nvSpPr>
        <p:spPr>
          <a:xfrm>
            <a:off x="3922478" y="3422188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3C595-7AD0-4034-AC5F-90E440E1530B}"/>
              </a:ext>
            </a:extLst>
          </p:cNvPr>
          <p:cNvSpPr txBox="1"/>
          <p:nvPr/>
        </p:nvSpPr>
        <p:spPr>
          <a:xfrm>
            <a:off x="4619520" y="3422188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C274B-3984-47ED-97C1-850083095BB1}"/>
              </a:ext>
            </a:extLst>
          </p:cNvPr>
          <p:cNvSpPr txBox="1"/>
          <p:nvPr/>
        </p:nvSpPr>
        <p:spPr>
          <a:xfrm>
            <a:off x="5316562" y="3422188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6275A-3537-4806-9112-208403CB5E73}"/>
              </a:ext>
            </a:extLst>
          </p:cNvPr>
          <p:cNvSpPr txBox="1"/>
          <p:nvPr/>
        </p:nvSpPr>
        <p:spPr>
          <a:xfrm>
            <a:off x="6013604" y="3422188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1EFA8-CBAE-4B2E-BC8E-9F03D1B6943F}"/>
              </a:ext>
            </a:extLst>
          </p:cNvPr>
          <p:cNvSpPr txBox="1"/>
          <p:nvPr/>
        </p:nvSpPr>
        <p:spPr>
          <a:xfrm>
            <a:off x="6710646" y="3422188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BBBDE8-6D2E-4FE1-AF58-CD59DA3CD3B5}"/>
              </a:ext>
            </a:extLst>
          </p:cNvPr>
          <p:cNvSpPr txBox="1"/>
          <p:nvPr/>
        </p:nvSpPr>
        <p:spPr>
          <a:xfrm>
            <a:off x="7407688" y="3422188"/>
            <a:ext cx="697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127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92AA987-D2C9-498F-BF52-C6667851184C}"/>
              </a:ext>
            </a:extLst>
          </p:cNvPr>
          <p:cNvSpPr/>
          <p:nvPr/>
        </p:nvSpPr>
        <p:spPr>
          <a:xfrm>
            <a:off x="2176881" y="2990398"/>
            <a:ext cx="292308" cy="43179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7E699-F61E-4891-AAA0-98E8445008EA}"/>
              </a:ext>
            </a:extLst>
          </p:cNvPr>
          <p:cNvSpPr txBox="1"/>
          <p:nvPr/>
        </p:nvSpPr>
        <p:spPr>
          <a:xfrm>
            <a:off x="1592288" y="2621066"/>
            <a:ext cx="17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byte[]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BCA918-5D3D-40FC-8CC4-10B69E7C9772}"/>
              </a:ext>
            </a:extLst>
          </p:cNvPr>
          <p:cNvSpPr txBox="1"/>
          <p:nvPr/>
        </p:nvSpPr>
        <p:spPr>
          <a:xfrm>
            <a:off x="629846" y="3389311"/>
            <a:ext cx="25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 converted to int[]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FD11B5-13B7-4202-BE2D-0CD11B90DCEF}"/>
              </a:ext>
            </a:extLst>
          </p:cNvPr>
          <p:cNvGrpSpPr/>
          <p:nvPr/>
        </p:nvGrpSpPr>
        <p:grpSpPr>
          <a:xfrm>
            <a:off x="3733086" y="788046"/>
            <a:ext cx="3375442" cy="369332"/>
            <a:chOff x="1787824" y="2147146"/>
            <a:chExt cx="5576336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84A00D-DB94-45A5-A7C1-87B952D24220}"/>
                </a:ext>
              </a:extLst>
            </p:cNvPr>
            <p:cNvSpPr txBox="1"/>
            <p:nvPr/>
          </p:nvSpPr>
          <p:spPr>
            <a:xfrm>
              <a:off x="1787824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88A840-8EA1-40B5-B614-6D907D657892}"/>
                </a:ext>
              </a:extLst>
            </p:cNvPr>
            <p:cNvSpPr txBox="1"/>
            <p:nvPr/>
          </p:nvSpPr>
          <p:spPr>
            <a:xfrm>
              <a:off x="2505083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B44C6-C397-497F-97D3-6D79D92A5F18}"/>
                </a:ext>
              </a:extLst>
            </p:cNvPr>
            <p:cNvSpPr txBox="1"/>
            <p:nvPr/>
          </p:nvSpPr>
          <p:spPr>
            <a:xfrm>
              <a:off x="3181908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5B9042-032B-4329-9AA9-015BE84631FD}"/>
                </a:ext>
              </a:extLst>
            </p:cNvPr>
            <p:cNvSpPr txBox="1"/>
            <p:nvPr/>
          </p:nvSpPr>
          <p:spPr>
            <a:xfrm>
              <a:off x="3878950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801C89-EA13-4AC3-B27A-881CD2CA2B43}"/>
                </a:ext>
              </a:extLst>
            </p:cNvPr>
            <p:cNvSpPr txBox="1"/>
            <p:nvPr/>
          </p:nvSpPr>
          <p:spPr>
            <a:xfrm>
              <a:off x="4575992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7E3C8-7EED-4181-9E83-61DB75206993}"/>
                </a:ext>
              </a:extLst>
            </p:cNvPr>
            <p:cNvSpPr txBox="1"/>
            <p:nvPr/>
          </p:nvSpPr>
          <p:spPr>
            <a:xfrm>
              <a:off x="5273034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5A02AA-F55F-4281-9D12-871C415D401C}"/>
                </a:ext>
              </a:extLst>
            </p:cNvPr>
            <p:cNvSpPr txBox="1"/>
            <p:nvPr/>
          </p:nvSpPr>
          <p:spPr>
            <a:xfrm>
              <a:off x="5970076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057A07-4F36-4143-8474-7EC4BF91D8CC}"/>
                </a:ext>
              </a:extLst>
            </p:cNvPr>
            <p:cNvSpPr txBox="1"/>
            <p:nvPr/>
          </p:nvSpPr>
          <p:spPr>
            <a:xfrm>
              <a:off x="6667118" y="2147146"/>
              <a:ext cx="6970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94D3BC6-5646-40CC-B179-9DAB99790B44}"/>
              </a:ext>
            </a:extLst>
          </p:cNvPr>
          <p:cNvSpPr txBox="1"/>
          <p:nvPr/>
        </p:nvSpPr>
        <p:spPr>
          <a:xfrm>
            <a:off x="3090273" y="816486"/>
            <a:ext cx="9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#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029706E-839C-48CD-91B7-ED0DF5F8B907}"/>
              </a:ext>
            </a:extLst>
          </p:cNvPr>
          <p:cNvSpPr/>
          <p:nvPr/>
        </p:nvSpPr>
        <p:spPr>
          <a:xfrm rot="5400000">
            <a:off x="5556802" y="-153515"/>
            <a:ext cx="185630" cy="2880734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E7DF8-A7F1-436A-80A7-B5F609CA311C}"/>
              </a:ext>
            </a:extLst>
          </p:cNvPr>
          <p:cNvCxnSpPr>
            <a:cxnSpLocks/>
          </p:cNvCxnSpPr>
          <p:nvPr/>
        </p:nvCxnSpPr>
        <p:spPr>
          <a:xfrm flipV="1">
            <a:off x="3820297" y="1194037"/>
            <a:ext cx="123754" cy="2125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D896B3-DAE6-429E-ACF1-72C962F36F30}"/>
              </a:ext>
            </a:extLst>
          </p:cNvPr>
          <p:cNvSpPr txBox="1"/>
          <p:nvPr/>
        </p:nvSpPr>
        <p:spPr>
          <a:xfrm>
            <a:off x="3471860" y="1369732"/>
            <a:ext cx="94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Georgia" panose="02040502050405020303" pitchFamily="18" charset="0"/>
              </a:rPr>
              <a:t>Sign bit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C08003-8829-4F4A-A1FC-8BD5F1D1D88E}"/>
              </a:ext>
            </a:extLst>
          </p:cNvPr>
          <p:cNvSpPr txBox="1"/>
          <p:nvPr/>
        </p:nvSpPr>
        <p:spPr>
          <a:xfrm>
            <a:off x="5320286" y="1367106"/>
            <a:ext cx="149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Georgia" panose="02040502050405020303" pitchFamily="18" charset="0"/>
              </a:rPr>
              <a:t>Magnitude bits</a:t>
            </a:r>
          </a:p>
        </p:txBody>
      </p:sp>
    </p:spTree>
    <p:extLst>
      <p:ext uri="{BB962C8B-B14F-4D97-AF65-F5344CB8AC3E}">
        <p14:creationId xmlns:p14="http://schemas.microsoft.com/office/powerpoint/2010/main" val="579407184"/>
      </p:ext>
    </p:extLst>
  </p:cSld>
  <p:clrMapOvr>
    <a:masterClrMapping/>
  </p:clrMapOvr>
</p:sld>
</file>

<file path=ppt/theme/theme1.xml><?xml version="1.0" encoding="utf-8"?>
<a:theme xmlns:a="http://schemas.openxmlformats.org/drawingml/2006/main" name="ABT_INTERNAL_PPT 16x9_White_2016">
  <a:themeElements>
    <a:clrScheme name="Abbott Brand 2016">
      <a:dk1>
        <a:srgbClr val="000000"/>
      </a:dk1>
      <a:lt1>
        <a:sysClr val="window" lastClr="FFFFFF"/>
      </a:lt1>
      <a:dk2>
        <a:srgbClr val="004F71"/>
      </a:dk2>
      <a:lt2>
        <a:srgbClr val="D9D9D6"/>
      </a:lt2>
      <a:accent1>
        <a:srgbClr val="E4002B"/>
      </a:accent1>
      <a:accent2>
        <a:srgbClr val="470A68"/>
      </a:accent2>
      <a:accent3>
        <a:srgbClr val="64CCC9"/>
      </a:accent3>
      <a:accent4>
        <a:srgbClr val="FFD100"/>
      </a:accent4>
      <a:accent5>
        <a:srgbClr val="009CDE"/>
      </a:accent5>
      <a:accent6>
        <a:srgbClr val="00B140"/>
      </a:accent6>
      <a:hlink>
        <a:srgbClr val="009CDE"/>
      </a:hlink>
      <a:folHlink>
        <a:srgbClr val="63666A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Georgia" panose="02040502050405020303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44296E69CC1D48B5BAE010AABD135E" ma:contentTypeVersion="10" ma:contentTypeDescription="Create a new document." ma:contentTypeScope="" ma:versionID="a4ced94f58c71890cd009896ec28b7d2">
  <xsd:schema xmlns:xsd="http://www.w3.org/2001/XMLSchema" xmlns:xs="http://www.w3.org/2001/XMLSchema" xmlns:p="http://schemas.microsoft.com/office/2006/metadata/properties" xmlns:ns2="26988a9c-99e8-42b5-8896-2e47623cb310" xmlns:ns3="3578fe27-88b7-4c66-b8ed-22627ebc22fc" targetNamespace="http://schemas.microsoft.com/office/2006/metadata/properties" ma:root="true" ma:fieldsID="343fdf3332b019f3008eb8979fb090a3" ns2:_="" ns3:_="">
    <xsd:import namespace="26988a9c-99e8-42b5-8896-2e47623cb310"/>
    <xsd:import namespace="3578fe27-88b7-4c66-b8ed-22627ebc22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88a9c-99e8-42b5-8896-2e47623cb3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8fe27-88b7-4c66-b8ed-22627ebc2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8F080F-3D02-4178-9E81-43AC52630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2B105B-F5E6-42AB-B69A-84EB5AD30E9D}">
  <ds:schemaRefs>
    <ds:schemaRef ds:uri="26988a9c-99e8-42b5-8896-2e47623cb310"/>
    <ds:schemaRef ds:uri="3578fe27-88b7-4c66-b8ed-22627ebc22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10C4AE-3C22-496E-A00A-BE64E88C18BB}">
  <ds:schemaRefs>
    <ds:schemaRef ds:uri="26988a9c-99e8-42b5-8896-2e47623cb310"/>
    <ds:schemaRef ds:uri="3578fe27-88b7-4c66-b8ed-22627ebc22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ABT_INTERNAL_PPT 16x9_White_2016</Template>
  <TotalTime>1049</TotalTime>
  <Words>1427</Words>
  <Application>Microsoft Office PowerPoint</Application>
  <PresentationFormat>On-screen Show (16:9)</PresentationFormat>
  <Paragraphs>176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Georgia</vt:lpstr>
      <vt:lpstr>ABT_INTERNAL_PPT 16x9_White_2016</vt:lpstr>
      <vt:lpstr>Atrial Fibrillation Dataset </vt:lpstr>
      <vt:lpstr>Hackathon 4</vt:lpstr>
      <vt:lpstr>Competitors’ Solutions</vt:lpstr>
      <vt:lpstr>hackathon_dataset.csv overview</vt:lpstr>
      <vt:lpstr>Dataset Description </vt:lpstr>
      <vt:lpstr>hackathon_dataset.csv fields</vt:lpstr>
      <vt:lpstr>hackathon_dataset.csv sample</vt:lpstr>
      <vt:lpstr>Signal Decoding</vt:lpstr>
      <vt:lpstr>Signal Decoding Example</vt:lpstr>
      <vt:lpstr>Signal Decoding Hints</vt:lpstr>
      <vt:lpstr>Other Hints</vt:lpstr>
      <vt:lpstr>Data Augmentation Visualization</vt:lpstr>
      <vt:lpstr>Some Data Augmentation Code Examples</vt:lpstr>
      <vt:lpstr>hackathon_dataset.evaluation.csv overview</vt:lpstr>
    </vt:vector>
  </TitlesOfParts>
  <Company>St. Jude Medical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 Detection Improvements</dc:title>
  <dc:creator>Kevin Davis</dc:creator>
  <cp:lastModifiedBy>Jain, Jinesh</cp:lastModifiedBy>
  <cp:revision>110</cp:revision>
  <cp:lastPrinted>2018-03-31T20:28:34Z</cp:lastPrinted>
  <dcterms:created xsi:type="dcterms:W3CDTF">2018-01-25T14:29:53Z</dcterms:created>
  <dcterms:modified xsi:type="dcterms:W3CDTF">2022-04-25T18:55:55Z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0x0101004A44296E69CC1D48B5BAE010AABD135E</vt:lpwstr>
  </property>
</Properties>
</file>