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FE6-ABD5-488F-B7D7-FA5CF552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4A65-68BB-461E-81FA-32F33CCC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0025-492E-4D18-95A6-75E407C5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DCDA-ADD1-4098-B28E-A890A1F7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6C0A-73FD-4890-B865-3CC48C81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DB82-8A3C-4A42-8B64-32B15F3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E041-A071-436C-A243-9F51C144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0D7A-CC26-48D3-B94D-2116DBF1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527A-1C9B-46D0-BA68-6B9E060B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5436-9F51-4821-9AA6-F2F41406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7472A-3D0A-4470-9A88-4D9B2481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BA54-F2AB-4FE2-970F-A3120BDD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42B7-CF2C-42D1-9FE7-3CC31795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EE5A-F477-470C-AAF8-122D1491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5B3F-69C6-485D-BB79-2326943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B5B-F123-4ADA-BA5C-8C1B9677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02DC-5204-4AD2-8138-D65751D5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5F8D-F065-4B28-907A-ED61E8A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E225-E2EF-484C-8D0A-CF9664ED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BED0-728E-427D-B080-C22F3DF4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061-5BCB-4815-8FD7-BA0DB38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C19A-2D20-4218-8368-F5E219B2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0D31-ED8B-4677-8682-CC723A03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378D-6968-4D4B-B312-E34BFA53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BF92-E005-43AE-88D9-ED4F4874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78B-D083-4FDF-A0AC-BB01BD2B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0C3-5CDE-462B-BC97-1433C6CC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0F416-10E5-4634-A7A7-6285A634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DAB-2CE3-4C0E-8B0C-B1EE942D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0673-0B3E-4479-8F15-6FA376F3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D4BF-FC77-4D88-B0C2-4CEBD4E6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B46-E9A9-414C-B873-A9A6BDC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5AA26-8CC1-43D1-97D3-BBA37B39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8234-D2CF-4496-A4B7-D5488C47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09CCD-F2EB-4BFB-BB8A-20D84F503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D6466-4048-476B-AB0E-47E12C4C1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17F1-C7AB-4B9F-8C47-66388E8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74E77-CA00-4FA6-9636-47549FCA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B89F9-1EAA-4B5F-90AD-0F3CFE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A45-1983-4F6C-928B-688F2952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A925F-8939-4857-9148-C3C2525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5901-ACA0-438D-9594-18B5B76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2CB0-3F22-4F16-84E9-96BCA8FA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8AD09-D7DE-4754-B509-DA0A4678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43E92-7466-471B-971B-773CC2F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4C88-637B-4F02-A425-D1437CAC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C416-DB09-41FA-9E21-0F8FB83E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0756-A1D6-4143-AAE4-D61DE5EE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731-CBE9-49A8-A675-BC84E722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0F83-1F22-4A05-943D-B1D66F4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3AC2-5F05-43AB-ABFD-B3CAAB90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0B7B-72A6-4F4B-B1EF-5E5C9A3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0BF5-F786-4BEE-B0CF-200F1B31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9D154-3C0F-4313-AC51-D5749935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1D18-0181-459F-A987-C2D12EF4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AC29-E46B-4CA9-AD02-068906F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021A-8D9D-4606-9C26-FE206D57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68AE-B206-427C-8B2F-829E21F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A3A65-5DEF-49C6-B134-D0F63CDE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CF94-4EAD-44AB-9500-A0AC9F9C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AEFA-F683-4F2C-8B93-F508F402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30B8-DE9C-4A11-8FD7-39AC8F0C7A5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347B-B0D3-4D38-A9FD-EEFCD5D2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7BD2-241E-4946-8500-DB8573DBA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DABC45C-33AF-44C1-96C9-7F4448D6E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231181"/>
                  </p:ext>
                </p:extLst>
              </p:nvPr>
            </p:nvGraphicFramePr>
            <p:xfrm>
              <a:off x="335560" y="67112"/>
              <a:ext cx="9471170" cy="66440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DABC45C-33AF-44C1-96C9-7F4448D6E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60" y="67112"/>
                <a:ext cx="9471170" cy="6644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74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CFCDA84-3394-4EE7-B430-9D23A5584850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rinkb.github.io/viz/&quot;,&quot;values&quot;:{},&quot;data&quot;:{&quot;uri&quot;:&quot;arinkb.github.io/viz/&quot;},&quot;secure&quot;:false}],&quot;name&quot;:&quot;arinkb.github.io/viz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Bertrand, Arink (Jefferson Student)</dc:creator>
  <cp:lastModifiedBy>Bertrand, Arink (Jefferson Student)</cp:lastModifiedBy>
  <cp:revision>4</cp:revision>
  <dcterms:created xsi:type="dcterms:W3CDTF">2020-10-13T21:34:40Z</dcterms:created>
  <dcterms:modified xsi:type="dcterms:W3CDTF">2020-10-21T13:50:23Z</dcterms:modified>
</cp:coreProperties>
</file>