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many employees do we have?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many employees departed?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employee satisfaction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job satisfaction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attrition rate by employee education degree?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attrition rate by employee education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work-life balance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attrition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What is the attrition rate by Marital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attrition rate by employee distance from home?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attrition rate by employee's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attrition rate by department??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f75facd-eef8-4ebd-870e-35156c9639f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ccb805f0db744d7" /><Relationship Type="http://schemas.openxmlformats.org/officeDocument/2006/relationships/slideLayout" Target="/ppt/slideLayouts/slideLayout8.xml" Id="R3bf78a0ec4ef485b" /><Relationship Type="http://schemas.openxmlformats.org/officeDocument/2006/relationships/hyperlink" Target="https://app.powerbi.com/groups/me/reports/0f75facd-eef8-4ebd-870e-35156c9639fb/?pbi_source=PowerPoint" TargetMode="External" Id="RelId0" /><Relationship Type="http://schemas.openxmlformats.org/officeDocument/2006/relationships/image" Target="/ppt/media/image4.png" Id="imgId3629867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6bdc7a747994c15" /><Relationship Type="http://schemas.openxmlformats.org/officeDocument/2006/relationships/slideLayout" Target="/ppt/slideLayouts/slideLayout8.xml" Id="R0503be7338fa43d4" /><Relationship Type="http://schemas.openxmlformats.org/officeDocument/2006/relationships/hyperlink" Target="https://app.powerbi.com/groups/me/reports/0f75facd-eef8-4ebd-870e-35156c9639fb/?pbi_source=PowerPoint" TargetMode="External" Id="RelId1" /><Relationship Type="http://schemas.openxmlformats.org/officeDocument/2006/relationships/image" Target="/ppt/media/image5.png" Id="imgId3629867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Employee Attrition report +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24/02/2023 13:10:08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24/02/2023 13:09:24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How many employees do we have? ,How many employees departed? ,What is the employee satisfaction rate? ,What is the job satisfaction rate? ,pivotTable ,What is the attrition rate by employee education degree? ,What is the attrition rate by employee education background? ,What is the work-life balance rate? ,What is the attrition rat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62986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KPI report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What is the attrition rate by Marital Status? ,What is the attrition rate by employee distance from home? ,What is the attrition rate by employee's age? ,What is the attrition rate by departmen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629867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Detailed 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