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0CC29-06B9-4500-9714-E04BDA397DA1}"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75D1-83B8-4D16-B9B0-7006402A9CED}" type="slidenum">
              <a:rPr lang="en-US" smtClean="0"/>
              <a:t>‹#›</a:t>
            </a:fld>
            <a:endParaRPr lang="en-US"/>
          </a:p>
        </p:txBody>
      </p:sp>
    </p:spTree>
    <p:extLst>
      <p:ext uri="{BB962C8B-B14F-4D97-AF65-F5344CB8AC3E}">
        <p14:creationId xmlns:p14="http://schemas.microsoft.com/office/powerpoint/2010/main" val="426740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How much money did Sneaker names make in total? </a:t>
            </a:r>
            <a:endParaRPr dirty="0"/>
          </a:p>
          <a:p>
            <a:r>
              <a:rPr b="0" dirty="0"/>
              <a:t>No alt text provided</a:t>
            </a:r>
            <a:endParaRPr dirty="0"/>
          </a:p>
          <a:p>
            <a:endParaRPr dirty="0"/>
          </a:p>
          <a:p>
            <a:r>
              <a:rPr b="1" dirty="0"/>
              <a:t>What are the total orders by brand?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This was the monthly retail revenue generated vs. last month</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This was the monthly sale revenue generated vs. last month</a:t>
            </a:r>
            <a:endParaRPr dirty="0"/>
          </a:p>
          <a:p>
            <a:r>
              <a:rPr b="0" dirty="0"/>
              <a:t>No alt text provided</a:t>
            </a:r>
            <a:endParaRPr dirty="0"/>
          </a:p>
          <a:p>
            <a:endParaRPr dirty="0"/>
          </a:p>
          <a:p>
            <a:r>
              <a:rPr b="1" dirty="0"/>
              <a:t>The total monthly orders vs. last month</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What is the weekly revenue trend by brand?</a:t>
            </a:r>
            <a:endParaRPr dirty="0"/>
          </a:p>
          <a:p>
            <a:r>
              <a:rPr b="0" dirty="0"/>
              <a:t>No alt text provided</a:t>
            </a:r>
            <a:endParaRPr dirty="0"/>
          </a:p>
          <a:p>
            <a:endParaRPr dirty="0"/>
          </a:p>
          <a:p>
            <a:r>
              <a:rPr b="1" dirty="0"/>
              <a:t>The current month's retail revenue vs. target</a:t>
            </a:r>
            <a:endParaRPr dirty="0"/>
          </a:p>
          <a:p>
            <a:r>
              <a:rPr b="0" dirty="0"/>
              <a:t>No alt text provided</a:t>
            </a:r>
            <a:endParaRPr dirty="0"/>
          </a:p>
          <a:p>
            <a:endParaRPr dirty="0"/>
          </a:p>
          <a:p>
            <a:r>
              <a:rPr b="1" dirty="0"/>
              <a:t>The current month's sale revenue vs. target</a:t>
            </a:r>
            <a:endParaRPr dirty="0"/>
          </a:p>
          <a:p>
            <a:r>
              <a:rPr b="0" dirty="0"/>
              <a:t>No alt text provided</a:t>
            </a:r>
            <a:endParaRPr dirty="0"/>
          </a:p>
          <a:p>
            <a:endParaRPr dirty="0"/>
          </a:p>
          <a:p>
            <a:r>
              <a:rPr b="1" dirty="0"/>
              <a:t>The current month's orders vs. target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How we performed.</a:t>
            </a:r>
            <a:endParaRPr dirty="0"/>
          </a:p>
          <a:p>
            <a:r>
              <a:rPr b="0" dirty="0"/>
              <a:t>No alt text provided</a:t>
            </a:r>
            <a:endParaRPr dirty="0"/>
          </a:p>
          <a:p>
            <a:endParaRPr dirty="0"/>
          </a:p>
          <a:p>
            <a:r>
              <a:rPr b="1" dirty="0"/>
              <a:t>YTD performance trend</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Which days generated the most orders?</a:t>
            </a:r>
            <a:endParaRPr dirty="0"/>
          </a:p>
          <a:p>
            <a:r>
              <a:rPr b="0" dirty="0"/>
              <a:t>No alt text provided</a:t>
            </a:r>
            <a:endParaRPr dirty="0"/>
          </a:p>
          <a:p>
            <a:endParaRPr dirty="0"/>
          </a:p>
          <a:p>
            <a:r>
              <a:rPr b="1" dirty="0"/>
              <a:t>How much have we generated across regions?</a:t>
            </a:r>
            <a:endParaRPr dirty="0"/>
          </a:p>
          <a:p>
            <a:r>
              <a:rPr b="0" dirty="0"/>
              <a:t>No alt text provided</a:t>
            </a:r>
            <a:endParaRPr dirty="0"/>
          </a:p>
          <a:p>
            <a:endParaRPr dirty="0"/>
          </a:p>
          <a:p>
            <a:r>
              <a:rPr b="1" dirty="0"/>
              <a:t>Which product generated the most revenue?</a:t>
            </a:r>
            <a:endParaRPr dirty="0"/>
          </a:p>
          <a:p>
            <a:r>
              <a:rPr b="0" dirty="0"/>
              <a:t>No alt text provided</a:t>
            </a:r>
            <a:endParaRPr dirty="0"/>
          </a:p>
          <a:p>
            <a:endParaRPr dirty="0"/>
          </a:p>
          <a:p>
            <a:r>
              <a:rPr b="1" dirty="0"/>
              <a:t>How do customers order sneakers based on their size?</a:t>
            </a:r>
            <a:endParaRPr dirty="0"/>
          </a:p>
          <a:p>
            <a:r>
              <a:rPr b="0" dirty="0"/>
              <a:t>No alt text provided</a:t>
            </a:r>
            <a:endParaRPr dirty="0"/>
          </a:p>
          <a:p>
            <a:endParaRPr dirty="0"/>
          </a:p>
          <a:p>
            <a:r>
              <a:rPr b="1" dirty="0"/>
              <a:t>Which region generated the most revenue?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ed72bc8-aec2-451f-a537-29e72f70efa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ed72bc8-aec2-451f-a537-29e72f70efa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ed72bc8-aec2-451f-a537-29e72f70efa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shape ,How much money did Sneaker names make in total?  ,What are the total orders by brand? ,pivotTable ,This was the monthly retail revenue generated vs. last month ,slicer ,This was the monthly sale revenue generated vs. last month ,The total monthly orders vs. last month ,textbox ,actionButton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shape ,What is the weekly revenue trend by brand? ,The current month's retail revenue vs. target ,The current month's sale revenue vs. target ,The current month's orders vs. target ,actionButton ,How we performed. ,YTD performance trend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shape ,Which days generated the most orders? ,How much have we generated across regions? ,Which product generated the most revenue? ,How do customers order sneakers based on their size? ,Which region generated the most revenue? ,textbox ,actionButton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Detailed Report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291</Words>
  <Application>Microsoft Office PowerPoint</Application>
  <PresentationFormat>Widescreen</PresentationFormat>
  <Paragraphs>105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Executive Report</vt:lpstr>
      <vt:lpstr>Product Details</vt:lpstr>
      <vt:lpstr>Detailed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Francis Arinze</cp:lastModifiedBy>
  <cp:revision>5</cp:revision>
  <dcterms:created xsi:type="dcterms:W3CDTF">2016-09-04T11:54:55Z</dcterms:created>
  <dcterms:modified xsi:type="dcterms:W3CDTF">2023-02-10T12:08:32Z</dcterms:modified>
</cp:coreProperties>
</file>