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how we performed in general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how much we sold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profit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was the monthly revenue generated vs. last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quantity sold by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total revenue by product sub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What is the weekly revenue trend?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weekly discount trend?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The current month's quantity sold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current month's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Where these products drove growth..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and these products caused losses.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had the most quantity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generated the highest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customer generated the highest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did customer segments perform in terms of revenue and quantity sold?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How much money have we generated across states?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How much money did we make by shipping the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composition of the quantity sold by shipping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ee31372-b18a-4b46-8694-78d285d8447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a34db95cf1346e0" /><Relationship Type="http://schemas.openxmlformats.org/officeDocument/2006/relationships/slideLayout" Target="/ppt/slideLayouts/slideLayout8.xml" Id="Rb0913af23d594464" /><Relationship Type="http://schemas.openxmlformats.org/officeDocument/2006/relationships/hyperlink" Target="https://app.powerbi.com/groups/me/reports/1ee31372-b18a-4b46-8694-78d285d84475/?pbi_source=PowerPoint" TargetMode="External" Id="RelId0" /><Relationship Type="http://schemas.openxmlformats.org/officeDocument/2006/relationships/image" Target="/ppt/media/image4.png" Id="imgId3609972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8289f281b2c4bc7" /><Relationship Type="http://schemas.openxmlformats.org/officeDocument/2006/relationships/slideLayout" Target="/ppt/slideLayouts/slideLayout8.xml" Id="Rb2468286fa8945eb" /><Relationship Type="http://schemas.openxmlformats.org/officeDocument/2006/relationships/hyperlink" Target="https://app.powerbi.com/groups/me/reports/1ee31372-b18a-4b46-8694-78d285d84475/?pbi_source=PowerPoint" TargetMode="External" Id="RelId1" /><Relationship Type="http://schemas.openxmlformats.org/officeDocument/2006/relationships/image" Target="/ppt/media/image5.png" Id="imgId3609973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e5ee183212e4a13" /><Relationship Type="http://schemas.openxmlformats.org/officeDocument/2006/relationships/slideLayout" Target="/ppt/slideLayouts/slideLayout8.xml" Id="Rc7e0920c54624a6b" /><Relationship Type="http://schemas.openxmlformats.org/officeDocument/2006/relationships/hyperlink" Target="https://app.powerbi.com/groups/me/reports/1ee31372-b18a-4b46-8694-78d285d84475/?pbi_source=PowerPoint" TargetMode="External" Id="RelId2" /><Relationship Type="http://schemas.openxmlformats.org/officeDocument/2006/relationships/image" Target="/ppt/media/image6.png" Id="imgId3609972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d2f016b829f248b4" /><Relationship Type="http://schemas.openxmlformats.org/officeDocument/2006/relationships/slideLayout" Target="/ppt/slideLayouts/slideLayout8.xml" Id="R24bdda2b2292458b" /><Relationship Type="http://schemas.openxmlformats.org/officeDocument/2006/relationships/hyperlink" Target="https://app.powerbi.com/groups/me/reports/1ee31372-b18a-4b46-8694-78d285d84475/?pbi_source=PowerPoint" TargetMode="External" Id="RelId3" /><Relationship Type="http://schemas.openxmlformats.org/officeDocument/2006/relationships/image" Target="/ppt/media/image7.png" Id="imgId36099731"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e54b9d1185764338" /><Relationship Type="http://schemas.openxmlformats.org/officeDocument/2006/relationships/slideLayout" Target="/ppt/slideLayouts/slideLayout8.xml" Id="Re90f7c4e6d974757" /><Relationship Type="http://schemas.openxmlformats.org/officeDocument/2006/relationships/hyperlink" Target="https://app.powerbi.com/groups/me/reports/1ee31372-b18a-4b46-8694-78d285d84475/?pbi_source=PowerPoint" TargetMode="External" Id="RelId4" /><Relationship Type="http://schemas.openxmlformats.org/officeDocument/2006/relationships/image" Target="/ppt/media/image8.png" Id="imgId36099732"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44c0578fa11d449e" /><Relationship Type="http://schemas.openxmlformats.org/officeDocument/2006/relationships/slideLayout" Target="/ppt/slideLayouts/slideLayout8.xml" Id="Rae0ecf60eb144d07" /><Relationship Type="http://schemas.openxmlformats.org/officeDocument/2006/relationships/hyperlink" Target="https://app.powerbi.com/groups/me/reports/1ee31372-b18a-4b46-8694-78d285d84475/?pbi_source=PowerPoint" TargetMode="External" Id="RelId5" /><Relationship Type="http://schemas.openxmlformats.org/officeDocument/2006/relationships/image" Target="/ppt/media/image9.png" Id="imgId3609972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Cloud 9 Superstore data analysis report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22/02/2023 13:04:43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22/02/2023 13:03:31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pivotTable ,This was how we performed in general ,This was how much we sold vs. last month. ,This was the monthly profit generated vs. last month ,This was the monthly revenue generated vs. last month ,What is the total quantity sold by categories? ,slicer ,What is the total revenue by product sub categories?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609972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What is the weekly revenue trend? ,What is the weekly discount tren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609973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Time Series Report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he current month's quantity sold vs. target ,The current month's profit vs. target ,The current month's revenue vs. target ,pivotTabl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609972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Report</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Where these products drove growth.. ,and these products caused losse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609973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&amp; Bottom performing Products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pivotTable ,Which customer had the most quantity orders? ,Which customer generated the highest profit? ,Which customer generated the highest revenue? ,How did customer segments perform in terms of revenue and quantity sold?.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609973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Report</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How much money have we generated across states? ,How much money did we make by shipping the product? ,slicer ,The composition of the quantity sold by shipping mode ,actionButton ,textbo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3609972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Region and Shipping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