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A34E-D589-446E-8D67-00C94687907F}"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A814-95A0-44FD-AE0B-EF0E9CEE3348}" type="slidenum">
              <a:rPr lang="en-US" smtClean="0"/>
              <a:t>‹#›</a:t>
            </a:fld>
            <a:endParaRPr lang="en-US"/>
          </a:p>
        </p:txBody>
      </p:sp>
    </p:spTree>
    <p:extLst>
      <p:ext uri="{BB962C8B-B14F-4D97-AF65-F5344CB8AC3E}">
        <p14:creationId xmlns:p14="http://schemas.microsoft.com/office/powerpoint/2010/main" val="29532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This was how we performed in general</a:t>
            </a:r>
            <a:endParaRPr dirty="0"/>
          </a:p>
          <a:p>
            <a:r>
              <a:rPr b="0" dirty="0"/>
              <a:t>No alt text provided</a:t>
            </a:r>
            <a:endParaRPr dirty="0"/>
          </a:p>
          <a:p>
            <a:endParaRPr dirty="0"/>
          </a:p>
          <a:p>
            <a:r>
              <a:rPr b="1" dirty="0"/>
              <a:t>This was how much we sold vs. last month.</a:t>
            </a:r>
            <a:endParaRPr dirty="0"/>
          </a:p>
          <a:p>
            <a:r>
              <a:rPr b="0" dirty="0"/>
              <a:t>No alt text provided</a:t>
            </a:r>
            <a:endParaRPr dirty="0"/>
          </a:p>
          <a:p>
            <a:endParaRPr dirty="0"/>
          </a:p>
          <a:p>
            <a:r>
              <a:rPr b="1" dirty="0"/>
              <a:t>This was the monthly profit generated vs. last month</a:t>
            </a:r>
            <a:endParaRPr dirty="0"/>
          </a:p>
          <a:p>
            <a:r>
              <a:rPr b="0" dirty="0"/>
              <a:t>No alt text provided</a:t>
            </a:r>
            <a:endParaRPr dirty="0"/>
          </a:p>
          <a:p>
            <a:endParaRPr dirty="0"/>
          </a:p>
          <a:p>
            <a:r>
              <a:rPr b="1" dirty="0"/>
              <a:t>This was the monthly revenue generated vs. last month</a:t>
            </a:r>
            <a:endParaRPr dirty="0"/>
          </a:p>
          <a:p>
            <a:r>
              <a:rPr b="0" dirty="0"/>
              <a:t>No alt text provided</a:t>
            </a:r>
            <a:endParaRPr dirty="0"/>
          </a:p>
          <a:p>
            <a:endParaRPr dirty="0"/>
          </a:p>
          <a:p>
            <a:r>
              <a:rPr b="1" dirty="0"/>
              <a:t>What is the total quantity sold by categories?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What is the total revenue by product sub categories?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is the weekly revenue trend?</a:t>
            </a:r>
            <a:endParaRPr dirty="0"/>
          </a:p>
          <a:p>
            <a:r>
              <a:rPr b="0" dirty="0"/>
              <a:t>No alt text provided</a:t>
            </a:r>
            <a:endParaRPr dirty="0"/>
          </a:p>
          <a:p>
            <a:endParaRPr dirty="0"/>
          </a:p>
          <a:p>
            <a:r>
              <a:rPr b="1" dirty="0"/>
              <a:t>What is the weekly discount trend?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The current month's quantity sold vs. target</a:t>
            </a:r>
            <a:endParaRPr dirty="0"/>
          </a:p>
          <a:p>
            <a:r>
              <a:rPr b="0" dirty="0"/>
              <a:t>No alt text provided</a:t>
            </a:r>
            <a:endParaRPr dirty="0"/>
          </a:p>
          <a:p>
            <a:endParaRPr dirty="0"/>
          </a:p>
          <a:p>
            <a:r>
              <a:rPr b="1" dirty="0"/>
              <a:t>The current month's profit vs. target</a:t>
            </a:r>
            <a:endParaRPr dirty="0"/>
          </a:p>
          <a:p>
            <a:r>
              <a:rPr b="0" dirty="0"/>
              <a:t>No alt text provided</a:t>
            </a:r>
            <a:endParaRPr dirty="0"/>
          </a:p>
          <a:p>
            <a:endParaRPr dirty="0"/>
          </a:p>
          <a:p>
            <a:r>
              <a:rPr b="1" dirty="0"/>
              <a:t>The current month's revenue vs. target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Where these products drove growth..</a:t>
            </a:r>
            <a:endParaRPr dirty="0"/>
          </a:p>
          <a:p>
            <a:r>
              <a:rPr b="0" dirty="0"/>
              <a:t>No alt text provided</a:t>
            </a:r>
            <a:endParaRPr dirty="0"/>
          </a:p>
          <a:p>
            <a:endParaRPr dirty="0"/>
          </a:p>
          <a:p>
            <a:r>
              <a:rPr b="1" dirty="0"/>
              <a:t>and these products caused losses.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Which customer had the most quantity orders?</a:t>
            </a:r>
            <a:endParaRPr dirty="0"/>
          </a:p>
          <a:p>
            <a:r>
              <a:rPr b="0" dirty="0"/>
              <a:t>No alt text provided</a:t>
            </a:r>
            <a:endParaRPr dirty="0"/>
          </a:p>
          <a:p>
            <a:endParaRPr dirty="0"/>
          </a:p>
          <a:p>
            <a:r>
              <a:rPr b="1" dirty="0"/>
              <a:t>Which customer generated the highest profit?</a:t>
            </a:r>
            <a:endParaRPr dirty="0"/>
          </a:p>
          <a:p>
            <a:r>
              <a:rPr b="0" dirty="0"/>
              <a:t>No alt text provided</a:t>
            </a:r>
            <a:endParaRPr dirty="0"/>
          </a:p>
          <a:p>
            <a:endParaRPr dirty="0"/>
          </a:p>
          <a:p>
            <a:r>
              <a:rPr b="1" dirty="0"/>
              <a:t>Which customer generated the highest revenue?</a:t>
            </a:r>
            <a:endParaRPr dirty="0"/>
          </a:p>
          <a:p>
            <a:r>
              <a:rPr b="0" dirty="0"/>
              <a:t>No alt text provided</a:t>
            </a:r>
            <a:endParaRPr dirty="0"/>
          </a:p>
          <a:p>
            <a:endParaRPr dirty="0"/>
          </a:p>
          <a:p>
            <a:r>
              <a:rPr b="1" dirty="0"/>
              <a:t>How did customer segments perform in terms of revenue and quantity sold?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How much money have we generated across states?</a:t>
            </a:r>
            <a:endParaRPr dirty="0"/>
          </a:p>
          <a:p>
            <a:r>
              <a:rPr b="0" dirty="0"/>
              <a:t>No alt text provided</a:t>
            </a:r>
            <a:endParaRPr dirty="0"/>
          </a:p>
          <a:p>
            <a:endParaRPr dirty="0"/>
          </a:p>
          <a:p>
            <a:r>
              <a:rPr b="1" dirty="0"/>
              <a:t>How much money did we make by shipping the product?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The composition of the quantity sold by shipping mode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cca6a5d-fc5e-4513-a468-f77e1ae2a46f/?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pivotTable ,This was how we performed in general ,This was how much we sold vs. last month. ,This was the monthly profit generated vs. last month ,This was the monthly revenue generated vs. last month ,What is the total quantity sold by categories? ,slicer ,What is the total revenue by product sub categorie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is the weekly revenue trend? ,What is the weekly discount tren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Time Series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he current month's quantity sold vs. target ,The current month's profit vs. target ,The current month's revenue vs. target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ere these products drove growth.. ,and these products caused loss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&amp; Bottom performing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Which customer had the most quantity orders? ,Which customer generated the highest profit? ,Which customer generated the highest revenue? ,How did customer segments perform in terms of revenue and quantity sol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ow much money have we generated across states? ,How much money did we make by shipping the product? ,slicer ,The composition of the quantity sold by shipping mode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Region and Shipping Report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317</Words>
  <Application>Microsoft Office PowerPoint</Application>
  <PresentationFormat>Widescreen</PresentationFormat>
  <Paragraphs>90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Custom Design</vt:lpstr>
      <vt:lpstr>Executive Report</vt:lpstr>
      <vt:lpstr>Time Series Report</vt:lpstr>
      <vt:lpstr>Product Report</vt:lpstr>
      <vt:lpstr>Top &amp; Bottom performing Products</vt:lpstr>
      <vt:lpstr>Customer Report</vt:lpstr>
      <vt:lpstr>Region and Shipping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Francis Arinze</cp:lastModifiedBy>
  <cp:revision>5</cp:revision>
  <dcterms:created xsi:type="dcterms:W3CDTF">2016-09-04T11:54:55Z</dcterms:created>
  <dcterms:modified xsi:type="dcterms:W3CDTF">2023-02-21T12:39:49Z</dcterms:modified>
</cp:coreProperties>
</file>