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MEXICO TOY SALES DASHBOARD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total number of units sold by product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total profit by product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This was the monthly profit generated vs Last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This was the monthly revenue generated vs Last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The total monthly units sold vs. last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MEXICO TOY SALES DASHBOARD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Weekly Profit Trend?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The current month's units sold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The current month's revenue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The current month's profit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How the product performed by profit margin?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MEXICO TOY SALES DASHBOARD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How much profit was generated by the store location?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The total number of items with zero inventory by product names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The store name with the Most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The store location with the most money tied to inventory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eacad3e3-89ff-4577-b816-506776b7b41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585cb88e74e49d1" /><Relationship Type="http://schemas.openxmlformats.org/officeDocument/2006/relationships/slideLayout" Target="/ppt/slideLayouts/slideLayout8.xml" Id="R4c0d68cfdf0b4b38" /><Relationship Type="http://schemas.openxmlformats.org/officeDocument/2006/relationships/hyperlink" Target="https://app.powerbi.com/groups/me/reports/eacad3e3-89ff-4577-b816-506776b7b413/?pbi_source=PowerPoint" TargetMode="External" Id="RelId0" /><Relationship Type="http://schemas.openxmlformats.org/officeDocument/2006/relationships/image" Target="/ppt/media/image4.png" Id="imgId34968998"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3928a9ad3a9443aa" /><Relationship Type="http://schemas.openxmlformats.org/officeDocument/2006/relationships/slideLayout" Target="/ppt/slideLayouts/slideLayout8.xml" Id="R6be9e3b08fab48ec" /><Relationship Type="http://schemas.openxmlformats.org/officeDocument/2006/relationships/hyperlink" Target="https://app.powerbi.com/groups/me/reports/eacad3e3-89ff-4577-b816-506776b7b413/?pbi_source=PowerPoint" TargetMode="External" Id="RelId1" /><Relationship Type="http://schemas.openxmlformats.org/officeDocument/2006/relationships/image" Target="/ppt/media/image5.png" Id="imgId34968999"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93a10b3b5de244f7" /><Relationship Type="http://schemas.openxmlformats.org/officeDocument/2006/relationships/slideLayout" Target="/ppt/slideLayouts/slideLayout8.xml" Id="Radba9aae140e445c" /><Relationship Type="http://schemas.openxmlformats.org/officeDocument/2006/relationships/hyperlink" Target="https://app.powerbi.com/groups/me/reports/eacad3e3-89ff-4577-b816-506776b7b413/?pbi_source=PowerPoint" TargetMode="External" Id="RelId2" /><Relationship Type="http://schemas.openxmlformats.org/officeDocument/2006/relationships/image" Target="/ppt/media/image6.png" Id="imgId3496900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Mexico Sales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08/02/2023 11:01:38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08/02/2023 10:54:57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MEXICO TOY SALES DASHBOARD ,image ,shape ,What is the total number of units sold by product category? ,What is the total profit by product category? ,pivotTable ,slicer ,This was the monthly profit generated vs Last month ,This was the monthly revenue generated vs Last month ,The total monthly units sold vs. last month ,textbox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496899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Executive Report</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MEXICO TOY SALES DASHBOARD ,image ,shape ,slicer ,card ,What is the Weekly Profit Trend? ,The current month's units sold vs. target ,The current month's revenue vs. target ,The current month's profit vs. target ,actionButton ,How the product performed by profit margi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496899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Details Report</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MEXICO TOY SALES DASHBOARD ,image ,shape ,slicer ,How much profit was generated by the store location? ,The total number of items with zero inventory by product names ,map ,The store name with the Most profit ,The store location with the most money tied to inventory ,slicer ,textbox ,actionButton.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3496900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Comprehensive Report</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