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5B44C-1F1B-40AF-A5E4-6DF4723F6457}" type="datetimeFigureOut">
              <a:rPr lang="en-US" smtClean="0"/>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C0A9A-87FF-42B9-80CA-500466BA85CB}" type="slidenum">
              <a:rPr lang="en-US" smtClean="0"/>
              <a:t>‹#›</a:t>
            </a:fld>
            <a:endParaRPr lang="en-US"/>
          </a:p>
        </p:txBody>
      </p:sp>
    </p:spTree>
    <p:extLst>
      <p:ext uri="{BB962C8B-B14F-4D97-AF65-F5344CB8AC3E}">
        <p14:creationId xmlns:p14="http://schemas.microsoft.com/office/powerpoint/2010/main" val="57331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What was the monthly transaction value generated compared to last month?</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What is the Average transaction value?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What is the Average transaction count?</a:t>
            </a:r>
            <a:endParaRPr dirty="0"/>
          </a:p>
          <a:p>
            <a:r>
              <a:rPr b="0" dirty="0"/>
              <a:t>No alt text provided</a:t>
            </a:r>
            <a:endParaRPr dirty="0"/>
          </a:p>
          <a:p>
            <a:endParaRPr dirty="0"/>
          </a:p>
          <a:p>
            <a:r>
              <a:rPr b="1" dirty="0"/>
              <a:t>What was the quarterly transaction value generated compared to the last quarter?</a:t>
            </a:r>
            <a:endParaRPr dirty="0"/>
          </a:p>
          <a:p>
            <a:r>
              <a:rPr b="0" dirty="0"/>
              <a:t>No alt text provided</a:t>
            </a:r>
            <a:endParaRPr dirty="0"/>
          </a:p>
          <a:p>
            <a:endParaRPr dirty="0"/>
          </a:p>
          <a:p>
            <a:r>
              <a:rPr b="1" dirty="0"/>
              <a:t>What was the monthly transaction count compared to last month?</a:t>
            </a:r>
            <a:endParaRPr dirty="0"/>
          </a:p>
          <a:p>
            <a:r>
              <a:rPr b="0" dirty="0"/>
              <a:t>No alt text provided</a:t>
            </a:r>
            <a:endParaRPr dirty="0"/>
          </a:p>
          <a:p>
            <a:endParaRPr dirty="0"/>
          </a:p>
          <a:p>
            <a:r>
              <a:rPr b="1" dirty="0"/>
              <a:t>What is the average transaction value for each domain over the year?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What is the weekly average transaction value?</a:t>
            </a:r>
            <a:endParaRPr dirty="0"/>
          </a:p>
          <a:p>
            <a:r>
              <a:rPr b="0" dirty="0"/>
              <a:t>No alt text provided</a:t>
            </a:r>
            <a:endParaRPr dirty="0"/>
          </a:p>
          <a:p>
            <a:endParaRPr dirty="0"/>
          </a:p>
          <a:p>
            <a:r>
              <a:rPr b="1" dirty="0"/>
              <a:t>What is the average transaction value and count for every location over the year?</a:t>
            </a:r>
            <a:endParaRPr dirty="0"/>
          </a:p>
          <a:p>
            <a:r>
              <a:rPr b="0" dirty="0"/>
              <a:t>No alt text provided</a:t>
            </a:r>
            <a:endParaRPr dirty="0"/>
          </a:p>
          <a:p>
            <a:endParaRPr dirty="0"/>
          </a:p>
          <a:p>
            <a:r>
              <a:rPr b="1" dirty="0"/>
              <a:t>What city generated the highest average transaction value?</a:t>
            </a:r>
            <a:endParaRPr dirty="0"/>
          </a:p>
          <a:p>
            <a:r>
              <a:rPr b="0" dirty="0"/>
              <a:t>No alt text provided</a:t>
            </a:r>
            <a:endParaRPr dirty="0"/>
          </a:p>
          <a:p>
            <a:endParaRPr dirty="0"/>
          </a:p>
          <a:p>
            <a:r>
              <a:rPr b="1" dirty="0"/>
              <a:t>How much have we generated across locations?</a:t>
            </a:r>
            <a:endParaRPr dirty="0"/>
          </a:p>
          <a:p>
            <a:r>
              <a:rPr b="0" dirty="0"/>
              <a:t>No alt text provided</a:t>
            </a:r>
            <a:endParaRPr dirty="0"/>
          </a:p>
          <a:p>
            <a:endParaRPr dirty="0"/>
          </a:p>
          <a:p>
            <a:r>
              <a:rPr b="1" dirty="0"/>
              <a:t>What is the priority list by transaction values for business domains?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f9f9670-b414-484b-9c68-6c2a9129e79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f9f9670-b414-484b-9c68-6c2a9129e79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hat was the monthly transaction value generated compared to last month? ,textbox ,slicer ,What is the Average transaction value? ,slicer ,What is the Average transaction count? ,What was the quarterly transaction value generated compared to the last quarter? ,What was the monthly transaction count compared to last month? ,What is the average transaction value for each domain over the yea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hat is the weekly average transaction value? ,What is the average transaction value and count for every location over the year? ,What city generated the highest average transaction value? ,How much have we generated across locations? ,What is the priority list by transaction values for business domain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Detailed Report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183</Words>
  <Application>Microsoft Office PowerPoint</Application>
  <PresentationFormat>Widescreen</PresentationFormat>
  <Paragraphs>45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Custom Design</vt:lpstr>
      <vt:lpstr>Executive Report</vt:lpstr>
      <vt:lpstr>Detailed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Francis Arinze</cp:lastModifiedBy>
  <cp:revision>5</cp:revision>
  <dcterms:created xsi:type="dcterms:W3CDTF">2016-09-04T11:54:55Z</dcterms:created>
  <dcterms:modified xsi:type="dcterms:W3CDTF">2023-03-05T11:10:58Z</dcterms:modified>
</cp:coreProperties>
</file>